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61D572-34C3-4229-AC31-1B3D37107B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 final 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2D5586B-BDF3-45F0-8BEA-A36B4FF2BD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8/6/2021 12:06:38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ble Diseases Worldwide (2)" id="2" name="slide2">
            <a:extLst>
              <a:ext uri="{FF2B5EF4-FFF2-40B4-BE49-F238E27FC236}">
                <a16:creationId xmlns:a16="http://schemas.microsoft.com/office/drawing/2014/main" id="{67478A72-73DD-4ABB-B06B-A48F5643E1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4" y="0"/>
            <a:ext cx="11847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3" name="slide3">
            <a:extLst>
              <a:ext uri="{FF2B5EF4-FFF2-40B4-BE49-F238E27FC236}">
                <a16:creationId xmlns:a16="http://schemas.microsoft.com/office/drawing/2014/main" id="{EDC1FC40-F6DC-416B-AB2B-8F60DAE1A2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4" y="0"/>
            <a:ext cx="1138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1" id="4" name="slide4">
            <a:extLst>
              <a:ext uri="{FF2B5EF4-FFF2-40B4-BE49-F238E27FC236}">
                <a16:creationId xmlns:a16="http://schemas.microsoft.com/office/drawing/2014/main" id="{41FBFE50-EFF3-4C27-8982-F4A169F8A8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39" y="0"/>
            <a:ext cx="9835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ed road traffic death rate " id="5" name="slide5">
            <a:extLst>
              <a:ext uri="{FF2B5EF4-FFF2-40B4-BE49-F238E27FC236}">
                <a16:creationId xmlns:a16="http://schemas.microsoft.com/office/drawing/2014/main" id="{64A343A5-BD88-4F08-B6E0-A79211FB69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3" y="0"/>
            <a:ext cx="11900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2021-08-05T21:06:44Z</dcterms:created>
  <dcterms:modified xsi:type="dcterms:W3CDTF">2021-08-05T21:06:44Z</dcterms:modified>
</cp:coreProperties>
</file>