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6DFB8C-9148-461E-A405-4CBBC72580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 final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59FED8-AB60-455D-BDA6-F6BDABB97B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11:41:35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ble Diseases Worldwide (2)" id="2" name="slide2">
            <a:extLst>
              <a:ext uri="{FF2B5EF4-FFF2-40B4-BE49-F238E27FC236}">
                <a16:creationId xmlns:a16="http://schemas.microsoft.com/office/drawing/2014/main" id="{E6B9E4A0-11C2-46D8-A885-A263770B2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" y="0"/>
            <a:ext cx="11847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2021-08-05T20:41:41Z</dcterms:created>
  <dcterms:modified xsi:type="dcterms:W3CDTF">2021-08-05T20:41:41Z</dcterms:modified>
</cp:coreProperties>
</file>