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147908-6702-44F1-B004-05150DA256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2F0C3A-99F5-44CF-A6D7-54559AEB94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10:16:14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ed Road Traffic Death Rate 1" id="2" name="slide2">
            <a:extLst>
              <a:ext uri="{FF2B5EF4-FFF2-40B4-BE49-F238E27FC236}">
                <a16:creationId xmlns:a16="http://schemas.microsoft.com/office/drawing/2014/main" id="{12EB3B2D-27C7-4651-A580-5479F4FF70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39" y="0"/>
            <a:ext cx="983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2021-08-05T19:16:15Z</dcterms:created>
  <dcterms:modified xsi:type="dcterms:W3CDTF">2021-08-05T19:16:15Z</dcterms:modified>
</cp:coreProperties>
</file>