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B179CF-469C-4342-BAC9-B5157B7140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life expectancy at birth histogram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60FDA3-B045-4323-AFE4-546230D0E0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12:33:59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488F8E4-ED09-4502-AD08-B178F781E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80" y="0"/>
            <a:ext cx="6994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2021-08-05T21:34:00Z</dcterms:created>
  <dcterms:modified xsi:type="dcterms:W3CDTF">2021-08-05T21:34:00Z</dcterms:modified>
</cp:coreProperties>
</file>