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5E9713-3C39-4EAC-AEE3-5F75436686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life expectancy at birth histogram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1DDAE3-F32F-4E83-942E-5F6E2D9180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11:50:52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3169793-5A4C-4EA2-BF55-F2F527E20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2021-08-05T20:50:53Z</dcterms:created>
  <dcterms:modified xsi:type="dcterms:W3CDTF">2021-08-05T20:50:53Z</dcterms:modified>
</cp:coreProperties>
</file>