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945C38-D74B-407C-9132-50EBEACFBE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Line 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3538D7-1AE1-4AC8-B528-B92228C0AB9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10:34:11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0E16EE3C-E7BD-4579-905C-0325BB028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0"/>
            <a:ext cx="1195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2021-08-05T19:34:13Z</dcterms:created>
  <dcterms:modified xsi:type="dcterms:W3CDTF">2021-08-05T19:34:13Z</dcterms:modified>
</cp:coreProperties>
</file>