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49D9EC-BD29-4C0A-8BF3-8653923ABA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A5355D-AA6A-4B89-B3D1-0E1EA52818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10:18:28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ldbirth Health" id="2" name="slide2">
            <a:extLst>
              <a:ext uri="{FF2B5EF4-FFF2-40B4-BE49-F238E27FC236}">
                <a16:creationId xmlns:a16="http://schemas.microsoft.com/office/drawing/2014/main" id="{A9419F80-157E-4804-BAA6-DD82A43B7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2" y="0"/>
            <a:ext cx="11548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2021-08-05T19:18:29Z</dcterms:created>
  <dcterms:modified xsi:type="dcterms:W3CDTF">2021-08-05T19:18:29Z</dcterms:modified>
</cp:coreProperties>
</file>