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C022B7-3966-4967-BB58-0929BE4CB3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Percentage of Change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021D8A-C37C-437E-AC14-C3B079E005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12:44:57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2" name="slide2">
            <a:extLst>
              <a:ext uri="{FF2B5EF4-FFF2-40B4-BE49-F238E27FC236}">
                <a16:creationId xmlns:a16="http://schemas.microsoft.com/office/drawing/2014/main" id="{E70F5C99-C7B9-43DF-AF6B-D7F2D2ABE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32" y="0"/>
            <a:ext cx="9945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2021-08-05T21:44:59Z</dcterms:created>
  <dcterms:modified xsi:type="dcterms:W3CDTF">2021-08-05T21:44:59Z</dcterms:modified>
</cp:coreProperties>
</file>