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E">
            <a:extLst>
              <a:ext uri="{FF2B5EF4-FFF2-40B4-BE49-F238E27FC236}">
                <a16:creationId xmlns:a16="http://schemas.microsoft.com/office/drawing/2014/main" id="{23E21E01-954A-44A9-9E4E-EA07ACCA3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0"/>
          <a:stretch/>
        </p:blipFill>
        <p:spPr>
          <a:xfrm>
            <a:off x="549820" y="0"/>
            <a:ext cx="11092359" cy="645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Noncommunicable diseases">
            <a:extLst>
              <a:ext uri="{FF2B5EF4-FFF2-40B4-BE49-F238E27FC236}">
                <a16:creationId xmlns:a16="http://schemas.microsoft.com/office/drawing/2014/main" id="{885BCCA9-C6D4-420F-8B88-40A308CC41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0"/>
          <a:stretch/>
        </p:blipFill>
        <p:spPr>
          <a:xfrm>
            <a:off x="351577" y="403123"/>
            <a:ext cx="2639813" cy="58148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07513C-B671-44DB-95B6-A4C0A6772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14" y="397191"/>
            <a:ext cx="2837754" cy="5814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49E5B-B1C2-4CB7-87FB-A3D0D77AD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789" y="397191"/>
            <a:ext cx="2729650" cy="58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Fatimah Al-Ali</cp:lastModifiedBy>
  <cp:revision>1</cp:revision>
  <dcterms:created xsi:type="dcterms:W3CDTF">2021-07-31T21:03:43Z</dcterms:created>
  <dcterms:modified xsi:type="dcterms:W3CDTF">2021-07-31T21:09:05Z</dcterms:modified>
</cp:coreProperties>
</file>