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E03FA4-5618-4363-9634-B606DF078D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draft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8EA67E-86BF-4A88-8AF4-C150AEC5E0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8/1/2021 9:41:58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" id="2" name="slide2">
            <a:extLst>
              <a:ext uri="{FF2B5EF4-FFF2-40B4-BE49-F238E27FC236}">
                <a16:creationId xmlns:a16="http://schemas.microsoft.com/office/drawing/2014/main" id="{21022655-9843-4101-BA06-91315C1DA1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04" y="0"/>
            <a:ext cx="11096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aprison" id="3" name="slide3">
            <a:extLst>
              <a:ext uri="{FF2B5EF4-FFF2-40B4-BE49-F238E27FC236}">
                <a16:creationId xmlns:a16="http://schemas.microsoft.com/office/drawing/2014/main" id="{4DB964E0-49DE-4475-851D-E6BA8886EE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6" y="0"/>
            <a:ext cx="10800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2021-08-01T18:42:01Z</dcterms:created>
  <dcterms:modified xsi:type="dcterms:W3CDTF">2021-08-01T18:42:01Z</dcterms:modified>
</cp:coreProperties>
</file>