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78270E-A671-4918-95F7-8808C6BEDC0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Percentage of Change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91637E5-36BD-4B18-A231-12E913A46BB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8/6/2021 12:39:55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2)" id="2" name="slide2">
            <a:extLst>
              <a:ext uri="{FF2B5EF4-FFF2-40B4-BE49-F238E27FC236}">
                <a16:creationId xmlns:a16="http://schemas.microsoft.com/office/drawing/2014/main" id="{1F6C51B5-144E-45B6-8B60-6DF9C2A36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32" y="0"/>
            <a:ext cx="9945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2021-08-05T21:39:57Z</dcterms:created>
  <dcterms:modified xsi:type="dcterms:W3CDTF">2021-08-05T21:39:57Z</dcterms:modified>
</cp:coreProperties>
</file>