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D78509-04B1-4F89-BC3F-D3E9FFB97B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6B93A4-1498-48A3-BBD0-592D2066DE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9:19:14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ble Diseases Worldwide (2)" id="2" name="slide2">
            <a:extLst>
              <a:ext uri="{FF2B5EF4-FFF2-40B4-BE49-F238E27FC236}">
                <a16:creationId xmlns:a16="http://schemas.microsoft.com/office/drawing/2014/main" id="{E6051E62-9711-4DD2-A86D-DB004F671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7" y="0"/>
            <a:ext cx="11761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40F23033-EAD2-44BB-B89F-6383E8C81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1" id="4" name="slide4">
            <a:extLst>
              <a:ext uri="{FF2B5EF4-FFF2-40B4-BE49-F238E27FC236}">
                <a16:creationId xmlns:a16="http://schemas.microsoft.com/office/drawing/2014/main" id="{01499BC3-295D-45B6-B3F4-DE84B5110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57" y="0"/>
            <a:ext cx="354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" id="5" name="slide5">
            <a:extLst>
              <a:ext uri="{FF2B5EF4-FFF2-40B4-BE49-F238E27FC236}">
                <a16:creationId xmlns:a16="http://schemas.microsoft.com/office/drawing/2014/main" id="{AEE2CF51-4A2A-4166-B94D-A1607A5338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2021-08-05T18:19:20Z</dcterms:created>
  <dcterms:modified xsi:type="dcterms:W3CDTF">2021-08-05T18:19:20Z</dcterms:modified>
</cp:coreProperties>
</file>