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FEC019-C59C-4E69-8634-628225922F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Contient Comparsion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A722B2-D331-41D2-815D-CE487D0960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05/08/2021 21:24:47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8BC50A4-0932-4A57-9339-553F3AE96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652462"/>
            <a:ext cx="59340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2021-08-05T18:24:50Z</dcterms:created>
  <dcterms:modified xsi:type="dcterms:W3CDTF">2021-08-05T18:24:50Z</dcterms:modified>
</cp:coreProperties>
</file>