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0B1423A-0922-48A4-A898-BBCD5D68374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3F94642-F51A-496D-8F2D-99603567B4C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8/6/2021 12:15:27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ldbirth Health" id="2" name="slide2">
            <a:extLst>
              <a:ext uri="{FF2B5EF4-FFF2-40B4-BE49-F238E27FC236}">
                <a16:creationId xmlns:a16="http://schemas.microsoft.com/office/drawing/2014/main" id="{249C143C-2D78-4343-A42B-B78D315D25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2" y="0"/>
            <a:ext cx="11548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2021-08-05T21:15:28Z</dcterms:created>
  <dcterms:modified xsi:type="dcterms:W3CDTF">2021-08-05T21:15:28Z</dcterms:modified>
</cp:coreProperties>
</file>