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FCB58F1-1D4D-4543-8068-6C346DCD6A4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life expectancy at birth histogram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511CE95-DDF6-4023-9941-E7DF44EC1A5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05/08/2021 21:23:45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5F26BBA7-EF02-4315-88E3-F76DCE7507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814387"/>
            <a:ext cx="59245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2021-08-05T18:23:46Z</dcterms:created>
  <dcterms:modified xsi:type="dcterms:W3CDTF">2021-08-05T18:23:46Z</dcterms:modified>
</cp:coreProperties>
</file>