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xpIDm8J/dNshaT7RArLDaTq4N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customschemas.google.com/relationships/presentationmetadata" Target="meta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 Id="rId3" Type="http://schemas.openxmlformats.org/officeDocument/2006/relationships/image" Target="../media/image17.png"/><Relationship Id="rId4"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 Id="rId3" Type="http://schemas.openxmlformats.org/officeDocument/2006/relationships/image" Target="../media/image15.png"/><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13" name="Shape 13"/>
        <p:cNvGrpSpPr/>
        <p:nvPr/>
      </p:nvGrpSpPr>
      <p:grpSpPr>
        <a:xfrm>
          <a:off x="0" y="0"/>
          <a:ext cx="0" cy="0"/>
          <a:chOff x="0" y="0"/>
          <a:chExt cx="0" cy="0"/>
        </a:xfrm>
      </p:grpSpPr>
      <p:pic>
        <p:nvPicPr>
          <p:cNvPr id="14" name="Google Shape;14;p15"/>
          <p:cNvPicPr preferRelativeResize="0"/>
          <p:nvPr/>
        </p:nvPicPr>
        <p:blipFill rotWithShape="1">
          <a:blip r:embed="rId2">
            <a:alphaModFix/>
          </a:blip>
          <a:srcRect b="0" l="0" r="0" t="0"/>
          <a:stretch/>
        </p:blipFill>
        <p:spPr>
          <a:xfrm>
            <a:off x="0" y="0"/>
            <a:ext cx="12191999" cy="6858000"/>
          </a:xfrm>
          <a:prstGeom prst="rect">
            <a:avLst/>
          </a:prstGeom>
          <a:noFill/>
          <a:ln>
            <a:noFill/>
          </a:ln>
        </p:spPr>
      </p:pic>
      <p:sp>
        <p:nvSpPr>
          <p:cNvPr id="15" name="Google Shape;15;p15"/>
          <p:cNvSpPr/>
          <p:nvPr/>
        </p:nvSpPr>
        <p:spPr>
          <a:xfrm>
            <a:off x="2895872" y="1832610"/>
            <a:ext cx="95250" cy="31927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5"/>
          <p:cNvSpPr txBox="1"/>
          <p:nvPr>
            <p:ph type="title"/>
          </p:nvPr>
        </p:nvSpPr>
        <p:spPr>
          <a:xfrm>
            <a:off x="3283131" y="1958297"/>
            <a:ext cx="8569236" cy="161448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3285601" y="3489452"/>
            <a:ext cx="8569235" cy="76796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
          <p:cNvSpPr txBox="1"/>
          <p:nvPr>
            <p:ph idx="2" type="body"/>
          </p:nvPr>
        </p:nvSpPr>
        <p:spPr>
          <a:xfrm>
            <a:off x="3285601" y="4257421"/>
            <a:ext cx="8569235" cy="76796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spTree>
      <p:nvGrpSpPr>
        <p:cNvPr id="80" name="Shape 80"/>
        <p:cNvGrpSpPr/>
        <p:nvPr/>
      </p:nvGrpSpPr>
      <p:grpSpPr>
        <a:xfrm>
          <a:off x="0" y="0"/>
          <a:ext cx="0" cy="0"/>
          <a:chOff x="0" y="0"/>
          <a:chExt cx="0" cy="0"/>
        </a:xfrm>
      </p:grpSpPr>
      <p:pic>
        <p:nvPicPr>
          <p:cNvPr id="81" name="Google Shape;81;p24"/>
          <p:cNvPicPr preferRelativeResize="0"/>
          <p:nvPr/>
        </p:nvPicPr>
        <p:blipFill rotWithShape="1">
          <a:blip r:embed="rId2">
            <a:alphaModFix/>
          </a:blip>
          <a:srcRect b="0" l="0" r="0" t="0"/>
          <a:stretch/>
        </p:blipFill>
        <p:spPr>
          <a:xfrm>
            <a:off x="2466" y="694"/>
            <a:ext cx="12189532" cy="6856612"/>
          </a:xfrm>
          <a:prstGeom prst="rect">
            <a:avLst/>
          </a:prstGeom>
          <a:noFill/>
          <a:ln>
            <a:noFill/>
          </a:ln>
        </p:spPr>
      </p:pic>
      <p:pic>
        <p:nvPicPr>
          <p:cNvPr id="82" name="Google Shape;82;p24"/>
          <p:cNvPicPr preferRelativeResize="0"/>
          <p:nvPr/>
        </p:nvPicPr>
        <p:blipFill rotWithShape="1">
          <a:blip r:embed="rId3">
            <a:alphaModFix/>
          </a:blip>
          <a:srcRect b="0" l="0" r="0" t="0"/>
          <a:stretch/>
        </p:blipFill>
        <p:spPr>
          <a:xfrm>
            <a:off x="11098275" y="279019"/>
            <a:ext cx="528575" cy="762367"/>
          </a:xfrm>
          <a:prstGeom prst="rect">
            <a:avLst/>
          </a:prstGeom>
          <a:noFill/>
          <a:ln>
            <a:noFill/>
          </a:ln>
        </p:spPr>
      </p:pic>
      <p:sp>
        <p:nvSpPr>
          <p:cNvPr id="83" name="Google Shape;83;p24"/>
          <p:cNvSpPr/>
          <p:nvPr/>
        </p:nvSpPr>
        <p:spPr>
          <a:xfrm>
            <a:off x="1390650" y="1832610"/>
            <a:ext cx="95250" cy="31927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24"/>
          <p:cNvSpPr txBox="1"/>
          <p:nvPr>
            <p:ph type="title"/>
          </p:nvPr>
        </p:nvSpPr>
        <p:spPr>
          <a:xfrm>
            <a:off x="1627542" y="1832610"/>
            <a:ext cx="94707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4"/>
          <p:cNvSpPr txBox="1"/>
          <p:nvPr>
            <p:ph idx="1" type="body"/>
          </p:nvPr>
        </p:nvSpPr>
        <p:spPr>
          <a:xfrm>
            <a:off x="1627542" y="3603292"/>
            <a:ext cx="9470733" cy="14220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4"/>
          <p:cNvSpPr txBox="1"/>
          <p:nvPr>
            <p:ph idx="2"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spTree>
      <p:nvGrpSpPr>
        <p:cNvPr id="88" name="Shape 88"/>
        <p:cNvGrpSpPr/>
        <p:nvPr/>
      </p:nvGrpSpPr>
      <p:grpSpPr>
        <a:xfrm>
          <a:off x="0" y="0"/>
          <a:ext cx="0" cy="0"/>
          <a:chOff x="0" y="0"/>
          <a:chExt cx="0" cy="0"/>
        </a:xfrm>
      </p:grpSpPr>
      <p:pic>
        <p:nvPicPr>
          <p:cNvPr id="89" name="Google Shape;89;p2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90" name="Google Shape;90;p25"/>
          <p:cNvPicPr preferRelativeResize="0"/>
          <p:nvPr/>
        </p:nvPicPr>
        <p:blipFill rotWithShape="1">
          <a:blip r:embed="rId3">
            <a:alphaModFix/>
          </a:blip>
          <a:srcRect b="0" l="0" r="0" t="0"/>
          <a:stretch/>
        </p:blipFill>
        <p:spPr>
          <a:xfrm>
            <a:off x="11104605" y="277805"/>
            <a:ext cx="529474" cy="764795"/>
          </a:xfrm>
          <a:prstGeom prst="rect">
            <a:avLst/>
          </a:prstGeom>
          <a:noFill/>
          <a:ln>
            <a:noFill/>
          </a:ln>
        </p:spPr>
      </p:pic>
      <p:sp>
        <p:nvSpPr>
          <p:cNvPr id="91" name="Google Shape;91;p25"/>
          <p:cNvSpPr/>
          <p:nvPr/>
        </p:nvSpPr>
        <p:spPr>
          <a:xfrm>
            <a:off x="1390650" y="1832610"/>
            <a:ext cx="95250" cy="3192780"/>
          </a:xfrm>
          <a:prstGeom prst="rect">
            <a:avLst/>
          </a:prstGeom>
          <a:solidFill>
            <a:srgbClr val="FF5F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25"/>
          <p:cNvSpPr txBox="1"/>
          <p:nvPr>
            <p:ph type="title"/>
          </p:nvPr>
        </p:nvSpPr>
        <p:spPr>
          <a:xfrm>
            <a:off x="1627542" y="1832610"/>
            <a:ext cx="94707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5"/>
          <p:cNvSpPr txBox="1"/>
          <p:nvPr>
            <p:ph idx="1" type="body"/>
          </p:nvPr>
        </p:nvSpPr>
        <p:spPr>
          <a:xfrm>
            <a:off x="1627542" y="3603292"/>
            <a:ext cx="9470733" cy="14220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5"/>
          <p:cNvSpPr txBox="1"/>
          <p:nvPr>
            <p:ph idx="2"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p:cSld name="Transition Slide 1">
    <p:spTree>
      <p:nvGrpSpPr>
        <p:cNvPr id="96" name="Shape 96"/>
        <p:cNvGrpSpPr/>
        <p:nvPr/>
      </p:nvGrpSpPr>
      <p:grpSpPr>
        <a:xfrm>
          <a:off x="0" y="0"/>
          <a:ext cx="0" cy="0"/>
          <a:chOff x="0" y="0"/>
          <a:chExt cx="0" cy="0"/>
        </a:xfrm>
      </p:grpSpPr>
      <p:pic>
        <p:nvPicPr>
          <p:cNvPr id="97" name="Google Shape;97;p26"/>
          <p:cNvPicPr preferRelativeResize="0"/>
          <p:nvPr/>
        </p:nvPicPr>
        <p:blipFill rotWithShape="1">
          <a:blip r:embed="rId2">
            <a:alphaModFix/>
          </a:blip>
          <a:srcRect b="0" l="0" r="0" t="0"/>
          <a:stretch/>
        </p:blipFill>
        <p:spPr>
          <a:xfrm>
            <a:off x="0" y="1785"/>
            <a:ext cx="12192000" cy="6854430"/>
          </a:xfrm>
          <a:prstGeom prst="rect">
            <a:avLst/>
          </a:prstGeom>
          <a:noFill/>
          <a:ln>
            <a:noFill/>
          </a:ln>
        </p:spPr>
      </p:pic>
      <p:pic>
        <p:nvPicPr>
          <p:cNvPr id="98" name="Google Shape;98;p26"/>
          <p:cNvPicPr preferRelativeResize="0"/>
          <p:nvPr/>
        </p:nvPicPr>
        <p:blipFill rotWithShape="1">
          <a:blip r:embed="rId3">
            <a:alphaModFix/>
          </a:blip>
          <a:srcRect b="0" l="0" r="0" t="0"/>
          <a:stretch/>
        </p:blipFill>
        <p:spPr>
          <a:xfrm>
            <a:off x="11104605" y="277805"/>
            <a:ext cx="529474" cy="764795"/>
          </a:xfrm>
          <a:prstGeom prst="rect">
            <a:avLst/>
          </a:prstGeom>
          <a:noFill/>
          <a:ln>
            <a:noFill/>
          </a:ln>
        </p:spPr>
      </p:pic>
      <p:sp>
        <p:nvSpPr>
          <p:cNvPr id="99" name="Google Shape;99;p26"/>
          <p:cNvSpPr/>
          <p:nvPr/>
        </p:nvSpPr>
        <p:spPr>
          <a:xfrm>
            <a:off x="5455664" y="4159281"/>
            <a:ext cx="1275549" cy="141956"/>
          </a:xfrm>
          <a:prstGeom prst="rect">
            <a:avLst/>
          </a:prstGeom>
          <a:solidFill>
            <a:srgbClr val="FF5F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26"/>
          <p:cNvSpPr txBox="1"/>
          <p:nvPr>
            <p:ph type="title"/>
          </p:nvPr>
        </p:nvSpPr>
        <p:spPr>
          <a:xfrm>
            <a:off x="838200" y="2687996"/>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6"/>
          <p:cNvSpPr txBox="1"/>
          <p:nvPr>
            <p:ph idx="1"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p:cSld name="Transition Slide 2">
    <p:spTree>
      <p:nvGrpSpPr>
        <p:cNvPr id="103" name="Shape 103"/>
        <p:cNvGrpSpPr/>
        <p:nvPr/>
      </p:nvGrpSpPr>
      <p:grpSpPr>
        <a:xfrm>
          <a:off x="0" y="0"/>
          <a:ext cx="0" cy="0"/>
          <a:chOff x="0" y="0"/>
          <a:chExt cx="0" cy="0"/>
        </a:xfrm>
      </p:grpSpPr>
      <p:pic>
        <p:nvPicPr>
          <p:cNvPr id="104" name="Google Shape;104;p27"/>
          <p:cNvPicPr preferRelativeResize="0"/>
          <p:nvPr/>
        </p:nvPicPr>
        <p:blipFill rotWithShape="1">
          <a:blip r:embed="rId2">
            <a:alphaModFix/>
          </a:blip>
          <a:srcRect b="0" l="0" r="0" t="0"/>
          <a:stretch/>
        </p:blipFill>
        <p:spPr>
          <a:xfrm>
            <a:off x="2467" y="0"/>
            <a:ext cx="12187066" cy="6858000"/>
          </a:xfrm>
          <a:prstGeom prst="rect">
            <a:avLst/>
          </a:prstGeom>
          <a:noFill/>
          <a:ln>
            <a:noFill/>
          </a:ln>
        </p:spPr>
      </p:pic>
      <p:pic>
        <p:nvPicPr>
          <p:cNvPr id="105" name="Google Shape;105;p27"/>
          <p:cNvPicPr preferRelativeResize="0"/>
          <p:nvPr/>
        </p:nvPicPr>
        <p:blipFill rotWithShape="1">
          <a:blip r:embed="rId3">
            <a:alphaModFix/>
          </a:blip>
          <a:srcRect b="0" l="0" r="0" t="0"/>
          <a:stretch/>
        </p:blipFill>
        <p:spPr>
          <a:xfrm>
            <a:off x="11098275" y="277804"/>
            <a:ext cx="528575" cy="764797"/>
          </a:xfrm>
          <a:prstGeom prst="rect">
            <a:avLst/>
          </a:prstGeom>
          <a:noFill/>
          <a:ln>
            <a:noFill/>
          </a:ln>
        </p:spPr>
      </p:pic>
      <p:sp>
        <p:nvSpPr>
          <p:cNvPr id="106" name="Google Shape;106;p27"/>
          <p:cNvSpPr/>
          <p:nvPr/>
        </p:nvSpPr>
        <p:spPr>
          <a:xfrm>
            <a:off x="5455664" y="4159281"/>
            <a:ext cx="1275549" cy="14195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27"/>
          <p:cNvSpPr txBox="1"/>
          <p:nvPr>
            <p:ph type="title"/>
          </p:nvPr>
        </p:nvSpPr>
        <p:spPr>
          <a:xfrm>
            <a:off x="838200" y="2687996"/>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7"/>
          <p:cNvSpPr txBox="1"/>
          <p:nvPr>
            <p:ph idx="1"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p:cSld name="Content Slide 2">
    <p:spTree>
      <p:nvGrpSpPr>
        <p:cNvPr id="110" name="Shape 110"/>
        <p:cNvGrpSpPr/>
        <p:nvPr/>
      </p:nvGrpSpPr>
      <p:grpSpPr>
        <a:xfrm>
          <a:off x="0" y="0"/>
          <a:ext cx="0" cy="0"/>
          <a:chOff x="0" y="0"/>
          <a:chExt cx="0" cy="0"/>
        </a:xfrm>
      </p:grpSpPr>
      <p:sp>
        <p:nvSpPr>
          <p:cNvPr id="111" name="Google Shape;111;p28"/>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2" name="Google Shape;112;p28"/>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113" name="Google Shape;113;p28"/>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8"/>
          <p:cNvSpPr txBox="1"/>
          <p:nvPr>
            <p:ph idx="1" type="body"/>
          </p:nvPr>
        </p:nvSpPr>
        <p:spPr>
          <a:xfrm>
            <a:off x="654228" y="1913536"/>
            <a:ext cx="10370191"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lt2"/>
              </a:buClr>
              <a:buSzPts val="3000"/>
              <a:buNone/>
              <a:defRPr sz="3000">
                <a:solidFill>
                  <a:schemeClr val="lt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8"/>
          <p:cNvSpPr txBox="1"/>
          <p:nvPr>
            <p:ph idx="2" type="body"/>
          </p:nvPr>
        </p:nvSpPr>
        <p:spPr>
          <a:xfrm>
            <a:off x="652463" y="2688805"/>
            <a:ext cx="10370190" cy="9631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8"/>
          <p:cNvSpPr txBox="1"/>
          <p:nvPr>
            <p:ph idx="3" type="body"/>
          </p:nvPr>
        </p:nvSpPr>
        <p:spPr>
          <a:xfrm>
            <a:off x="654228" y="3957788"/>
            <a:ext cx="10370191"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dk2"/>
              </a:buClr>
              <a:buSzPts val="3000"/>
              <a:buNone/>
              <a:defRPr sz="3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8"/>
          <p:cNvSpPr txBox="1"/>
          <p:nvPr>
            <p:ph idx="4" type="body"/>
          </p:nvPr>
        </p:nvSpPr>
        <p:spPr>
          <a:xfrm>
            <a:off x="652463" y="4733057"/>
            <a:ext cx="10370190" cy="9631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8"/>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28"/>
          <p:cNvSpPr txBox="1"/>
          <p:nvPr>
            <p:ph idx="5"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3">
  <p:cSld name="Content Slide 3">
    <p:spTree>
      <p:nvGrpSpPr>
        <p:cNvPr id="121" name="Shape 121"/>
        <p:cNvGrpSpPr/>
        <p:nvPr/>
      </p:nvGrpSpPr>
      <p:grpSpPr>
        <a:xfrm>
          <a:off x="0" y="0"/>
          <a:ext cx="0" cy="0"/>
          <a:chOff x="0" y="0"/>
          <a:chExt cx="0" cy="0"/>
        </a:xfrm>
      </p:grpSpPr>
      <p:pic>
        <p:nvPicPr>
          <p:cNvPr id="122" name="Google Shape;122;p29"/>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123" name="Google Shape;123;p29"/>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29"/>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9"/>
          <p:cNvSpPr txBox="1"/>
          <p:nvPr>
            <p:ph idx="1" type="body"/>
          </p:nvPr>
        </p:nvSpPr>
        <p:spPr>
          <a:xfrm>
            <a:off x="654228" y="2009998"/>
            <a:ext cx="4876417"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lt2"/>
              </a:buClr>
              <a:buSzPts val="3000"/>
              <a:buNone/>
              <a:defRPr sz="3000">
                <a:solidFill>
                  <a:schemeClr val="lt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9"/>
          <p:cNvSpPr txBox="1"/>
          <p:nvPr>
            <p:ph idx="2" type="body"/>
          </p:nvPr>
        </p:nvSpPr>
        <p:spPr>
          <a:xfrm>
            <a:off x="652463" y="2785267"/>
            <a:ext cx="4876417" cy="2155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9"/>
          <p:cNvSpPr txBox="1"/>
          <p:nvPr>
            <p:ph idx="3" type="body"/>
          </p:nvPr>
        </p:nvSpPr>
        <p:spPr>
          <a:xfrm>
            <a:off x="6148002" y="2009998"/>
            <a:ext cx="4876417"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dk2"/>
              </a:buClr>
              <a:buSzPts val="3000"/>
              <a:buNone/>
              <a:defRPr sz="3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9"/>
          <p:cNvSpPr txBox="1"/>
          <p:nvPr>
            <p:ph idx="4" type="body"/>
          </p:nvPr>
        </p:nvSpPr>
        <p:spPr>
          <a:xfrm>
            <a:off x="6146237" y="2785267"/>
            <a:ext cx="4876417" cy="2155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9"/>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29"/>
          <p:cNvSpPr txBox="1"/>
          <p:nvPr>
            <p:ph idx="5"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4">
  <p:cSld name="Content Slide 4">
    <p:spTree>
      <p:nvGrpSpPr>
        <p:cNvPr id="132" name="Shape 132"/>
        <p:cNvGrpSpPr/>
        <p:nvPr/>
      </p:nvGrpSpPr>
      <p:grpSpPr>
        <a:xfrm>
          <a:off x="0" y="0"/>
          <a:ext cx="0" cy="0"/>
          <a:chOff x="0" y="0"/>
          <a:chExt cx="0" cy="0"/>
        </a:xfrm>
      </p:grpSpPr>
      <p:sp>
        <p:nvSpPr>
          <p:cNvPr id="133" name="Google Shape;133;p30"/>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34" name="Google Shape;134;p30"/>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135" name="Google Shape;135;p30"/>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0"/>
          <p:cNvSpPr txBox="1"/>
          <p:nvPr>
            <p:ph idx="1" type="body"/>
          </p:nvPr>
        </p:nvSpPr>
        <p:spPr>
          <a:xfrm>
            <a:off x="654228" y="2009998"/>
            <a:ext cx="4876417"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lt2"/>
              </a:buClr>
              <a:buSzPts val="3000"/>
              <a:buNone/>
              <a:defRPr sz="3000">
                <a:solidFill>
                  <a:schemeClr val="lt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0"/>
          <p:cNvSpPr txBox="1"/>
          <p:nvPr>
            <p:ph idx="2" type="body"/>
          </p:nvPr>
        </p:nvSpPr>
        <p:spPr>
          <a:xfrm>
            <a:off x="651081" y="2774950"/>
            <a:ext cx="4876417" cy="2668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42900" lvl="2" marL="1371600" algn="l">
              <a:lnSpc>
                <a:spcPct val="90000"/>
              </a:lnSpc>
              <a:spcBef>
                <a:spcPts val="500"/>
              </a:spcBef>
              <a:spcAft>
                <a:spcPts val="0"/>
              </a:spcAft>
              <a:buClr>
                <a:schemeClr val="dk1"/>
              </a:buClr>
              <a:buSzPts val="1800"/>
              <a:buFont typeface="Courier New"/>
              <a:buChar char="o"/>
              <a:defRPr sz="1800"/>
            </a:lvl3pPr>
            <a:lvl4pPr indent="-342900" lvl="3" marL="1828800" algn="l">
              <a:lnSpc>
                <a:spcPct val="90000"/>
              </a:lnSpc>
              <a:spcBef>
                <a:spcPts val="500"/>
              </a:spcBef>
              <a:spcAft>
                <a:spcPts val="0"/>
              </a:spcAft>
              <a:buClr>
                <a:schemeClr val="dk1"/>
              </a:buClr>
              <a:buSzPts val="1800"/>
              <a:buFont typeface="Courier New"/>
              <a:buChar char="o"/>
              <a:defRPr/>
            </a:lvl4pPr>
            <a:lvl5pPr indent="-342900" lvl="4" marL="2286000" algn="l">
              <a:lnSpc>
                <a:spcPct val="90000"/>
              </a:lnSpc>
              <a:spcBef>
                <a:spcPts val="500"/>
              </a:spcBef>
              <a:spcAft>
                <a:spcPts val="0"/>
              </a:spcAft>
              <a:buClr>
                <a:schemeClr val="dk1"/>
              </a:buClr>
              <a:buSzPts val="1800"/>
              <a:buFont typeface="Courier New"/>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0"/>
          <p:cNvSpPr txBox="1"/>
          <p:nvPr>
            <p:ph idx="3" type="body"/>
          </p:nvPr>
        </p:nvSpPr>
        <p:spPr>
          <a:xfrm>
            <a:off x="6148002" y="2009998"/>
            <a:ext cx="4876417"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dk2"/>
              </a:buClr>
              <a:buSzPts val="3000"/>
              <a:buNone/>
              <a:defRPr sz="3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0"/>
          <p:cNvSpPr txBox="1"/>
          <p:nvPr>
            <p:ph idx="4" type="body"/>
          </p:nvPr>
        </p:nvSpPr>
        <p:spPr>
          <a:xfrm>
            <a:off x="6144855" y="2774797"/>
            <a:ext cx="4876417" cy="2668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42900" lvl="2" marL="1371600" algn="l">
              <a:lnSpc>
                <a:spcPct val="90000"/>
              </a:lnSpc>
              <a:spcBef>
                <a:spcPts val="500"/>
              </a:spcBef>
              <a:spcAft>
                <a:spcPts val="0"/>
              </a:spcAft>
              <a:buClr>
                <a:schemeClr val="dk1"/>
              </a:buClr>
              <a:buSzPts val="1800"/>
              <a:buFont typeface="Courier New"/>
              <a:buChar char="o"/>
              <a:defRPr sz="1800"/>
            </a:lvl3pPr>
            <a:lvl4pPr indent="-342900" lvl="3" marL="1828800" algn="l">
              <a:lnSpc>
                <a:spcPct val="90000"/>
              </a:lnSpc>
              <a:spcBef>
                <a:spcPts val="500"/>
              </a:spcBef>
              <a:spcAft>
                <a:spcPts val="0"/>
              </a:spcAft>
              <a:buClr>
                <a:schemeClr val="dk1"/>
              </a:buClr>
              <a:buSzPts val="1800"/>
              <a:buFont typeface="Courier New"/>
              <a:buChar char="o"/>
              <a:defRPr/>
            </a:lvl4pPr>
            <a:lvl5pPr indent="-342900" lvl="4" marL="2286000" algn="l">
              <a:lnSpc>
                <a:spcPct val="90000"/>
              </a:lnSpc>
              <a:spcBef>
                <a:spcPts val="500"/>
              </a:spcBef>
              <a:spcAft>
                <a:spcPts val="0"/>
              </a:spcAft>
              <a:buClr>
                <a:schemeClr val="dk1"/>
              </a:buClr>
              <a:buSzPts val="1800"/>
              <a:buFont typeface="Courier New"/>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30"/>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30"/>
          <p:cNvSpPr txBox="1"/>
          <p:nvPr>
            <p:ph idx="5"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43" name="Shape 143"/>
        <p:cNvGrpSpPr/>
        <p:nvPr/>
      </p:nvGrpSpPr>
      <p:grpSpPr>
        <a:xfrm>
          <a:off x="0" y="0"/>
          <a:ext cx="0" cy="0"/>
          <a:chOff x="0" y="0"/>
          <a:chExt cx="0" cy="0"/>
        </a:xfrm>
      </p:grpSpPr>
      <p:pic>
        <p:nvPicPr>
          <p:cNvPr id="144" name="Google Shape;144;p31"/>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145" name="Google Shape;145;p31"/>
          <p:cNvSpPr txBox="1"/>
          <p:nvPr>
            <p:ph type="title"/>
          </p:nvPr>
        </p:nvSpPr>
        <p:spPr>
          <a:xfrm>
            <a:off x="3051180" y="1291652"/>
            <a:ext cx="6189488" cy="80779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1"/>
          <p:cNvSpPr txBox="1"/>
          <p:nvPr/>
        </p:nvSpPr>
        <p:spPr>
          <a:xfrm>
            <a:off x="2273810" y="1167968"/>
            <a:ext cx="1184622" cy="1373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9600"/>
              <a:buFont typeface="Arial"/>
              <a:buNone/>
            </a:pPr>
            <a:r>
              <a:rPr lang="en-US" sz="9600">
                <a:solidFill>
                  <a:schemeClr val="lt2"/>
                </a:solidFill>
                <a:latin typeface="Arial"/>
                <a:ea typeface="Arial"/>
                <a:cs typeface="Arial"/>
                <a:sym typeface="Arial"/>
              </a:rPr>
              <a:t>“</a:t>
            </a:r>
            <a:endParaRPr/>
          </a:p>
        </p:txBody>
      </p:sp>
      <p:sp>
        <p:nvSpPr>
          <p:cNvPr id="147" name="Google Shape;147;p31"/>
          <p:cNvSpPr txBox="1"/>
          <p:nvPr/>
        </p:nvSpPr>
        <p:spPr>
          <a:xfrm>
            <a:off x="9140821" y="1185256"/>
            <a:ext cx="1184622" cy="1373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9600"/>
              <a:buFont typeface="Arial"/>
              <a:buNone/>
            </a:pPr>
            <a:r>
              <a:rPr lang="en-US" sz="9600">
                <a:solidFill>
                  <a:schemeClr val="lt2"/>
                </a:solidFill>
                <a:latin typeface="Arial"/>
                <a:ea typeface="Arial"/>
                <a:cs typeface="Arial"/>
                <a:sym typeface="Arial"/>
              </a:rPr>
              <a:t>”</a:t>
            </a:r>
            <a:endParaRPr/>
          </a:p>
        </p:txBody>
      </p:sp>
      <p:sp>
        <p:nvSpPr>
          <p:cNvPr id="148" name="Google Shape;148;p31"/>
          <p:cNvSpPr txBox="1"/>
          <p:nvPr>
            <p:ph idx="1" type="body"/>
          </p:nvPr>
        </p:nvSpPr>
        <p:spPr>
          <a:xfrm>
            <a:off x="7127193" y="2116732"/>
            <a:ext cx="2113474" cy="429881"/>
          </a:xfrm>
          <a:prstGeom prst="rect">
            <a:avLst/>
          </a:prstGeom>
          <a:noFill/>
          <a:ln>
            <a:noFill/>
          </a:ln>
        </p:spPr>
        <p:txBody>
          <a:bodyPr anchorCtr="0" anchor="ctr" bIns="45700" lIns="91425" spcFirstLastPara="1" rIns="91425" wrap="square" tIns="45700">
            <a:normAutofit/>
          </a:bodyPr>
          <a:lstStyle>
            <a:lvl1pPr indent="-228600" lvl="0" marL="457200" algn="r">
              <a:lnSpc>
                <a:spcPct val="70000"/>
              </a:lnSpc>
              <a:spcBef>
                <a:spcPts val="1000"/>
              </a:spcBef>
              <a:spcAft>
                <a:spcPts val="0"/>
              </a:spcAft>
              <a:buClr>
                <a:schemeClr val="dk2"/>
              </a:buClr>
              <a:buSzPts val="2000"/>
              <a:buNone/>
              <a:defRPr sz="2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1"/>
          <p:cNvSpPr txBox="1"/>
          <p:nvPr/>
        </p:nvSpPr>
        <p:spPr>
          <a:xfrm>
            <a:off x="2273810" y="3477024"/>
            <a:ext cx="1184622" cy="1373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5F05"/>
              </a:buClr>
              <a:buSzPts val="9600"/>
              <a:buFont typeface="Arial"/>
              <a:buNone/>
            </a:pPr>
            <a:r>
              <a:rPr lang="en-US" sz="9600">
                <a:solidFill>
                  <a:srgbClr val="FF5F05"/>
                </a:solidFill>
                <a:latin typeface="Arial"/>
                <a:ea typeface="Arial"/>
                <a:cs typeface="Arial"/>
                <a:sym typeface="Arial"/>
              </a:rPr>
              <a:t>“</a:t>
            </a:r>
            <a:endParaRPr/>
          </a:p>
        </p:txBody>
      </p:sp>
      <p:sp>
        <p:nvSpPr>
          <p:cNvPr id="150" name="Google Shape;150;p31"/>
          <p:cNvSpPr txBox="1"/>
          <p:nvPr/>
        </p:nvSpPr>
        <p:spPr>
          <a:xfrm>
            <a:off x="9088267" y="3494312"/>
            <a:ext cx="1184622" cy="1373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9600"/>
              <a:buFont typeface="Arial"/>
              <a:buNone/>
            </a:pPr>
            <a:r>
              <a:rPr lang="en-US" sz="9600">
                <a:solidFill>
                  <a:schemeClr val="lt2"/>
                </a:solidFill>
                <a:latin typeface="Arial"/>
                <a:ea typeface="Arial"/>
                <a:cs typeface="Arial"/>
                <a:sym typeface="Arial"/>
              </a:rPr>
              <a:t>”</a:t>
            </a:r>
            <a:endParaRPr/>
          </a:p>
        </p:txBody>
      </p:sp>
      <p:sp>
        <p:nvSpPr>
          <p:cNvPr id="151" name="Google Shape;151;p31"/>
          <p:cNvSpPr txBox="1"/>
          <p:nvPr>
            <p:ph idx="2" type="body"/>
          </p:nvPr>
        </p:nvSpPr>
        <p:spPr>
          <a:xfrm>
            <a:off x="3060741" y="3501730"/>
            <a:ext cx="6179926" cy="1507248"/>
          </a:xfrm>
          <a:prstGeom prst="rect">
            <a:avLst/>
          </a:prstGeom>
          <a:noFill/>
          <a:ln>
            <a:noFill/>
          </a:ln>
        </p:spPr>
        <p:txBody>
          <a:bodyPr anchorCtr="0" anchor="ctr" bIns="45700" lIns="91425" spcFirstLastPara="1" rIns="91425" wrap="square" tIns="45700">
            <a:normAutofit/>
          </a:bodyPr>
          <a:lstStyle>
            <a:lvl1pPr indent="-228600" lvl="0" marL="457200" algn="ctr">
              <a:lnSpc>
                <a:spcPct val="70000"/>
              </a:lnSpc>
              <a:spcBef>
                <a:spcPts val="1000"/>
              </a:spcBef>
              <a:spcAft>
                <a:spcPts val="0"/>
              </a:spcAft>
              <a:buClr>
                <a:schemeClr val="dk2"/>
              </a:buClr>
              <a:buSzPts val="2400"/>
              <a:buNone/>
              <a:defRPr sz="24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1"/>
          <p:cNvSpPr txBox="1"/>
          <p:nvPr>
            <p:ph idx="3" type="body"/>
          </p:nvPr>
        </p:nvSpPr>
        <p:spPr>
          <a:xfrm>
            <a:off x="7127193" y="5065124"/>
            <a:ext cx="2113474" cy="429881"/>
          </a:xfrm>
          <a:prstGeom prst="rect">
            <a:avLst/>
          </a:prstGeom>
          <a:noFill/>
          <a:ln>
            <a:noFill/>
          </a:ln>
        </p:spPr>
        <p:txBody>
          <a:bodyPr anchorCtr="0" anchor="ctr" bIns="45700" lIns="91425" spcFirstLastPara="1" rIns="91425" wrap="square" tIns="45700">
            <a:normAutofit/>
          </a:bodyPr>
          <a:lstStyle>
            <a:lvl1pPr indent="-228600" lvl="0" marL="457200" algn="r">
              <a:lnSpc>
                <a:spcPct val="70000"/>
              </a:lnSpc>
              <a:spcBef>
                <a:spcPts val="1000"/>
              </a:spcBef>
              <a:spcAft>
                <a:spcPts val="0"/>
              </a:spcAft>
              <a:buClr>
                <a:schemeClr val="dk2"/>
              </a:buClr>
              <a:buSzPts val="2000"/>
              <a:buNone/>
              <a:defRPr sz="2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1"/>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31"/>
          <p:cNvSpPr txBox="1"/>
          <p:nvPr>
            <p:ph idx="4"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1">
  <p:cSld name="Image Slide 1">
    <p:spTree>
      <p:nvGrpSpPr>
        <p:cNvPr id="156" name="Shape 156"/>
        <p:cNvGrpSpPr/>
        <p:nvPr/>
      </p:nvGrpSpPr>
      <p:grpSpPr>
        <a:xfrm>
          <a:off x="0" y="0"/>
          <a:ext cx="0" cy="0"/>
          <a:chOff x="0" y="0"/>
          <a:chExt cx="0" cy="0"/>
        </a:xfrm>
      </p:grpSpPr>
      <p:sp>
        <p:nvSpPr>
          <p:cNvPr id="157" name="Google Shape;157;p32"/>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8" name="Google Shape;158;p32"/>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159" name="Google Shape;159;p32"/>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32"/>
          <p:cNvSpPr/>
          <p:nvPr>
            <p:ph idx="2" type="pic"/>
          </p:nvPr>
        </p:nvSpPr>
        <p:spPr>
          <a:xfrm>
            <a:off x="554038" y="1786687"/>
            <a:ext cx="4738687" cy="2042930"/>
          </a:xfrm>
          <a:prstGeom prst="rect">
            <a:avLst/>
          </a:prstGeom>
          <a:solidFill>
            <a:srgbClr val="BFBFBF"/>
          </a:solidFill>
          <a:ln>
            <a:noFill/>
          </a:ln>
        </p:spPr>
      </p:sp>
      <p:sp>
        <p:nvSpPr>
          <p:cNvPr id="161" name="Google Shape;161;p32"/>
          <p:cNvSpPr txBox="1"/>
          <p:nvPr>
            <p:ph idx="1" type="body"/>
          </p:nvPr>
        </p:nvSpPr>
        <p:spPr>
          <a:xfrm>
            <a:off x="5477348" y="1786687"/>
            <a:ext cx="5547072"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lt2"/>
              </a:buClr>
              <a:buSzPts val="3000"/>
              <a:buNone/>
              <a:defRPr sz="3000">
                <a:solidFill>
                  <a:schemeClr val="lt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2"/>
          <p:cNvSpPr txBox="1"/>
          <p:nvPr>
            <p:ph idx="3" type="body"/>
          </p:nvPr>
        </p:nvSpPr>
        <p:spPr>
          <a:xfrm>
            <a:off x="5475583" y="2561957"/>
            <a:ext cx="5547072" cy="12676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2"/>
          <p:cNvSpPr/>
          <p:nvPr>
            <p:ph idx="4" type="pic"/>
          </p:nvPr>
        </p:nvSpPr>
        <p:spPr>
          <a:xfrm>
            <a:off x="552273" y="3924115"/>
            <a:ext cx="4738687" cy="2042930"/>
          </a:xfrm>
          <a:prstGeom prst="rect">
            <a:avLst/>
          </a:prstGeom>
          <a:solidFill>
            <a:srgbClr val="BFBFBF"/>
          </a:solidFill>
          <a:ln>
            <a:noFill/>
          </a:ln>
        </p:spPr>
      </p:sp>
      <p:sp>
        <p:nvSpPr>
          <p:cNvPr id="164" name="Google Shape;164;p32"/>
          <p:cNvSpPr txBox="1"/>
          <p:nvPr>
            <p:ph idx="5" type="body"/>
          </p:nvPr>
        </p:nvSpPr>
        <p:spPr>
          <a:xfrm>
            <a:off x="5475583" y="3924115"/>
            <a:ext cx="5547072"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dk2"/>
              </a:buClr>
              <a:buSzPts val="3000"/>
              <a:buNone/>
              <a:defRPr sz="3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32"/>
          <p:cNvSpPr txBox="1"/>
          <p:nvPr>
            <p:ph idx="6" type="body"/>
          </p:nvPr>
        </p:nvSpPr>
        <p:spPr>
          <a:xfrm>
            <a:off x="5473818" y="4699385"/>
            <a:ext cx="5547072" cy="12676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2"/>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32"/>
          <p:cNvSpPr txBox="1"/>
          <p:nvPr>
            <p:ph idx="7"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2">
  <p:cSld name="Image Slide 2">
    <p:spTree>
      <p:nvGrpSpPr>
        <p:cNvPr id="169" name="Shape 169"/>
        <p:cNvGrpSpPr/>
        <p:nvPr/>
      </p:nvGrpSpPr>
      <p:grpSpPr>
        <a:xfrm>
          <a:off x="0" y="0"/>
          <a:ext cx="0" cy="0"/>
          <a:chOff x="0" y="0"/>
          <a:chExt cx="0" cy="0"/>
        </a:xfrm>
      </p:grpSpPr>
      <p:sp>
        <p:nvSpPr>
          <p:cNvPr id="170" name="Google Shape;170;p33"/>
          <p:cNvSpPr/>
          <p:nvPr/>
        </p:nvSpPr>
        <p:spPr>
          <a:xfrm rot="5400000">
            <a:off x="8434" y="823599"/>
            <a:ext cx="1189819" cy="98238"/>
          </a:xfrm>
          <a:prstGeom prst="rect">
            <a:avLst/>
          </a:prstGeom>
          <a:solidFill>
            <a:srgbClr val="FF5F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71" name="Google Shape;171;p33"/>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172" name="Google Shape;172;p33"/>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3"/>
          <p:cNvSpPr txBox="1"/>
          <p:nvPr>
            <p:ph idx="1" type="body"/>
          </p:nvPr>
        </p:nvSpPr>
        <p:spPr>
          <a:xfrm>
            <a:off x="654228" y="1786687"/>
            <a:ext cx="5547072"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lt2"/>
              </a:buClr>
              <a:buSzPts val="3000"/>
              <a:buNone/>
              <a:defRPr sz="3000">
                <a:solidFill>
                  <a:schemeClr val="lt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3"/>
          <p:cNvSpPr txBox="1"/>
          <p:nvPr>
            <p:ph idx="2" type="body"/>
          </p:nvPr>
        </p:nvSpPr>
        <p:spPr>
          <a:xfrm>
            <a:off x="652463" y="2561957"/>
            <a:ext cx="5547072" cy="12676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3"/>
          <p:cNvSpPr/>
          <p:nvPr>
            <p:ph idx="3" type="pic"/>
          </p:nvPr>
        </p:nvSpPr>
        <p:spPr>
          <a:xfrm>
            <a:off x="6282203" y="1786687"/>
            <a:ext cx="4738687" cy="2042930"/>
          </a:xfrm>
          <a:prstGeom prst="rect">
            <a:avLst/>
          </a:prstGeom>
          <a:solidFill>
            <a:srgbClr val="BFBFBF"/>
          </a:solidFill>
          <a:ln>
            <a:noFill/>
          </a:ln>
        </p:spPr>
      </p:sp>
      <p:sp>
        <p:nvSpPr>
          <p:cNvPr id="176" name="Google Shape;176;p33"/>
          <p:cNvSpPr txBox="1"/>
          <p:nvPr>
            <p:ph idx="4" type="body"/>
          </p:nvPr>
        </p:nvSpPr>
        <p:spPr>
          <a:xfrm>
            <a:off x="652463" y="3924115"/>
            <a:ext cx="5547072"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dk2"/>
              </a:buClr>
              <a:buSzPts val="3000"/>
              <a:buNone/>
              <a:defRPr sz="3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3"/>
          <p:cNvSpPr txBox="1"/>
          <p:nvPr>
            <p:ph idx="5" type="body"/>
          </p:nvPr>
        </p:nvSpPr>
        <p:spPr>
          <a:xfrm>
            <a:off x="650698" y="4699385"/>
            <a:ext cx="5547072" cy="12676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3"/>
          <p:cNvSpPr/>
          <p:nvPr>
            <p:ph idx="6" type="pic"/>
          </p:nvPr>
        </p:nvSpPr>
        <p:spPr>
          <a:xfrm>
            <a:off x="6280438" y="3924115"/>
            <a:ext cx="4738687" cy="2042930"/>
          </a:xfrm>
          <a:prstGeom prst="rect">
            <a:avLst/>
          </a:prstGeom>
          <a:solidFill>
            <a:srgbClr val="BFBFBF"/>
          </a:solidFill>
          <a:ln>
            <a:noFill/>
          </a:ln>
        </p:spPr>
      </p:sp>
      <p:sp>
        <p:nvSpPr>
          <p:cNvPr id="179" name="Google Shape;179;p33"/>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33"/>
          <p:cNvSpPr txBox="1"/>
          <p:nvPr>
            <p:ph idx="7"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19" name="Shape 19"/>
        <p:cNvGrpSpPr/>
        <p:nvPr/>
      </p:nvGrpSpPr>
      <p:grpSpPr>
        <a:xfrm>
          <a:off x="0" y="0"/>
          <a:ext cx="0" cy="0"/>
          <a:chOff x="0" y="0"/>
          <a:chExt cx="0" cy="0"/>
        </a:xfrm>
      </p:grpSpPr>
      <p:sp>
        <p:nvSpPr>
          <p:cNvPr id="20" name="Google Shape;20;p16"/>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 name="Google Shape;21;p16"/>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22" name="Google Shape;22;p16"/>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6"/>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652463" y="1795749"/>
            <a:ext cx="10370190" cy="412030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6"/>
          <p:cNvSpPr txBox="1"/>
          <p:nvPr>
            <p:ph idx="2"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4">
  <p:cSld name="Image Slide 4">
    <p:spTree>
      <p:nvGrpSpPr>
        <p:cNvPr id="182" name="Shape 182"/>
        <p:cNvGrpSpPr/>
        <p:nvPr/>
      </p:nvGrpSpPr>
      <p:grpSpPr>
        <a:xfrm>
          <a:off x="0" y="0"/>
          <a:ext cx="0" cy="0"/>
          <a:chOff x="0" y="0"/>
          <a:chExt cx="0" cy="0"/>
        </a:xfrm>
      </p:grpSpPr>
      <p:sp>
        <p:nvSpPr>
          <p:cNvPr id="183" name="Google Shape;183;p34"/>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4" name="Google Shape;184;p34"/>
          <p:cNvPicPr preferRelativeResize="0"/>
          <p:nvPr/>
        </p:nvPicPr>
        <p:blipFill rotWithShape="1">
          <a:blip r:embed="rId2">
            <a:alphaModFix/>
          </a:blip>
          <a:srcRect b="0" l="0" r="0" t="0"/>
          <a:stretch/>
        </p:blipFill>
        <p:spPr>
          <a:xfrm>
            <a:off x="11115372" y="277803"/>
            <a:ext cx="516232" cy="745668"/>
          </a:xfrm>
          <a:prstGeom prst="rect">
            <a:avLst/>
          </a:prstGeom>
          <a:noFill/>
          <a:ln>
            <a:noFill/>
          </a:ln>
        </p:spPr>
      </p:pic>
      <p:sp>
        <p:nvSpPr>
          <p:cNvPr id="185" name="Google Shape;185;p34"/>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4"/>
          <p:cNvSpPr txBox="1"/>
          <p:nvPr>
            <p:ph idx="1" type="body"/>
          </p:nvPr>
        </p:nvSpPr>
        <p:spPr>
          <a:xfrm>
            <a:off x="652463" y="2717104"/>
            <a:ext cx="5547072"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dk2"/>
              </a:buClr>
              <a:buSzPts val="3000"/>
              <a:buNone/>
              <a:defRPr sz="30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34"/>
          <p:cNvSpPr txBox="1"/>
          <p:nvPr>
            <p:ph idx="2" type="body"/>
          </p:nvPr>
        </p:nvSpPr>
        <p:spPr>
          <a:xfrm>
            <a:off x="650698" y="3492374"/>
            <a:ext cx="5547072" cy="12676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34"/>
          <p:cNvSpPr/>
          <p:nvPr>
            <p:ph idx="3" type="pic"/>
          </p:nvPr>
        </p:nvSpPr>
        <p:spPr>
          <a:xfrm>
            <a:off x="6283968" y="1786687"/>
            <a:ext cx="4738687" cy="4322200"/>
          </a:xfrm>
          <a:prstGeom prst="rect">
            <a:avLst/>
          </a:prstGeom>
          <a:solidFill>
            <a:srgbClr val="BFBFBF"/>
          </a:solidFill>
          <a:ln>
            <a:noFill/>
          </a:ln>
        </p:spPr>
      </p:sp>
      <p:sp>
        <p:nvSpPr>
          <p:cNvPr id="189" name="Google Shape;189;p34"/>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34"/>
          <p:cNvSpPr txBox="1"/>
          <p:nvPr>
            <p:ph idx="4"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6">
  <p:cSld name="Image Slide 6">
    <p:spTree>
      <p:nvGrpSpPr>
        <p:cNvPr id="192" name="Shape 192"/>
        <p:cNvGrpSpPr/>
        <p:nvPr/>
      </p:nvGrpSpPr>
      <p:grpSpPr>
        <a:xfrm>
          <a:off x="0" y="0"/>
          <a:ext cx="0" cy="0"/>
          <a:chOff x="0" y="0"/>
          <a:chExt cx="0" cy="0"/>
        </a:xfrm>
      </p:grpSpPr>
      <p:sp>
        <p:nvSpPr>
          <p:cNvPr id="193" name="Google Shape;193;p35"/>
          <p:cNvSpPr txBox="1"/>
          <p:nvPr>
            <p:ph idx="1" type="body"/>
          </p:nvPr>
        </p:nvSpPr>
        <p:spPr>
          <a:xfrm>
            <a:off x="7679104" y="2391179"/>
            <a:ext cx="4187900"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lt1"/>
              </a:buClr>
              <a:buSzPts val="3000"/>
              <a:buNone/>
              <a:defRPr sz="30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35"/>
          <p:cNvSpPr txBox="1"/>
          <p:nvPr>
            <p:ph idx="2" type="body"/>
          </p:nvPr>
        </p:nvSpPr>
        <p:spPr>
          <a:xfrm>
            <a:off x="7677339" y="3166449"/>
            <a:ext cx="4187900" cy="12676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sz="2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35"/>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35"/>
          <p:cNvSpPr txBox="1"/>
          <p:nvPr>
            <p:ph idx="3"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7">
  <p:cSld name="Image Slide 7">
    <p:spTree>
      <p:nvGrpSpPr>
        <p:cNvPr id="198" name="Shape 198"/>
        <p:cNvGrpSpPr/>
        <p:nvPr/>
      </p:nvGrpSpPr>
      <p:grpSpPr>
        <a:xfrm>
          <a:off x="0" y="0"/>
          <a:ext cx="0" cy="0"/>
          <a:chOff x="0" y="0"/>
          <a:chExt cx="0" cy="0"/>
        </a:xfrm>
      </p:grpSpPr>
      <p:pic>
        <p:nvPicPr>
          <p:cNvPr id="199" name="Google Shape;199;p36"/>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200" name="Google Shape;200;p36"/>
          <p:cNvSpPr txBox="1"/>
          <p:nvPr>
            <p:ph idx="1" type="body"/>
          </p:nvPr>
        </p:nvSpPr>
        <p:spPr>
          <a:xfrm>
            <a:off x="2248247" y="4070491"/>
            <a:ext cx="7695506" cy="764799"/>
          </a:xfrm>
          <a:prstGeom prst="rect">
            <a:avLst/>
          </a:prstGeom>
          <a:noFill/>
          <a:ln>
            <a:noFill/>
          </a:ln>
        </p:spPr>
        <p:txBody>
          <a:bodyPr anchorCtr="0" anchor="ctr" bIns="45700" lIns="91425" spcFirstLastPara="1" rIns="91425" wrap="square" tIns="45700">
            <a:normAutofit/>
          </a:bodyPr>
          <a:lstStyle>
            <a:lvl1pPr indent="-228600" lvl="0" marL="457200" algn="ctr">
              <a:lnSpc>
                <a:spcPct val="70000"/>
              </a:lnSpc>
              <a:spcBef>
                <a:spcPts val="1000"/>
              </a:spcBef>
              <a:spcAft>
                <a:spcPts val="0"/>
              </a:spcAft>
              <a:buClr>
                <a:schemeClr val="lt1"/>
              </a:buClr>
              <a:buSzPts val="3000"/>
              <a:buNone/>
              <a:defRPr sz="30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36"/>
          <p:cNvSpPr txBox="1"/>
          <p:nvPr>
            <p:ph idx="2" type="body"/>
          </p:nvPr>
        </p:nvSpPr>
        <p:spPr>
          <a:xfrm>
            <a:off x="2248247" y="4980067"/>
            <a:ext cx="7695506" cy="612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000"/>
              <a:buNone/>
              <a:defRPr sz="2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36"/>
          <p:cNvSpPr txBox="1"/>
          <p:nvPr>
            <p:ph idx="3"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Slide 1">
  <p:cSld name="Graph Slide 1">
    <p:spTree>
      <p:nvGrpSpPr>
        <p:cNvPr id="204" name="Shape 204"/>
        <p:cNvGrpSpPr/>
        <p:nvPr/>
      </p:nvGrpSpPr>
      <p:grpSpPr>
        <a:xfrm>
          <a:off x="0" y="0"/>
          <a:ext cx="0" cy="0"/>
          <a:chOff x="0" y="0"/>
          <a:chExt cx="0" cy="0"/>
        </a:xfrm>
      </p:grpSpPr>
      <p:sp>
        <p:nvSpPr>
          <p:cNvPr id="205" name="Google Shape;205;p37"/>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6" name="Google Shape;206;p37"/>
          <p:cNvPicPr preferRelativeResize="0"/>
          <p:nvPr/>
        </p:nvPicPr>
        <p:blipFill rotWithShape="1">
          <a:blip r:embed="rId2">
            <a:alphaModFix/>
          </a:blip>
          <a:srcRect b="0" l="0" r="0" t="0"/>
          <a:stretch/>
        </p:blipFill>
        <p:spPr>
          <a:xfrm>
            <a:off x="11114691" y="277804"/>
            <a:ext cx="516232" cy="745669"/>
          </a:xfrm>
          <a:prstGeom prst="rect">
            <a:avLst/>
          </a:prstGeom>
          <a:noFill/>
          <a:ln>
            <a:noFill/>
          </a:ln>
        </p:spPr>
      </p:pic>
      <p:sp>
        <p:nvSpPr>
          <p:cNvPr id="207" name="Google Shape;207;p37"/>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37"/>
          <p:cNvSpPr/>
          <p:nvPr>
            <p:ph idx="2" type="chart"/>
          </p:nvPr>
        </p:nvSpPr>
        <p:spPr>
          <a:xfrm>
            <a:off x="1430338" y="1747838"/>
            <a:ext cx="9134475" cy="436086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9" name="Google Shape;209;p37"/>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37"/>
          <p:cNvSpPr txBox="1"/>
          <p:nvPr>
            <p:ph idx="1"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1">
  <p:cSld name="Thank You Slide 1">
    <p:spTree>
      <p:nvGrpSpPr>
        <p:cNvPr id="212" name="Shape 212"/>
        <p:cNvGrpSpPr/>
        <p:nvPr/>
      </p:nvGrpSpPr>
      <p:grpSpPr>
        <a:xfrm>
          <a:off x="0" y="0"/>
          <a:ext cx="0" cy="0"/>
          <a:chOff x="0" y="0"/>
          <a:chExt cx="0" cy="0"/>
        </a:xfrm>
      </p:grpSpPr>
      <p:pic>
        <p:nvPicPr>
          <p:cNvPr id="213" name="Google Shape;213;p38"/>
          <p:cNvPicPr preferRelativeResize="0"/>
          <p:nvPr/>
        </p:nvPicPr>
        <p:blipFill rotWithShape="1">
          <a:blip r:embed="rId2">
            <a:alphaModFix/>
          </a:blip>
          <a:srcRect b="0" l="0" r="0" t="0"/>
          <a:stretch/>
        </p:blipFill>
        <p:spPr>
          <a:xfrm>
            <a:off x="0" y="1785"/>
            <a:ext cx="12192000" cy="6854430"/>
          </a:xfrm>
          <a:prstGeom prst="rect">
            <a:avLst/>
          </a:prstGeom>
          <a:noFill/>
          <a:ln>
            <a:noFill/>
          </a:ln>
        </p:spPr>
      </p:pic>
      <p:sp>
        <p:nvSpPr>
          <p:cNvPr id="214" name="Google Shape;214;p38"/>
          <p:cNvSpPr txBox="1"/>
          <p:nvPr>
            <p:ph type="title"/>
          </p:nvPr>
        </p:nvSpPr>
        <p:spPr>
          <a:xfrm>
            <a:off x="1610698" y="823864"/>
            <a:ext cx="8981220" cy="110704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38"/>
          <p:cNvSpPr/>
          <p:nvPr/>
        </p:nvSpPr>
        <p:spPr>
          <a:xfrm>
            <a:off x="5455664" y="1930911"/>
            <a:ext cx="1275549" cy="14195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6" name="Google Shape;216;p38"/>
          <p:cNvPicPr preferRelativeResize="0"/>
          <p:nvPr/>
        </p:nvPicPr>
        <p:blipFill rotWithShape="1">
          <a:blip r:embed="rId3">
            <a:alphaModFix/>
          </a:blip>
          <a:srcRect b="0" l="0" r="0" t="0"/>
          <a:stretch/>
        </p:blipFill>
        <p:spPr>
          <a:xfrm>
            <a:off x="11104605" y="277805"/>
            <a:ext cx="529474" cy="764795"/>
          </a:xfrm>
          <a:prstGeom prst="rect">
            <a:avLst/>
          </a:prstGeom>
          <a:noFill/>
          <a:ln>
            <a:noFill/>
          </a:ln>
        </p:spPr>
      </p:pic>
      <p:sp>
        <p:nvSpPr>
          <p:cNvPr id="217" name="Google Shape;217;p38"/>
          <p:cNvSpPr txBox="1"/>
          <p:nvPr>
            <p:ph idx="1" type="body"/>
          </p:nvPr>
        </p:nvSpPr>
        <p:spPr>
          <a:xfrm>
            <a:off x="1610697" y="2328261"/>
            <a:ext cx="8981219" cy="2201477"/>
          </a:xfrm>
          <a:prstGeom prst="rect">
            <a:avLst/>
          </a:prstGeom>
          <a:noFill/>
          <a:ln>
            <a:noFill/>
          </a:ln>
        </p:spPr>
        <p:txBody>
          <a:bodyPr anchorCtr="0" anchor="ctr"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8"/>
          <p:cNvSpPr txBox="1"/>
          <p:nvPr>
            <p:ph idx="2" type="body"/>
          </p:nvPr>
        </p:nvSpPr>
        <p:spPr>
          <a:xfrm>
            <a:off x="1610697" y="4952165"/>
            <a:ext cx="8981219" cy="79678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000"/>
              <a:buNone/>
              <a:defRPr sz="2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38"/>
          <p:cNvSpPr txBox="1"/>
          <p:nvPr>
            <p:ph idx="3"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2">
  <p:cSld name="Thank You Slide 2">
    <p:spTree>
      <p:nvGrpSpPr>
        <p:cNvPr id="221" name="Shape 221"/>
        <p:cNvGrpSpPr/>
        <p:nvPr/>
      </p:nvGrpSpPr>
      <p:grpSpPr>
        <a:xfrm>
          <a:off x="0" y="0"/>
          <a:ext cx="0" cy="0"/>
          <a:chOff x="0" y="0"/>
          <a:chExt cx="0" cy="0"/>
        </a:xfrm>
      </p:grpSpPr>
      <p:pic>
        <p:nvPicPr>
          <p:cNvPr id="222" name="Google Shape;222;p39"/>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
        <p:nvSpPr>
          <p:cNvPr id="223" name="Google Shape;223;p39"/>
          <p:cNvSpPr txBox="1"/>
          <p:nvPr>
            <p:ph type="title"/>
          </p:nvPr>
        </p:nvSpPr>
        <p:spPr>
          <a:xfrm>
            <a:off x="1610698" y="823864"/>
            <a:ext cx="8981220" cy="110704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9"/>
          <p:cNvSpPr/>
          <p:nvPr/>
        </p:nvSpPr>
        <p:spPr>
          <a:xfrm>
            <a:off x="5455664" y="1930911"/>
            <a:ext cx="1275549" cy="14195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5" name="Google Shape;225;p39"/>
          <p:cNvPicPr preferRelativeResize="0"/>
          <p:nvPr/>
        </p:nvPicPr>
        <p:blipFill rotWithShape="1">
          <a:blip r:embed="rId3">
            <a:alphaModFix/>
          </a:blip>
          <a:srcRect b="0" l="0" r="0" t="0"/>
          <a:stretch/>
        </p:blipFill>
        <p:spPr>
          <a:xfrm>
            <a:off x="11098275" y="277804"/>
            <a:ext cx="528575" cy="764797"/>
          </a:xfrm>
          <a:prstGeom prst="rect">
            <a:avLst/>
          </a:prstGeom>
          <a:noFill/>
          <a:ln>
            <a:noFill/>
          </a:ln>
        </p:spPr>
      </p:pic>
      <p:sp>
        <p:nvSpPr>
          <p:cNvPr id="226" name="Google Shape;226;p39"/>
          <p:cNvSpPr txBox="1"/>
          <p:nvPr>
            <p:ph idx="1" type="body"/>
          </p:nvPr>
        </p:nvSpPr>
        <p:spPr>
          <a:xfrm>
            <a:off x="1610697" y="2328261"/>
            <a:ext cx="8981219" cy="2201477"/>
          </a:xfrm>
          <a:prstGeom prst="rect">
            <a:avLst/>
          </a:prstGeom>
          <a:noFill/>
          <a:ln>
            <a:noFill/>
          </a:ln>
        </p:spPr>
        <p:txBody>
          <a:bodyPr anchorCtr="0" anchor="ctr"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39"/>
          <p:cNvSpPr txBox="1"/>
          <p:nvPr>
            <p:ph idx="2" type="body"/>
          </p:nvPr>
        </p:nvSpPr>
        <p:spPr>
          <a:xfrm>
            <a:off x="1610697" y="4952165"/>
            <a:ext cx="8981219" cy="79678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000"/>
              <a:buNone/>
              <a:defRPr sz="2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39"/>
          <p:cNvSpPr txBox="1"/>
          <p:nvPr>
            <p:ph idx="3"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1">
  <p:cSld name="Closing Art 1">
    <p:spTree>
      <p:nvGrpSpPr>
        <p:cNvPr id="230" name="Shape 230"/>
        <p:cNvGrpSpPr/>
        <p:nvPr/>
      </p:nvGrpSpPr>
      <p:grpSpPr>
        <a:xfrm>
          <a:off x="0" y="0"/>
          <a:ext cx="0" cy="0"/>
          <a:chOff x="0" y="0"/>
          <a:chExt cx="0" cy="0"/>
        </a:xfrm>
      </p:grpSpPr>
      <p:pic>
        <p:nvPicPr>
          <p:cNvPr id="231" name="Google Shape;231;p40"/>
          <p:cNvPicPr preferRelativeResize="0"/>
          <p:nvPr/>
        </p:nvPicPr>
        <p:blipFill rotWithShape="1">
          <a:blip r:embed="rId2">
            <a:alphaModFix/>
          </a:blip>
          <a:srcRect b="0" l="0" r="0" t="0"/>
          <a:stretch/>
        </p:blipFill>
        <p:spPr>
          <a:xfrm>
            <a:off x="0" y="1785"/>
            <a:ext cx="12192000" cy="685443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2">
  <p:cSld name="Closing Art 2">
    <p:spTree>
      <p:nvGrpSpPr>
        <p:cNvPr id="232" name="Shape 232"/>
        <p:cNvGrpSpPr/>
        <p:nvPr/>
      </p:nvGrpSpPr>
      <p:grpSpPr>
        <a:xfrm>
          <a:off x="0" y="0"/>
          <a:ext cx="0" cy="0"/>
          <a:chOff x="0" y="0"/>
          <a:chExt cx="0" cy="0"/>
        </a:xfrm>
      </p:grpSpPr>
      <p:pic>
        <p:nvPicPr>
          <p:cNvPr id="233" name="Google Shape;233;p41"/>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3">
  <p:cSld name="Closing Art 3">
    <p:spTree>
      <p:nvGrpSpPr>
        <p:cNvPr id="234" name="Shape 234"/>
        <p:cNvGrpSpPr/>
        <p:nvPr/>
      </p:nvGrpSpPr>
      <p:grpSpPr>
        <a:xfrm>
          <a:off x="0" y="0"/>
          <a:ext cx="0" cy="0"/>
          <a:chOff x="0" y="0"/>
          <a:chExt cx="0" cy="0"/>
        </a:xfrm>
      </p:grpSpPr>
      <p:pic>
        <p:nvPicPr>
          <p:cNvPr id="235" name="Google Shape;235;p42"/>
          <p:cNvPicPr preferRelativeResize="0"/>
          <p:nvPr/>
        </p:nvPicPr>
        <p:blipFill rotWithShape="1">
          <a:blip r:embed="rId2">
            <a:alphaModFix/>
          </a:blip>
          <a:srcRect b="0" l="0" r="0" t="0"/>
          <a:stretch/>
        </p:blipFill>
        <p:spPr>
          <a:xfrm>
            <a:off x="2466" y="694"/>
            <a:ext cx="12189533" cy="6856612"/>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4">
  <p:cSld name="Closing Art 4">
    <p:spTree>
      <p:nvGrpSpPr>
        <p:cNvPr id="236" name="Shape 236"/>
        <p:cNvGrpSpPr/>
        <p:nvPr/>
      </p:nvGrpSpPr>
      <p:grpSpPr>
        <a:xfrm>
          <a:off x="0" y="0"/>
          <a:ext cx="0" cy="0"/>
          <a:chOff x="0" y="0"/>
          <a:chExt cx="0" cy="0"/>
        </a:xfrm>
      </p:grpSpPr>
      <p:pic>
        <p:nvPicPr>
          <p:cNvPr id="237" name="Google Shape;237;p43"/>
          <p:cNvPicPr preferRelativeResize="0"/>
          <p:nvPr/>
        </p:nvPicPr>
        <p:blipFill rotWithShape="1">
          <a:blip r:embed="rId2">
            <a:alphaModFix/>
          </a:blip>
          <a:srcRect b="0" l="0" r="0" t="0"/>
          <a:stretch/>
        </p:blipFill>
        <p:spPr>
          <a:xfrm>
            <a:off x="5639" y="3172"/>
            <a:ext cx="12180721" cy="68516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5">
  <p:cSld name="Image Slide 5">
    <p:spTree>
      <p:nvGrpSpPr>
        <p:cNvPr id="27" name="Shape 27"/>
        <p:cNvGrpSpPr/>
        <p:nvPr/>
      </p:nvGrpSpPr>
      <p:grpSpPr>
        <a:xfrm>
          <a:off x="0" y="0"/>
          <a:ext cx="0" cy="0"/>
          <a:chOff x="0" y="0"/>
          <a:chExt cx="0" cy="0"/>
        </a:xfrm>
      </p:grpSpPr>
      <p:sp>
        <p:nvSpPr>
          <p:cNvPr id="28" name="Google Shape;28;p17"/>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17"/>
          <p:cNvSpPr txBox="1"/>
          <p:nvPr>
            <p:ph idx="1" type="body"/>
          </p:nvPr>
        </p:nvSpPr>
        <p:spPr>
          <a:xfrm>
            <a:off x="654228" y="277803"/>
            <a:ext cx="10370191" cy="1189820"/>
          </a:xfrm>
          <a:prstGeom prst="rect">
            <a:avLst/>
          </a:prstGeom>
          <a:noFill/>
          <a:ln>
            <a:noFill/>
          </a:ln>
        </p:spPr>
        <p:txBody>
          <a:bodyPr anchorCtr="0" anchor="ctr" bIns="45700" lIns="91425" spcFirstLastPara="1" rIns="91425" wrap="square" tIns="45700">
            <a:normAutofit/>
          </a:bodyPr>
          <a:lstStyle>
            <a:lvl1pPr indent="-228600" lvl="0" marL="457200" marR="0" algn="l">
              <a:lnSpc>
                <a:spcPct val="70000"/>
              </a:lnSpc>
              <a:spcBef>
                <a:spcPts val="1000"/>
              </a:spcBef>
              <a:spcAft>
                <a:spcPts val="0"/>
              </a:spcAft>
              <a:buClr>
                <a:schemeClr val="dk2"/>
              </a:buClr>
              <a:buSzPts val="3200"/>
              <a:buFont typeface="Arial"/>
              <a:buNone/>
              <a:defRPr sz="32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 name="Google Shape;30;p17"/>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31" name="Google Shape;31;p17"/>
          <p:cNvSpPr/>
          <p:nvPr>
            <p:ph idx="2" type="pic"/>
          </p:nvPr>
        </p:nvSpPr>
        <p:spPr>
          <a:xfrm>
            <a:off x="650698" y="1578560"/>
            <a:ext cx="10371957" cy="3875254"/>
          </a:xfrm>
          <a:prstGeom prst="rect">
            <a:avLst/>
          </a:prstGeom>
          <a:solidFill>
            <a:srgbClr val="BFBFBF"/>
          </a:solidFill>
          <a:ln>
            <a:noFill/>
          </a:ln>
        </p:spPr>
      </p:sp>
      <p:sp>
        <p:nvSpPr>
          <p:cNvPr id="32" name="Google Shape;32;p17"/>
          <p:cNvSpPr txBox="1"/>
          <p:nvPr>
            <p:ph idx="3" type="body"/>
          </p:nvPr>
        </p:nvSpPr>
        <p:spPr>
          <a:xfrm>
            <a:off x="654689" y="5590340"/>
            <a:ext cx="10367965" cy="612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17"/>
          <p:cNvSpPr txBox="1"/>
          <p:nvPr>
            <p:ph idx="4"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1">
  <p:cSld name="Title - Option 1">
    <p:spTree>
      <p:nvGrpSpPr>
        <p:cNvPr id="250" name="Shape 250"/>
        <p:cNvGrpSpPr/>
        <p:nvPr/>
      </p:nvGrpSpPr>
      <p:grpSpPr>
        <a:xfrm>
          <a:off x="0" y="0"/>
          <a:ext cx="0" cy="0"/>
          <a:chOff x="0" y="0"/>
          <a:chExt cx="0" cy="0"/>
        </a:xfrm>
      </p:grpSpPr>
      <p:pic>
        <p:nvPicPr>
          <p:cNvPr descr="Building.jpg" id="251" name="Google Shape;251;p4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52" name="Google Shape;252;p45"/>
          <p:cNvSpPr/>
          <p:nvPr/>
        </p:nvSpPr>
        <p:spPr>
          <a:xfrm>
            <a:off x="0" y="4100729"/>
            <a:ext cx="12192000" cy="2757271"/>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C4362C"/>
              </a:solidFill>
              <a:latin typeface="Arial"/>
              <a:ea typeface="Arial"/>
              <a:cs typeface="Arial"/>
              <a:sym typeface="Arial"/>
            </a:endParaRPr>
          </a:p>
        </p:txBody>
      </p:sp>
      <p:cxnSp>
        <p:nvCxnSpPr>
          <p:cNvPr id="253" name="Google Shape;253;p45"/>
          <p:cNvCxnSpPr/>
          <p:nvPr/>
        </p:nvCxnSpPr>
        <p:spPr>
          <a:xfrm>
            <a:off x="0" y="6855883"/>
            <a:ext cx="12192000" cy="2117"/>
          </a:xfrm>
          <a:prstGeom prst="straightConnector1">
            <a:avLst/>
          </a:prstGeom>
          <a:noFill/>
          <a:ln cap="flat" cmpd="sng" w="47625">
            <a:solidFill>
              <a:srgbClr val="D23732"/>
            </a:solidFill>
            <a:prstDash val="solid"/>
            <a:round/>
            <a:headEnd len="sm" w="sm" type="none"/>
            <a:tailEnd len="sm" w="sm" type="none"/>
          </a:ln>
        </p:spPr>
      </p:cxnSp>
      <p:sp>
        <p:nvSpPr>
          <p:cNvPr id="254" name="Google Shape;254;p45"/>
          <p:cNvSpPr txBox="1"/>
          <p:nvPr>
            <p:ph type="title"/>
          </p:nvPr>
        </p:nvSpPr>
        <p:spPr>
          <a:xfrm>
            <a:off x="304800" y="4419046"/>
            <a:ext cx="11582400" cy="78790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55" name="Google Shape;255;p45"/>
          <p:cNvPicPr preferRelativeResize="0"/>
          <p:nvPr/>
        </p:nvPicPr>
        <p:blipFill rotWithShape="1">
          <a:blip r:embed="rId3">
            <a:alphaModFix/>
          </a:blip>
          <a:srcRect b="0" l="0" r="0" t="0"/>
          <a:stretch/>
        </p:blipFill>
        <p:spPr>
          <a:xfrm>
            <a:off x="3906823" y="6292352"/>
            <a:ext cx="4378356" cy="365760"/>
          </a:xfrm>
          <a:prstGeom prst="rect">
            <a:avLst/>
          </a:prstGeom>
          <a:noFill/>
          <a:ln>
            <a:noFill/>
          </a:ln>
        </p:spPr>
      </p:pic>
      <p:sp>
        <p:nvSpPr>
          <p:cNvPr id="256" name="Google Shape;256;p45"/>
          <p:cNvSpPr txBox="1"/>
          <p:nvPr>
            <p:ph idx="1" type="body"/>
          </p:nvPr>
        </p:nvSpPr>
        <p:spPr>
          <a:xfrm>
            <a:off x="304800" y="5227859"/>
            <a:ext cx="11582400" cy="609600"/>
          </a:xfrm>
          <a:prstGeom prst="rect">
            <a:avLst/>
          </a:prstGeom>
          <a:noFill/>
          <a:ln>
            <a:noFill/>
          </a:ln>
        </p:spPr>
        <p:txBody>
          <a:bodyPr anchorCtr="0" anchor="t" bIns="0" lIns="0" spcFirstLastPara="1" rIns="0" wrap="square" tIns="0">
            <a:noAutofit/>
          </a:bodyPr>
          <a:lstStyle>
            <a:lvl1pPr indent="-228600" lvl="0" marL="457200" algn="ctr">
              <a:spcBef>
                <a:spcPts val="427"/>
              </a:spcBef>
              <a:spcAft>
                <a:spcPts val="0"/>
              </a:spcAft>
              <a:buSzPts val="2133"/>
              <a:buNone/>
              <a:defRPr sz="2133">
                <a:solidFill>
                  <a:schemeClr val="lt1"/>
                </a:solidFill>
              </a:defRPr>
            </a:lvl1pPr>
            <a:lvl2pPr indent="-228600" lvl="1" marL="914400" algn="ctr">
              <a:spcBef>
                <a:spcPts val="427"/>
              </a:spcBef>
              <a:spcAft>
                <a:spcPts val="0"/>
              </a:spcAft>
              <a:buSzPts val="2133"/>
              <a:buNone/>
              <a:defRPr>
                <a:solidFill>
                  <a:schemeClr val="lt1"/>
                </a:solidFill>
              </a:defRPr>
            </a:lvl2pPr>
            <a:lvl3pPr indent="-228600" lvl="2" marL="1371600" algn="ctr">
              <a:spcBef>
                <a:spcPts val="427"/>
              </a:spcBef>
              <a:spcAft>
                <a:spcPts val="0"/>
              </a:spcAft>
              <a:buSzPts val="1920"/>
              <a:buNone/>
              <a:defRPr>
                <a:solidFill>
                  <a:schemeClr val="lt1"/>
                </a:solidFill>
              </a:defRPr>
            </a:lvl3pPr>
            <a:lvl4pPr indent="-228600" lvl="3" marL="1828800" algn="ctr">
              <a:spcBef>
                <a:spcPts val="427"/>
              </a:spcBef>
              <a:spcAft>
                <a:spcPts val="0"/>
              </a:spcAft>
              <a:buSzPts val="1493"/>
              <a:buNone/>
              <a:defRPr>
                <a:solidFill>
                  <a:schemeClr val="lt1"/>
                </a:solidFill>
              </a:defRPr>
            </a:lvl4pPr>
            <a:lvl5pPr indent="-228600" lvl="4" marL="2286000" algn="ctr">
              <a:spcBef>
                <a:spcPts val="427"/>
              </a:spcBef>
              <a:spcAft>
                <a:spcPts val="0"/>
              </a:spcAft>
              <a:buSzPts val="2133"/>
              <a:buNone/>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57" name="Google Shape;257;p45"/>
          <p:cNvPicPr preferRelativeResize="0"/>
          <p:nvPr/>
        </p:nvPicPr>
        <p:blipFill rotWithShape="1">
          <a:blip r:embed="rId4">
            <a:alphaModFix/>
          </a:blip>
          <a:srcRect b="0" l="0" r="0" t="0"/>
          <a:stretch/>
        </p:blipFill>
        <p:spPr>
          <a:xfrm>
            <a:off x="1240160" y="711777"/>
            <a:ext cx="3027040" cy="630633"/>
          </a:xfrm>
          <a:prstGeom prst="rect">
            <a:avLst/>
          </a:prstGeom>
          <a:noFill/>
          <a:ln>
            <a:noFill/>
          </a:ln>
        </p:spPr>
      </p:pic>
      <p:pic>
        <p:nvPicPr>
          <p:cNvPr descr="Building.jpg" id="258" name="Google Shape;258;p4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59" name="Google Shape;259;p45"/>
          <p:cNvSpPr/>
          <p:nvPr/>
        </p:nvSpPr>
        <p:spPr>
          <a:xfrm>
            <a:off x="0" y="4100729"/>
            <a:ext cx="12192000" cy="2757271"/>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C4362C"/>
              </a:solidFill>
              <a:latin typeface="Arial"/>
              <a:ea typeface="Arial"/>
              <a:cs typeface="Arial"/>
              <a:sym typeface="Arial"/>
            </a:endParaRPr>
          </a:p>
        </p:txBody>
      </p:sp>
      <p:cxnSp>
        <p:nvCxnSpPr>
          <p:cNvPr id="260" name="Google Shape;260;p45"/>
          <p:cNvCxnSpPr/>
          <p:nvPr/>
        </p:nvCxnSpPr>
        <p:spPr>
          <a:xfrm>
            <a:off x="0" y="6855883"/>
            <a:ext cx="12192000" cy="2117"/>
          </a:xfrm>
          <a:prstGeom prst="straightConnector1">
            <a:avLst/>
          </a:prstGeom>
          <a:noFill/>
          <a:ln cap="flat" cmpd="sng" w="47625">
            <a:solidFill>
              <a:srgbClr val="D23732"/>
            </a:solidFill>
            <a:prstDash val="solid"/>
            <a:round/>
            <a:headEnd len="sm" w="sm" type="none"/>
            <a:tailEnd len="sm" w="sm" type="none"/>
          </a:ln>
        </p:spPr>
      </p:cxnSp>
      <p:pic>
        <p:nvPicPr>
          <p:cNvPr id="261" name="Google Shape;261;p45"/>
          <p:cNvPicPr preferRelativeResize="0"/>
          <p:nvPr/>
        </p:nvPicPr>
        <p:blipFill rotWithShape="1">
          <a:blip r:embed="rId3">
            <a:alphaModFix/>
          </a:blip>
          <a:srcRect b="0" l="0" r="0" t="0"/>
          <a:stretch/>
        </p:blipFill>
        <p:spPr>
          <a:xfrm>
            <a:off x="3906823" y="6292352"/>
            <a:ext cx="4378356" cy="365760"/>
          </a:xfrm>
          <a:prstGeom prst="rect">
            <a:avLst/>
          </a:prstGeom>
          <a:noFill/>
          <a:ln>
            <a:noFill/>
          </a:ln>
        </p:spPr>
      </p:pic>
      <p:pic>
        <p:nvPicPr>
          <p:cNvPr id="262" name="Google Shape;262;p45"/>
          <p:cNvPicPr preferRelativeResize="0"/>
          <p:nvPr/>
        </p:nvPicPr>
        <p:blipFill rotWithShape="1">
          <a:blip r:embed="rId4">
            <a:alphaModFix/>
          </a:blip>
          <a:srcRect b="0" l="0" r="0" t="0"/>
          <a:stretch/>
        </p:blipFill>
        <p:spPr>
          <a:xfrm>
            <a:off x="1240160" y="711777"/>
            <a:ext cx="3027040" cy="630633"/>
          </a:xfrm>
          <a:prstGeom prst="rect">
            <a:avLst/>
          </a:prstGeom>
          <a:noFill/>
          <a:ln>
            <a:noFill/>
          </a:ln>
        </p:spPr>
      </p:pic>
      <p:pic>
        <p:nvPicPr>
          <p:cNvPr descr="Building.jpg" id="263" name="Google Shape;263;p4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64" name="Google Shape;264;p45"/>
          <p:cNvSpPr/>
          <p:nvPr/>
        </p:nvSpPr>
        <p:spPr>
          <a:xfrm>
            <a:off x="0" y="4100729"/>
            <a:ext cx="12192000" cy="2757271"/>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C4362C"/>
              </a:solidFill>
              <a:latin typeface="Arial"/>
              <a:ea typeface="Arial"/>
              <a:cs typeface="Arial"/>
              <a:sym typeface="Arial"/>
            </a:endParaRPr>
          </a:p>
        </p:txBody>
      </p:sp>
      <p:cxnSp>
        <p:nvCxnSpPr>
          <p:cNvPr id="265" name="Google Shape;265;p45"/>
          <p:cNvCxnSpPr/>
          <p:nvPr/>
        </p:nvCxnSpPr>
        <p:spPr>
          <a:xfrm>
            <a:off x="0" y="6855883"/>
            <a:ext cx="12192000" cy="2117"/>
          </a:xfrm>
          <a:prstGeom prst="straightConnector1">
            <a:avLst/>
          </a:prstGeom>
          <a:noFill/>
          <a:ln cap="flat" cmpd="sng" w="47625">
            <a:solidFill>
              <a:srgbClr val="D23732"/>
            </a:solidFill>
            <a:prstDash val="solid"/>
            <a:round/>
            <a:headEnd len="sm" w="sm" type="none"/>
            <a:tailEnd len="sm" w="sm" type="none"/>
          </a:ln>
        </p:spPr>
      </p:cxnSp>
      <p:pic>
        <p:nvPicPr>
          <p:cNvPr id="266" name="Google Shape;266;p45"/>
          <p:cNvPicPr preferRelativeResize="0"/>
          <p:nvPr/>
        </p:nvPicPr>
        <p:blipFill rotWithShape="1">
          <a:blip r:embed="rId3">
            <a:alphaModFix/>
          </a:blip>
          <a:srcRect b="0" l="0" r="0" t="0"/>
          <a:stretch/>
        </p:blipFill>
        <p:spPr>
          <a:xfrm>
            <a:off x="3906823" y="6292352"/>
            <a:ext cx="4378356" cy="365760"/>
          </a:xfrm>
          <a:prstGeom prst="rect">
            <a:avLst/>
          </a:prstGeom>
          <a:noFill/>
          <a:ln>
            <a:noFill/>
          </a:ln>
        </p:spPr>
      </p:pic>
      <p:pic>
        <p:nvPicPr>
          <p:cNvPr id="267" name="Google Shape;267;p45"/>
          <p:cNvPicPr preferRelativeResize="0"/>
          <p:nvPr/>
        </p:nvPicPr>
        <p:blipFill rotWithShape="1">
          <a:blip r:embed="rId4">
            <a:alphaModFix/>
          </a:blip>
          <a:srcRect b="0" l="0" r="0" t="0"/>
          <a:stretch/>
        </p:blipFill>
        <p:spPr>
          <a:xfrm>
            <a:off x="1240160" y="711777"/>
            <a:ext cx="3027040" cy="630633"/>
          </a:xfrm>
          <a:prstGeom prst="rect">
            <a:avLst/>
          </a:prstGeom>
          <a:noFill/>
          <a:ln>
            <a:noFill/>
          </a:ln>
        </p:spPr>
      </p:pic>
      <p:sp>
        <p:nvSpPr>
          <p:cNvPr id="268" name="Google Shape;268;p45"/>
          <p:cNvSpPr txBox="1"/>
          <p:nvPr/>
        </p:nvSpPr>
        <p:spPr>
          <a:xfrm>
            <a:off x="150648" y="6572469"/>
            <a:ext cx="3135587" cy="2855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lt1"/>
              </a:buClr>
              <a:buSzPts val="1467"/>
              <a:buFont typeface="Arial"/>
              <a:buNone/>
            </a:pPr>
            <a:r>
              <a:rPr lang="en-US" sz="1467">
                <a:solidFill>
                  <a:schemeClr val="lt1"/>
                </a:solidFill>
                <a:latin typeface="Arial"/>
                <a:ea typeface="Arial"/>
                <a:cs typeface="Arial"/>
                <a:sym typeface="Arial"/>
              </a:rPr>
              <a:t>Confidential</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ption 2" showMasterSp="0">
  <p:cSld name="Title - Option 2">
    <p:spTree>
      <p:nvGrpSpPr>
        <p:cNvPr id="269" name="Shape 269"/>
        <p:cNvGrpSpPr/>
        <p:nvPr/>
      </p:nvGrpSpPr>
      <p:grpSpPr>
        <a:xfrm>
          <a:off x="0" y="0"/>
          <a:ext cx="0" cy="0"/>
          <a:chOff x="0" y="0"/>
          <a:chExt cx="0" cy="0"/>
        </a:xfrm>
      </p:grpSpPr>
      <p:pic>
        <p:nvPicPr>
          <p:cNvPr descr="BIF interior.jpg" id="270" name="Google Shape;270;p4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71" name="Google Shape;271;p46"/>
          <p:cNvSpPr/>
          <p:nvPr/>
        </p:nvSpPr>
        <p:spPr>
          <a:xfrm>
            <a:off x="0" y="1865801"/>
            <a:ext cx="12192000" cy="3126401"/>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C4362C"/>
              </a:solidFill>
              <a:latin typeface="Arial"/>
              <a:ea typeface="Arial"/>
              <a:cs typeface="Arial"/>
              <a:sym typeface="Arial"/>
            </a:endParaRPr>
          </a:p>
        </p:txBody>
      </p:sp>
      <p:sp>
        <p:nvSpPr>
          <p:cNvPr id="272" name="Google Shape;272;p46"/>
          <p:cNvSpPr txBox="1"/>
          <p:nvPr>
            <p:ph type="title"/>
          </p:nvPr>
        </p:nvSpPr>
        <p:spPr>
          <a:xfrm>
            <a:off x="304800" y="2514600"/>
            <a:ext cx="11582400" cy="914400"/>
          </a:xfrm>
          <a:prstGeom prst="rect">
            <a:avLst/>
          </a:prstGeom>
          <a:noFill/>
          <a:ln>
            <a:noFill/>
          </a:ln>
        </p:spPr>
        <p:txBody>
          <a:bodyPr anchorCtr="0" anchor="b" bIns="91425" lIns="0" spcFirstLastPara="1" rIns="0" wrap="square" tIns="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46"/>
          <p:cNvSpPr txBox="1"/>
          <p:nvPr>
            <p:ph idx="1" type="body"/>
          </p:nvPr>
        </p:nvSpPr>
        <p:spPr>
          <a:xfrm>
            <a:off x="304800" y="3429000"/>
            <a:ext cx="11582400" cy="1111251"/>
          </a:xfrm>
          <a:prstGeom prst="rect">
            <a:avLst/>
          </a:prstGeom>
          <a:noFill/>
          <a:ln>
            <a:noFill/>
          </a:ln>
        </p:spPr>
        <p:txBody>
          <a:bodyPr anchorCtr="0" anchor="t" bIns="0" lIns="0" spcFirstLastPara="1" rIns="0" wrap="square" tIns="91425">
            <a:noAutofit/>
          </a:bodyPr>
          <a:lstStyle>
            <a:lvl1pPr indent="-228600" lvl="0" marL="457200" algn="ctr">
              <a:spcBef>
                <a:spcPts val="0"/>
              </a:spcBef>
              <a:spcAft>
                <a:spcPts val="0"/>
              </a:spcAft>
              <a:buSzPts val="2133"/>
              <a:buNone/>
              <a:defRPr sz="2133">
                <a:solidFill>
                  <a:schemeClr val="lt1"/>
                </a:solidFill>
              </a:defRPr>
            </a:lvl1pPr>
            <a:lvl2pPr indent="-342900" lvl="1" marL="914400" algn="l">
              <a:spcBef>
                <a:spcPts val="360"/>
              </a:spcBef>
              <a:spcAft>
                <a:spcPts val="0"/>
              </a:spcAft>
              <a:buSzPts val="1800"/>
              <a:buChar char="▪"/>
              <a:defRPr/>
            </a:lvl2pPr>
            <a:lvl3pPr indent="-331469" lvl="2" marL="1371600" algn="l">
              <a:spcBef>
                <a:spcPts val="360"/>
              </a:spcBef>
              <a:spcAft>
                <a:spcPts val="0"/>
              </a:spcAft>
              <a:buSzPts val="1620"/>
              <a:buChar char="o"/>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74" name="Google Shape;274;p46"/>
          <p:cNvPicPr preferRelativeResize="0"/>
          <p:nvPr/>
        </p:nvPicPr>
        <p:blipFill rotWithShape="1">
          <a:blip r:embed="rId3">
            <a:alphaModFix/>
          </a:blip>
          <a:srcRect b="0" l="0" r="0" t="0"/>
          <a:stretch/>
        </p:blipFill>
        <p:spPr>
          <a:xfrm>
            <a:off x="1240160" y="711776"/>
            <a:ext cx="3023616" cy="629920"/>
          </a:xfrm>
          <a:prstGeom prst="rect">
            <a:avLst/>
          </a:prstGeom>
          <a:noFill/>
          <a:ln>
            <a:noFill/>
          </a:ln>
        </p:spPr>
      </p:pic>
      <p:pic>
        <p:nvPicPr>
          <p:cNvPr id="275" name="Google Shape;275;p46"/>
          <p:cNvPicPr preferRelativeResize="0"/>
          <p:nvPr/>
        </p:nvPicPr>
        <p:blipFill rotWithShape="1">
          <a:blip r:embed="rId4">
            <a:alphaModFix/>
          </a:blip>
          <a:srcRect b="0" l="0" r="0" t="0"/>
          <a:stretch/>
        </p:blipFill>
        <p:spPr>
          <a:xfrm>
            <a:off x="3906823" y="6292352"/>
            <a:ext cx="4378356" cy="365760"/>
          </a:xfrm>
          <a:prstGeom prst="rect">
            <a:avLst/>
          </a:prstGeom>
          <a:noFill/>
          <a:ln>
            <a:noFill/>
          </a:ln>
          <a:effectLst>
            <a:outerShdw blurRad="203200" sx="104000" rotWithShape="0" algn="ctr" sy="104000">
              <a:srgbClr val="000000">
                <a:alpha val="75686"/>
              </a:srgbClr>
            </a:outerShdw>
          </a:effectLst>
        </p:spPr>
      </p:pic>
      <p:pic>
        <p:nvPicPr>
          <p:cNvPr descr="BIF interior.jpg" id="276" name="Google Shape;276;p4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77" name="Google Shape;277;p46"/>
          <p:cNvSpPr/>
          <p:nvPr/>
        </p:nvSpPr>
        <p:spPr>
          <a:xfrm>
            <a:off x="0" y="1865801"/>
            <a:ext cx="12192000" cy="3126401"/>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C4362C"/>
              </a:solidFill>
              <a:latin typeface="Arial"/>
              <a:ea typeface="Arial"/>
              <a:cs typeface="Arial"/>
              <a:sym typeface="Arial"/>
            </a:endParaRPr>
          </a:p>
        </p:txBody>
      </p:sp>
      <p:pic>
        <p:nvPicPr>
          <p:cNvPr id="278" name="Google Shape;278;p46"/>
          <p:cNvPicPr preferRelativeResize="0"/>
          <p:nvPr/>
        </p:nvPicPr>
        <p:blipFill rotWithShape="1">
          <a:blip r:embed="rId3">
            <a:alphaModFix/>
          </a:blip>
          <a:srcRect b="0" l="0" r="0" t="0"/>
          <a:stretch/>
        </p:blipFill>
        <p:spPr>
          <a:xfrm>
            <a:off x="1240160" y="711776"/>
            <a:ext cx="3023616" cy="629920"/>
          </a:xfrm>
          <a:prstGeom prst="rect">
            <a:avLst/>
          </a:prstGeom>
          <a:noFill/>
          <a:ln>
            <a:noFill/>
          </a:ln>
        </p:spPr>
      </p:pic>
      <p:pic>
        <p:nvPicPr>
          <p:cNvPr id="279" name="Google Shape;279;p46"/>
          <p:cNvPicPr preferRelativeResize="0"/>
          <p:nvPr/>
        </p:nvPicPr>
        <p:blipFill rotWithShape="1">
          <a:blip r:embed="rId4">
            <a:alphaModFix/>
          </a:blip>
          <a:srcRect b="0" l="0" r="0" t="0"/>
          <a:stretch/>
        </p:blipFill>
        <p:spPr>
          <a:xfrm>
            <a:off x="3906823" y="6292352"/>
            <a:ext cx="4378356" cy="365760"/>
          </a:xfrm>
          <a:prstGeom prst="rect">
            <a:avLst/>
          </a:prstGeom>
          <a:noFill/>
          <a:ln>
            <a:noFill/>
          </a:ln>
          <a:effectLst>
            <a:outerShdw blurRad="203200" sx="104000" rotWithShape="0" algn="ctr" sy="104000">
              <a:srgbClr val="000000">
                <a:alpha val="75686"/>
              </a:srgbClr>
            </a:outerShdw>
          </a:effectLst>
        </p:spPr>
      </p:pic>
      <p:pic>
        <p:nvPicPr>
          <p:cNvPr descr="BIF interior.jpg" id="280" name="Google Shape;280;p4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1" name="Google Shape;281;p46"/>
          <p:cNvSpPr/>
          <p:nvPr/>
        </p:nvSpPr>
        <p:spPr>
          <a:xfrm>
            <a:off x="0" y="1865801"/>
            <a:ext cx="12192000" cy="3126401"/>
          </a:xfrm>
          <a:prstGeom prst="rect">
            <a:avLst/>
          </a:prstGeom>
          <a:solidFill>
            <a:srgbClr val="D52C0E">
              <a:alpha val="77647"/>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C4362C"/>
              </a:solidFill>
              <a:latin typeface="Arial"/>
              <a:ea typeface="Arial"/>
              <a:cs typeface="Arial"/>
              <a:sym typeface="Arial"/>
            </a:endParaRPr>
          </a:p>
        </p:txBody>
      </p:sp>
      <p:pic>
        <p:nvPicPr>
          <p:cNvPr id="282" name="Google Shape;282;p46"/>
          <p:cNvPicPr preferRelativeResize="0"/>
          <p:nvPr/>
        </p:nvPicPr>
        <p:blipFill rotWithShape="1">
          <a:blip r:embed="rId3">
            <a:alphaModFix/>
          </a:blip>
          <a:srcRect b="0" l="0" r="0" t="0"/>
          <a:stretch/>
        </p:blipFill>
        <p:spPr>
          <a:xfrm>
            <a:off x="1240160" y="711776"/>
            <a:ext cx="3023616" cy="629920"/>
          </a:xfrm>
          <a:prstGeom prst="rect">
            <a:avLst/>
          </a:prstGeom>
          <a:noFill/>
          <a:ln>
            <a:noFill/>
          </a:ln>
        </p:spPr>
      </p:pic>
      <p:pic>
        <p:nvPicPr>
          <p:cNvPr id="283" name="Google Shape;283;p46"/>
          <p:cNvPicPr preferRelativeResize="0"/>
          <p:nvPr/>
        </p:nvPicPr>
        <p:blipFill rotWithShape="1">
          <a:blip r:embed="rId4">
            <a:alphaModFix/>
          </a:blip>
          <a:srcRect b="0" l="0" r="0" t="0"/>
          <a:stretch/>
        </p:blipFill>
        <p:spPr>
          <a:xfrm>
            <a:off x="3906823" y="6292352"/>
            <a:ext cx="4378356" cy="365760"/>
          </a:xfrm>
          <a:prstGeom prst="rect">
            <a:avLst/>
          </a:prstGeom>
          <a:noFill/>
          <a:ln>
            <a:noFill/>
          </a:ln>
          <a:effectLst>
            <a:outerShdw blurRad="203200" sx="104000" rotWithShape="0" algn="ctr" sy="104000">
              <a:srgbClr val="000000">
                <a:alpha val="75686"/>
              </a:srgbClr>
            </a:outerShdw>
          </a:effectLst>
        </p:spPr>
      </p:pic>
    </p:spTree>
  </p:cSld>
  <p:clrMapOvr>
    <a:masterClrMapping/>
  </p:clrMapOvr>
  <p:extLst>
    <p:ext uri="{DCECCB84-F9BA-43D5-87BE-67443E8EF086}">
      <p15:sldGuideLst>
        <p15:guide id="1" pos="2880">
          <p15:clr>
            <a:srgbClr val="FBAE40"/>
          </p15:clr>
        </p15:guide>
        <p15:guide id="2" orient="horz" pos="16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ection" type="secHead">
  <p:cSld name="SECTION_HEADER">
    <p:bg>
      <p:bgPr>
        <a:solidFill>
          <a:schemeClr val="accent2"/>
        </a:solidFill>
      </p:bgPr>
    </p:bg>
    <p:spTree>
      <p:nvGrpSpPr>
        <p:cNvPr id="284" name="Shape 284"/>
        <p:cNvGrpSpPr/>
        <p:nvPr/>
      </p:nvGrpSpPr>
      <p:grpSpPr>
        <a:xfrm>
          <a:off x="0" y="0"/>
          <a:ext cx="0" cy="0"/>
          <a:chOff x="0" y="0"/>
          <a:chExt cx="0" cy="0"/>
        </a:xfrm>
      </p:grpSpPr>
      <p:sp>
        <p:nvSpPr>
          <p:cNvPr id="285" name="Google Shape;285;p47"/>
          <p:cNvSpPr/>
          <p:nvPr/>
        </p:nvSpPr>
        <p:spPr>
          <a:xfrm>
            <a:off x="9860280" y="0"/>
            <a:ext cx="2331720" cy="1239520"/>
          </a:xfrm>
          <a:prstGeom prst="rect">
            <a:avLst/>
          </a:prstGeom>
          <a:solidFill>
            <a:schemeClr val="accent2"/>
          </a:solid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1467">
              <a:solidFill>
                <a:schemeClr val="dk1"/>
              </a:solidFill>
              <a:latin typeface="Arial"/>
              <a:ea typeface="Arial"/>
              <a:cs typeface="Arial"/>
              <a:sym typeface="Arial"/>
            </a:endParaRPr>
          </a:p>
        </p:txBody>
      </p:sp>
      <p:sp>
        <p:nvSpPr>
          <p:cNvPr id="286" name="Google Shape;286;p47"/>
          <p:cNvSpPr txBox="1"/>
          <p:nvPr>
            <p:ph type="title"/>
          </p:nvPr>
        </p:nvSpPr>
        <p:spPr>
          <a:xfrm>
            <a:off x="963084" y="2065867"/>
            <a:ext cx="10363200" cy="1363133"/>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Clr>
                <a:schemeClr val="lt1"/>
              </a:buClr>
              <a:buSzPts val="4267"/>
              <a:buFont typeface="Arial"/>
              <a:buNone/>
              <a:defRPr b="1" sz="4267"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7"/>
          <p:cNvSpPr txBox="1"/>
          <p:nvPr>
            <p:ph idx="1" type="body"/>
          </p:nvPr>
        </p:nvSpPr>
        <p:spPr>
          <a:xfrm>
            <a:off x="963084" y="3429001"/>
            <a:ext cx="10363200" cy="1500716"/>
          </a:xfrm>
          <a:prstGeom prst="rect">
            <a:avLst/>
          </a:prstGeom>
          <a:noFill/>
          <a:ln>
            <a:noFill/>
          </a:ln>
        </p:spPr>
        <p:txBody>
          <a:bodyPr anchorCtr="0" anchor="t" bIns="0" lIns="0" spcFirstLastPara="1" rIns="0" wrap="square" tIns="91425">
            <a:noAutofit/>
          </a:bodyPr>
          <a:lstStyle>
            <a:lvl1pPr indent="-228600" lvl="0" marL="457200" algn="l">
              <a:spcBef>
                <a:spcPts val="0"/>
              </a:spcBef>
              <a:spcAft>
                <a:spcPts val="0"/>
              </a:spcAft>
              <a:buSzPts val="2667"/>
              <a:buFont typeface="Arial"/>
              <a:buNone/>
              <a:defRPr sz="2667">
                <a:solidFill>
                  <a:srgbClr val="FAD9D2"/>
                </a:solidFill>
              </a:defRPr>
            </a:lvl1pPr>
            <a:lvl2pPr indent="-228600" lvl="1" marL="914400" algn="l">
              <a:spcBef>
                <a:spcPts val="533"/>
              </a:spcBef>
              <a:spcAft>
                <a:spcPts val="0"/>
              </a:spcAft>
              <a:buSzPts val="2400"/>
              <a:buNone/>
              <a:defRPr sz="2400">
                <a:solidFill>
                  <a:srgbClr val="888B94"/>
                </a:solidFill>
              </a:defRPr>
            </a:lvl2pPr>
            <a:lvl3pPr indent="-228600" lvl="2" marL="1371600" algn="l">
              <a:spcBef>
                <a:spcPts val="427"/>
              </a:spcBef>
              <a:spcAft>
                <a:spcPts val="0"/>
              </a:spcAft>
              <a:buSzPts val="1920"/>
              <a:buNone/>
              <a:defRPr sz="2133">
                <a:solidFill>
                  <a:srgbClr val="888B94"/>
                </a:solidFill>
              </a:defRPr>
            </a:lvl3pPr>
            <a:lvl4pPr indent="-228600" lvl="3" marL="1828800" algn="l">
              <a:spcBef>
                <a:spcPts val="373"/>
              </a:spcBef>
              <a:spcAft>
                <a:spcPts val="0"/>
              </a:spcAft>
              <a:buSzPts val="1307"/>
              <a:buNone/>
              <a:defRPr sz="1867">
                <a:solidFill>
                  <a:srgbClr val="888B94"/>
                </a:solidFill>
              </a:defRPr>
            </a:lvl4pPr>
            <a:lvl5pPr indent="-228600" lvl="4" marL="2286000" algn="l">
              <a:spcBef>
                <a:spcPts val="373"/>
              </a:spcBef>
              <a:spcAft>
                <a:spcPts val="0"/>
              </a:spcAft>
              <a:buSzPts val="1867"/>
              <a:buNone/>
              <a:defRPr sz="1867">
                <a:solidFill>
                  <a:srgbClr val="888B94"/>
                </a:solidFill>
              </a:defRPr>
            </a:lvl5pPr>
            <a:lvl6pPr indent="-228600" lvl="5" marL="2743200" algn="l">
              <a:spcBef>
                <a:spcPts val="373"/>
              </a:spcBef>
              <a:spcAft>
                <a:spcPts val="0"/>
              </a:spcAft>
              <a:buClr>
                <a:srgbClr val="888B94"/>
              </a:buClr>
              <a:buSzPts val="1867"/>
              <a:buNone/>
              <a:defRPr sz="1867">
                <a:solidFill>
                  <a:srgbClr val="888B94"/>
                </a:solidFill>
              </a:defRPr>
            </a:lvl6pPr>
            <a:lvl7pPr indent="-228600" lvl="6" marL="3200400" algn="l">
              <a:spcBef>
                <a:spcPts val="373"/>
              </a:spcBef>
              <a:spcAft>
                <a:spcPts val="0"/>
              </a:spcAft>
              <a:buClr>
                <a:srgbClr val="888B94"/>
              </a:buClr>
              <a:buSzPts val="1867"/>
              <a:buNone/>
              <a:defRPr sz="1867">
                <a:solidFill>
                  <a:srgbClr val="888B94"/>
                </a:solidFill>
              </a:defRPr>
            </a:lvl7pPr>
            <a:lvl8pPr indent="-228600" lvl="7" marL="3657600" algn="l">
              <a:spcBef>
                <a:spcPts val="373"/>
              </a:spcBef>
              <a:spcAft>
                <a:spcPts val="0"/>
              </a:spcAft>
              <a:buClr>
                <a:srgbClr val="888B94"/>
              </a:buClr>
              <a:buSzPts val="1867"/>
              <a:buNone/>
              <a:defRPr sz="1867">
                <a:solidFill>
                  <a:srgbClr val="888B94"/>
                </a:solidFill>
              </a:defRPr>
            </a:lvl8pPr>
            <a:lvl9pPr indent="-228600" lvl="8" marL="4114800" algn="l">
              <a:spcBef>
                <a:spcPts val="373"/>
              </a:spcBef>
              <a:spcAft>
                <a:spcPts val="0"/>
              </a:spcAft>
              <a:buClr>
                <a:srgbClr val="888B94"/>
              </a:buClr>
              <a:buSzPts val="1867"/>
              <a:buNone/>
              <a:defRPr sz="1867">
                <a:solidFill>
                  <a:srgbClr val="888B94"/>
                </a:solidFill>
              </a:defRPr>
            </a:lvl9pPr>
          </a:lstStyle>
          <a:p/>
        </p:txBody>
      </p:sp>
      <p:sp>
        <p:nvSpPr>
          <p:cNvPr id="288" name="Google Shape;288;p47"/>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FAD9D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47"/>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rgbClr val="FAD9D2"/>
                </a:solidFill>
                <a:latin typeface="Arial"/>
                <a:ea typeface="Arial"/>
                <a:cs typeface="Arial"/>
                <a:sym typeface="Arial"/>
              </a:defRPr>
            </a:lvl1pPr>
            <a:lvl2pPr indent="0" lvl="1" marL="0" algn="r">
              <a:spcBef>
                <a:spcPts val="0"/>
              </a:spcBef>
              <a:buNone/>
              <a:defRPr sz="1067">
                <a:solidFill>
                  <a:srgbClr val="FAD9D2"/>
                </a:solidFill>
                <a:latin typeface="Arial"/>
                <a:ea typeface="Arial"/>
                <a:cs typeface="Arial"/>
                <a:sym typeface="Arial"/>
              </a:defRPr>
            </a:lvl2pPr>
            <a:lvl3pPr indent="0" lvl="2" marL="0" algn="r">
              <a:spcBef>
                <a:spcPts val="0"/>
              </a:spcBef>
              <a:buNone/>
              <a:defRPr sz="1067">
                <a:solidFill>
                  <a:srgbClr val="FAD9D2"/>
                </a:solidFill>
                <a:latin typeface="Arial"/>
                <a:ea typeface="Arial"/>
                <a:cs typeface="Arial"/>
                <a:sym typeface="Arial"/>
              </a:defRPr>
            </a:lvl3pPr>
            <a:lvl4pPr indent="0" lvl="3" marL="0" algn="r">
              <a:spcBef>
                <a:spcPts val="0"/>
              </a:spcBef>
              <a:buNone/>
              <a:defRPr sz="1067">
                <a:solidFill>
                  <a:srgbClr val="FAD9D2"/>
                </a:solidFill>
                <a:latin typeface="Arial"/>
                <a:ea typeface="Arial"/>
                <a:cs typeface="Arial"/>
                <a:sym typeface="Arial"/>
              </a:defRPr>
            </a:lvl4pPr>
            <a:lvl5pPr indent="0" lvl="4" marL="0" algn="r">
              <a:spcBef>
                <a:spcPts val="0"/>
              </a:spcBef>
              <a:buNone/>
              <a:defRPr sz="1067">
                <a:solidFill>
                  <a:srgbClr val="FAD9D2"/>
                </a:solidFill>
                <a:latin typeface="Arial"/>
                <a:ea typeface="Arial"/>
                <a:cs typeface="Arial"/>
                <a:sym typeface="Arial"/>
              </a:defRPr>
            </a:lvl5pPr>
            <a:lvl6pPr indent="0" lvl="5" marL="0" algn="r">
              <a:spcBef>
                <a:spcPts val="0"/>
              </a:spcBef>
              <a:buNone/>
              <a:defRPr sz="1067">
                <a:solidFill>
                  <a:srgbClr val="FAD9D2"/>
                </a:solidFill>
                <a:latin typeface="Arial"/>
                <a:ea typeface="Arial"/>
                <a:cs typeface="Arial"/>
                <a:sym typeface="Arial"/>
              </a:defRPr>
            </a:lvl6pPr>
            <a:lvl7pPr indent="0" lvl="6" marL="0" algn="r">
              <a:spcBef>
                <a:spcPts val="0"/>
              </a:spcBef>
              <a:buNone/>
              <a:defRPr sz="1067">
                <a:solidFill>
                  <a:srgbClr val="FAD9D2"/>
                </a:solidFill>
                <a:latin typeface="Arial"/>
                <a:ea typeface="Arial"/>
                <a:cs typeface="Arial"/>
                <a:sym typeface="Arial"/>
              </a:defRPr>
            </a:lvl7pPr>
            <a:lvl8pPr indent="0" lvl="7" marL="0" algn="r">
              <a:spcBef>
                <a:spcPts val="0"/>
              </a:spcBef>
              <a:buNone/>
              <a:defRPr sz="1067">
                <a:solidFill>
                  <a:srgbClr val="FAD9D2"/>
                </a:solidFill>
                <a:latin typeface="Arial"/>
                <a:ea typeface="Arial"/>
                <a:cs typeface="Arial"/>
                <a:sym typeface="Arial"/>
              </a:defRPr>
            </a:lvl8pPr>
            <a:lvl9pPr indent="0" lvl="8" marL="0" algn="r">
              <a:spcBef>
                <a:spcPts val="0"/>
              </a:spcBef>
              <a:buNone/>
              <a:defRPr sz="1067">
                <a:solidFill>
                  <a:srgbClr val="FAD9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descr="Block I blue.tif" id="290" name="Google Shape;290;p47"/>
          <p:cNvSpPr/>
          <p:nvPr/>
        </p:nvSpPr>
        <p:spPr>
          <a:xfrm>
            <a:off x="11465077" y="275165"/>
            <a:ext cx="422124" cy="609600"/>
          </a:xfrm>
          <a:prstGeom prst="rect">
            <a:avLst/>
          </a:prstGeom>
          <a:solidFill>
            <a:srgbClr val="FFFFFF"/>
          </a:solidFill>
          <a:ln>
            <a:noFill/>
          </a:ln>
        </p:spPr>
      </p:sp>
      <p:sp>
        <p:nvSpPr>
          <p:cNvPr id="291" name="Google Shape;291;p47"/>
          <p:cNvSpPr/>
          <p:nvPr/>
        </p:nvSpPr>
        <p:spPr>
          <a:xfrm>
            <a:off x="9860280" y="0"/>
            <a:ext cx="2331720" cy="1239520"/>
          </a:xfrm>
          <a:prstGeom prst="rect">
            <a:avLst/>
          </a:prstGeom>
          <a:solidFill>
            <a:schemeClr val="accent2"/>
          </a:solid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1467">
              <a:solidFill>
                <a:schemeClr val="dk1"/>
              </a:solidFill>
              <a:latin typeface="Arial"/>
              <a:ea typeface="Arial"/>
              <a:cs typeface="Arial"/>
              <a:sym typeface="Arial"/>
            </a:endParaRPr>
          </a:p>
        </p:txBody>
      </p:sp>
      <p:sp>
        <p:nvSpPr>
          <p:cNvPr descr="Block I blue.tif" id="292" name="Google Shape;292;p47"/>
          <p:cNvSpPr/>
          <p:nvPr/>
        </p:nvSpPr>
        <p:spPr>
          <a:xfrm>
            <a:off x="11465077" y="275165"/>
            <a:ext cx="422124" cy="609600"/>
          </a:xfrm>
          <a:prstGeom prst="rect">
            <a:avLst/>
          </a:prstGeom>
          <a:solidFill>
            <a:srgbClr val="FFFFFF"/>
          </a:solidFill>
          <a:ln>
            <a:noFill/>
          </a:ln>
        </p:spPr>
      </p:sp>
      <p:sp>
        <p:nvSpPr>
          <p:cNvPr id="293" name="Google Shape;293;p47"/>
          <p:cNvSpPr/>
          <p:nvPr/>
        </p:nvSpPr>
        <p:spPr>
          <a:xfrm>
            <a:off x="8834253" y="152172"/>
            <a:ext cx="2331720" cy="1239520"/>
          </a:xfrm>
          <a:prstGeom prst="rect">
            <a:avLst/>
          </a:prstGeom>
          <a:solidFill>
            <a:schemeClr val="accent2"/>
          </a:solid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1467">
              <a:solidFill>
                <a:schemeClr val="dk1"/>
              </a:solidFill>
              <a:latin typeface="Arial"/>
              <a:ea typeface="Arial"/>
              <a:cs typeface="Arial"/>
              <a:sym typeface="Arial"/>
            </a:endParaRPr>
          </a:p>
        </p:txBody>
      </p:sp>
      <p:sp>
        <p:nvSpPr>
          <p:cNvPr descr="Block I blue.tif" id="294" name="Google Shape;294;p47"/>
          <p:cNvSpPr/>
          <p:nvPr/>
        </p:nvSpPr>
        <p:spPr>
          <a:xfrm>
            <a:off x="11465077" y="275165"/>
            <a:ext cx="422124" cy="609600"/>
          </a:xfrm>
          <a:prstGeom prst="rect">
            <a:avLst/>
          </a:prstGeom>
          <a:solidFill>
            <a:srgbClr val="FFFFFF"/>
          </a:solidFill>
          <a:ln>
            <a:noFill/>
          </a:ln>
        </p:spPr>
      </p:sp>
    </p:spTree>
  </p:cSld>
  <p:clrMapOvr>
    <a:masterClrMapping/>
  </p:clrMapOvr>
  <p:extLst>
    <p:ext uri="{DCECCB84-F9BA-43D5-87BE-67443E8EF086}">
      <p15:sldGuideLst>
        <p15:guide id="1" orient="horz" pos="16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Section">
  <p:cSld name="Sub Section">
    <p:bg>
      <p:bgPr>
        <a:solidFill>
          <a:schemeClr val="lt1"/>
        </a:solidFill>
      </p:bgPr>
    </p:bg>
    <p:spTree>
      <p:nvGrpSpPr>
        <p:cNvPr id="295" name="Shape 295"/>
        <p:cNvGrpSpPr/>
        <p:nvPr/>
      </p:nvGrpSpPr>
      <p:grpSpPr>
        <a:xfrm>
          <a:off x="0" y="0"/>
          <a:ext cx="0" cy="0"/>
          <a:chOff x="0" y="0"/>
          <a:chExt cx="0" cy="0"/>
        </a:xfrm>
      </p:grpSpPr>
      <p:sp>
        <p:nvSpPr>
          <p:cNvPr id="296" name="Google Shape;296;p48"/>
          <p:cNvSpPr txBox="1"/>
          <p:nvPr>
            <p:ph type="title"/>
          </p:nvPr>
        </p:nvSpPr>
        <p:spPr>
          <a:xfrm>
            <a:off x="963084" y="2065867"/>
            <a:ext cx="10363200" cy="1363133"/>
          </a:xfrm>
          <a:prstGeom prst="rect">
            <a:avLst/>
          </a:prstGeom>
          <a:noFill/>
          <a:ln>
            <a:noFill/>
          </a:ln>
        </p:spPr>
        <p:txBody>
          <a:bodyPr anchorCtr="0" anchor="b" bIns="91425" lIns="0" spcFirstLastPara="1" rIns="0" wrap="square" tIns="0">
            <a:noAutofit/>
          </a:bodyPr>
          <a:lstStyle>
            <a:lvl1pPr lvl="0" algn="l">
              <a:lnSpc>
                <a:spcPct val="90000"/>
              </a:lnSpc>
              <a:spcBef>
                <a:spcPts val="0"/>
              </a:spcBef>
              <a:spcAft>
                <a:spcPts val="0"/>
              </a:spcAft>
              <a:buClr>
                <a:schemeClr val="accent2"/>
              </a:buClr>
              <a:buSzPts val="4267"/>
              <a:buFont typeface="Arial"/>
              <a:buNone/>
              <a:defRPr b="1" sz="4267" cap="none">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48"/>
          <p:cNvSpPr txBox="1"/>
          <p:nvPr>
            <p:ph idx="1" type="body"/>
          </p:nvPr>
        </p:nvSpPr>
        <p:spPr>
          <a:xfrm>
            <a:off x="963084" y="3429001"/>
            <a:ext cx="10363200" cy="1500716"/>
          </a:xfrm>
          <a:prstGeom prst="rect">
            <a:avLst/>
          </a:prstGeom>
          <a:noFill/>
          <a:ln>
            <a:noFill/>
          </a:ln>
        </p:spPr>
        <p:txBody>
          <a:bodyPr anchorCtr="0" anchor="t" bIns="0" lIns="0" spcFirstLastPara="1" rIns="0" wrap="square" tIns="91425">
            <a:noAutofit/>
          </a:bodyPr>
          <a:lstStyle>
            <a:lvl1pPr indent="-228600" lvl="0" marL="457200" algn="l">
              <a:spcBef>
                <a:spcPts val="480"/>
              </a:spcBef>
              <a:spcAft>
                <a:spcPts val="0"/>
              </a:spcAft>
              <a:buSzPts val="2400"/>
              <a:buNone/>
              <a:defRPr sz="2400">
                <a:solidFill>
                  <a:schemeClr val="dk1"/>
                </a:solidFill>
              </a:defRPr>
            </a:lvl1pPr>
            <a:lvl2pPr indent="-228600" lvl="1" marL="914400" algn="l">
              <a:spcBef>
                <a:spcPts val="480"/>
              </a:spcBef>
              <a:spcAft>
                <a:spcPts val="0"/>
              </a:spcAft>
              <a:buSzPts val="2400"/>
              <a:buNone/>
              <a:defRPr sz="2400">
                <a:solidFill>
                  <a:srgbClr val="888B94"/>
                </a:solidFill>
              </a:defRPr>
            </a:lvl2pPr>
            <a:lvl3pPr indent="-228600" lvl="2" marL="1371600" algn="l">
              <a:spcBef>
                <a:spcPts val="427"/>
              </a:spcBef>
              <a:spcAft>
                <a:spcPts val="0"/>
              </a:spcAft>
              <a:buSzPts val="1920"/>
              <a:buNone/>
              <a:defRPr sz="2133">
                <a:solidFill>
                  <a:srgbClr val="888B94"/>
                </a:solidFill>
              </a:defRPr>
            </a:lvl3pPr>
            <a:lvl4pPr indent="-228600" lvl="3" marL="1828800" algn="l">
              <a:spcBef>
                <a:spcPts val="373"/>
              </a:spcBef>
              <a:spcAft>
                <a:spcPts val="0"/>
              </a:spcAft>
              <a:buSzPts val="1307"/>
              <a:buNone/>
              <a:defRPr sz="1867">
                <a:solidFill>
                  <a:srgbClr val="888B94"/>
                </a:solidFill>
              </a:defRPr>
            </a:lvl4pPr>
            <a:lvl5pPr indent="-228600" lvl="4" marL="2286000" algn="l">
              <a:spcBef>
                <a:spcPts val="373"/>
              </a:spcBef>
              <a:spcAft>
                <a:spcPts val="0"/>
              </a:spcAft>
              <a:buSzPts val="1867"/>
              <a:buNone/>
              <a:defRPr sz="1867">
                <a:solidFill>
                  <a:srgbClr val="888B94"/>
                </a:solidFill>
              </a:defRPr>
            </a:lvl5pPr>
            <a:lvl6pPr indent="-228600" lvl="5" marL="2743200" algn="l">
              <a:spcBef>
                <a:spcPts val="373"/>
              </a:spcBef>
              <a:spcAft>
                <a:spcPts val="0"/>
              </a:spcAft>
              <a:buClr>
                <a:srgbClr val="888B94"/>
              </a:buClr>
              <a:buSzPts val="1867"/>
              <a:buNone/>
              <a:defRPr sz="1867">
                <a:solidFill>
                  <a:srgbClr val="888B94"/>
                </a:solidFill>
              </a:defRPr>
            </a:lvl6pPr>
            <a:lvl7pPr indent="-228600" lvl="6" marL="3200400" algn="l">
              <a:spcBef>
                <a:spcPts val="373"/>
              </a:spcBef>
              <a:spcAft>
                <a:spcPts val="0"/>
              </a:spcAft>
              <a:buClr>
                <a:srgbClr val="888B94"/>
              </a:buClr>
              <a:buSzPts val="1867"/>
              <a:buNone/>
              <a:defRPr sz="1867">
                <a:solidFill>
                  <a:srgbClr val="888B94"/>
                </a:solidFill>
              </a:defRPr>
            </a:lvl7pPr>
            <a:lvl8pPr indent="-228600" lvl="7" marL="3657600" algn="l">
              <a:spcBef>
                <a:spcPts val="373"/>
              </a:spcBef>
              <a:spcAft>
                <a:spcPts val="0"/>
              </a:spcAft>
              <a:buClr>
                <a:srgbClr val="888B94"/>
              </a:buClr>
              <a:buSzPts val="1867"/>
              <a:buNone/>
              <a:defRPr sz="1867">
                <a:solidFill>
                  <a:srgbClr val="888B94"/>
                </a:solidFill>
              </a:defRPr>
            </a:lvl8pPr>
            <a:lvl9pPr indent="-228600" lvl="8" marL="4114800" algn="l">
              <a:spcBef>
                <a:spcPts val="373"/>
              </a:spcBef>
              <a:spcAft>
                <a:spcPts val="0"/>
              </a:spcAft>
              <a:buClr>
                <a:srgbClr val="888B94"/>
              </a:buClr>
              <a:buSzPts val="1867"/>
              <a:buNone/>
              <a:defRPr sz="1867">
                <a:solidFill>
                  <a:srgbClr val="888B94"/>
                </a:solidFill>
              </a:defRPr>
            </a:lvl9pPr>
          </a:lstStyle>
          <a:p/>
        </p:txBody>
      </p:sp>
      <p:sp>
        <p:nvSpPr>
          <p:cNvPr id="298" name="Google Shape;298;p48"/>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48"/>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chemeClr val="dk1"/>
                </a:solidFill>
                <a:latin typeface="Arial"/>
                <a:ea typeface="Arial"/>
                <a:cs typeface="Arial"/>
                <a:sym typeface="Arial"/>
              </a:defRPr>
            </a:lvl1pPr>
            <a:lvl2pPr indent="0" lvl="1" marL="0" algn="r">
              <a:spcBef>
                <a:spcPts val="0"/>
              </a:spcBef>
              <a:buNone/>
              <a:defRPr sz="1067">
                <a:solidFill>
                  <a:schemeClr val="dk1"/>
                </a:solidFill>
                <a:latin typeface="Arial"/>
                <a:ea typeface="Arial"/>
                <a:cs typeface="Arial"/>
                <a:sym typeface="Arial"/>
              </a:defRPr>
            </a:lvl2pPr>
            <a:lvl3pPr indent="0" lvl="2" marL="0" algn="r">
              <a:spcBef>
                <a:spcPts val="0"/>
              </a:spcBef>
              <a:buNone/>
              <a:defRPr sz="1067">
                <a:solidFill>
                  <a:schemeClr val="dk1"/>
                </a:solidFill>
                <a:latin typeface="Arial"/>
                <a:ea typeface="Arial"/>
                <a:cs typeface="Arial"/>
                <a:sym typeface="Arial"/>
              </a:defRPr>
            </a:lvl3pPr>
            <a:lvl4pPr indent="0" lvl="3" marL="0" algn="r">
              <a:spcBef>
                <a:spcPts val="0"/>
              </a:spcBef>
              <a:buNone/>
              <a:defRPr sz="1067">
                <a:solidFill>
                  <a:schemeClr val="dk1"/>
                </a:solidFill>
                <a:latin typeface="Arial"/>
                <a:ea typeface="Arial"/>
                <a:cs typeface="Arial"/>
                <a:sym typeface="Arial"/>
              </a:defRPr>
            </a:lvl4pPr>
            <a:lvl5pPr indent="0" lvl="4" marL="0" algn="r">
              <a:spcBef>
                <a:spcPts val="0"/>
              </a:spcBef>
              <a:buNone/>
              <a:defRPr sz="1067">
                <a:solidFill>
                  <a:schemeClr val="dk1"/>
                </a:solidFill>
                <a:latin typeface="Arial"/>
                <a:ea typeface="Arial"/>
                <a:cs typeface="Arial"/>
                <a:sym typeface="Arial"/>
              </a:defRPr>
            </a:lvl5pPr>
            <a:lvl6pPr indent="0" lvl="5" marL="0" algn="r">
              <a:spcBef>
                <a:spcPts val="0"/>
              </a:spcBef>
              <a:buNone/>
              <a:defRPr sz="1067">
                <a:solidFill>
                  <a:schemeClr val="dk1"/>
                </a:solidFill>
                <a:latin typeface="Arial"/>
                <a:ea typeface="Arial"/>
                <a:cs typeface="Arial"/>
                <a:sym typeface="Arial"/>
              </a:defRPr>
            </a:lvl6pPr>
            <a:lvl7pPr indent="0" lvl="6" marL="0" algn="r">
              <a:spcBef>
                <a:spcPts val="0"/>
              </a:spcBef>
              <a:buNone/>
              <a:defRPr sz="1067">
                <a:solidFill>
                  <a:schemeClr val="dk1"/>
                </a:solidFill>
                <a:latin typeface="Arial"/>
                <a:ea typeface="Arial"/>
                <a:cs typeface="Arial"/>
                <a:sym typeface="Arial"/>
              </a:defRPr>
            </a:lvl7pPr>
            <a:lvl8pPr indent="0" lvl="7" marL="0" algn="r">
              <a:spcBef>
                <a:spcPts val="0"/>
              </a:spcBef>
              <a:buNone/>
              <a:defRPr sz="1067">
                <a:solidFill>
                  <a:schemeClr val="dk1"/>
                </a:solidFill>
                <a:latin typeface="Arial"/>
                <a:ea typeface="Arial"/>
                <a:cs typeface="Arial"/>
                <a:sym typeface="Arial"/>
              </a:defRPr>
            </a:lvl8pPr>
            <a:lvl9pPr indent="0" lvl="8" marL="0" algn="r">
              <a:spcBef>
                <a:spcPts val="0"/>
              </a:spcBef>
              <a:buNone/>
              <a:defRPr sz="1067">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6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p:cSld name="Slide">
    <p:spTree>
      <p:nvGrpSpPr>
        <p:cNvPr id="300" name="Shape 300"/>
        <p:cNvGrpSpPr/>
        <p:nvPr/>
      </p:nvGrpSpPr>
      <p:grpSpPr>
        <a:xfrm>
          <a:off x="0" y="0"/>
          <a:ext cx="0" cy="0"/>
          <a:chOff x="0" y="0"/>
          <a:chExt cx="0" cy="0"/>
        </a:xfrm>
      </p:grpSpPr>
      <p:sp>
        <p:nvSpPr>
          <p:cNvPr id="301" name="Google Shape;301;p49"/>
          <p:cNvSpPr txBox="1"/>
          <p:nvPr>
            <p:ph idx="1" type="body"/>
          </p:nvPr>
        </p:nvSpPr>
        <p:spPr>
          <a:xfrm>
            <a:off x="304800" y="5969000"/>
            <a:ext cx="11582400" cy="609600"/>
          </a:xfrm>
          <a:prstGeom prst="rect">
            <a:avLst/>
          </a:prstGeom>
          <a:noFill/>
          <a:ln cap="flat" cmpd="sng" w="9525">
            <a:solidFill>
              <a:schemeClr val="dk1"/>
            </a:solidFill>
            <a:prstDash val="solid"/>
            <a:round/>
            <a:headEnd len="sm" w="sm" type="none"/>
            <a:tailEnd len="sm" w="sm" type="none"/>
          </a:ln>
        </p:spPr>
        <p:txBody>
          <a:bodyPr anchorCtr="0" anchor="ctr" bIns="91425" lIns="457200" spcFirstLastPara="1" rIns="457200" wrap="square" tIns="91425">
            <a:noAutofit/>
          </a:bodyPr>
          <a:lstStyle>
            <a:lvl1pPr indent="-228600" lvl="0" marL="457200" algn="ctr">
              <a:lnSpc>
                <a:spcPct val="90000"/>
              </a:lnSpc>
              <a:spcBef>
                <a:spcPts val="0"/>
              </a:spcBef>
              <a:spcAft>
                <a:spcPts val="0"/>
              </a:spcAft>
              <a:buSzPts val="1867"/>
              <a:buNone/>
              <a:defRPr sz="1867">
                <a:solidFill>
                  <a:schemeClr val="dk1"/>
                </a:solidFill>
              </a:defRPr>
            </a:lvl1pPr>
            <a:lvl2pPr indent="-228600" lvl="1" marL="914400" algn="ctr">
              <a:spcBef>
                <a:spcPts val="373"/>
              </a:spcBef>
              <a:spcAft>
                <a:spcPts val="0"/>
              </a:spcAft>
              <a:buSzPts val="1867"/>
              <a:buNone/>
              <a:defRPr sz="1867"/>
            </a:lvl2pPr>
            <a:lvl3pPr indent="-228600" lvl="2" marL="1371600" algn="ctr">
              <a:spcBef>
                <a:spcPts val="373"/>
              </a:spcBef>
              <a:spcAft>
                <a:spcPts val="0"/>
              </a:spcAft>
              <a:buSzPts val="1680"/>
              <a:buNone/>
              <a:defRPr sz="1867"/>
            </a:lvl3pPr>
            <a:lvl4pPr indent="-228600" lvl="3" marL="1828800" algn="ctr">
              <a:spcBef>
                <a:spcPts val="373"/>
              </a:spcBef>
              <a:spcAft>
                <a:spcPts val="0"/>
              </a:spcAft>
              <a:buSzPts val="1307"/>
              <a:buNone/>
              <a:defRPr sz="1867"/>
            </a:lvl4pPr>
            <a:lvl5pPr indent="-228600" lvl="4" marL="2286000" algn="ctr">
              <a:spcBef>
                <a:spcPts val="373"/>
              </a:spcBef>
              <a:spcAft>
                <a:spcPts val="0"/>
              </a:spcAft>
              <a:buSzPts val="1867"/>
              <a:buNone/>
              <a:defRPr sz="18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2" name="Google Shape;302;p49"/>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49"/>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chemeClr val="dk1"/>
                </a:solidFill>
                <a:latin typeface="Arial"/>
                <a:ea typeface="Arial"/>
                <a:cs typeface="Arial"/>
                <a:sym typeface="Arial"/>
              </a:defRPr>
            </a:lvl1pPr>
            <a:lvl2pPr indent="0" lvl="1" marL="0" algn="r">
              <a:spcBef>
                <a:spcPts val="0"/>
              </a:spcBef>
              <a:buNone/>
              <a:defRPr sz="1067">
                <a:solidFill>
                  <a:schemeClr val="dk1"/>
                </a:solidFill>
                <a:latin typeface="Arial"/>
                <a:ea typeface="Arial"/>
                <a:cs typeface="Arial"/>
                <a:sym typeface="Arial"/>
              </a:defRPr>
            </a:lvl2pPr>
            <a:lvl3pPr indent="0" lvl="2" marL="0" algn="r">
              <a:spcBef>
                <a:spcPts val="0"/>
              </a:spcBef>
              <a:buNone/>
              <a:defRPr sz="1067">
                <a:solidFill>
                  <a:schemeClr val="dk1"/>
                </a:solidFill>
                <a:latin typeface="Arial"/>
                <a:ea typeface="Arial"/>
                <a:cs typeface="Arial"/>
                <a:sym typeface="Arial"/>
              </a:defRPr>
            </a:lvl3pPr>
            <a:lvl4pPr indent="0" lvl="3" marL="0" algn="r">
              <a:spcBef>
                <a:spcPts val="0"/>
              </a:spcBef>
              <a:buNone/>
              <a:defRPr sz="1067">
                <a:solidFill>
                  <a:schemeClr val="dk1"/>
                </a:solidFill>
                <a:latin typeface="Arial"/>
                <a:ea typeface="Arial"/>
                <a:cs typeface="Arial"/>
                <a:sym typeface="Arial"/>
              </a:defRPr>
            </a:lvl4pPr>
            <a:lvl5pPr indent="0" lvl="4" marL="0" algn="r">
              <a:spcBef>
                <a:spcPts val="0"/>
              </a:spcBef>
              <a:buNone/>
              <a:defRPr sz="1067">
                <a:solidFill>
                  <a:schemeClr val="dk1"/>
                </a:solidFill>
                <a:latin typeface="Arial"/>
                <a:ea typeface="Arial"/>
                <a:cs typeface="Arial"/>
                <a:sym typeface="Arial"/>
              </a:defRPr>
            </a:lvl5pPr>
            <a:lvl6pPr indent="0" lvl="5" marL="0" algn="r">
              <a:spcBef>
                <a:spcPts val="0"/>
              </a:spcBef>
              <a:buNone/>
              <a:defRPr sz="1067">
                <a:solidFill>
                  <a:schemeClr val="dk1"/>
                </a:solidFill>
                <a:latin typeface="Arial"/>
                <a:ea typeface="Arial"/>
                <a:cs typeface="Arial"/>
                <a:sym typeface="Arial"/>
              </a:defRPr>
            </a:lvl6pPr>
            <a:lvl7pPr indent="0" lvl="6" marL="0" algn="r">
              <a:spcBef>
                <a:spcPts val="0"/>
              </a:spcBef>
              <a:buNone/>
              <a:defRPr sz="1067">
                <a:solidFill>
                  <a:schemeClr val="dk1"/>
                </a:solidFill>
                <a:latin typeface="Arial"/>
                <a:ea typeface="Arial"/>
                <a:cs typeface="Arial"/>
                <a:sym typeface="Arial"/>
              </a:defRPr>
            </a:lvl7pPr>
            <a:lvl8pPr indent="0" lvl="7" marL="0" algn="r">
              <a:spcBef>
                <a:spcPts val="0"/>
              </a:spcBef>
              <a:buNone/>
              <a:defRPr sz="1067">
                <a:solidFill>
                  <a:schemeClr val="dk1"/>
                </a:solidFill>
                <a:latin typeface="Arial"/>
                <a:ea typeface="Arial"/>
                <a:cs typeface="Arial"/>
                <a:sym typeface="Arial"/>
              </a:defRPr>
            </a:lvl8pPr>
            <a:lvl9pPr indent="0" lvl="8" marL="0" algn="r">
              <a:spcBef>
                <a:spcPts val="0"/>
              </a:spcBef>
              <a:buNone/>
              <a:defRPr sz="1067">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4" name="Google Shape;304;p49"/>
          <p:cNvSpPr txBox="1"/>
          <p:nvPr>
            <p:ph type="title"/>
          </p:nvPr>
        </p:nvSpPr>
        <p:spPr>
          <a:xfrm>
            <a:off x="304800" y="279400"/>
            <a:ext cx="10244667" cy="72728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724">
          <p15:clr>
            <a:srgbClr val="F26B43"/>
          </p15:clr>
        </p15:guide>
        <p15:guide id="2" pos="2808">
          <p15:clr>
            <a:srgbClr val="FDE53C"/>
          </p15:clr>
        </p15:guide>
        <p15:guide id="3" pos="2952">
          <p15:clr>
            <a:srgbClr val="FDE53C"/>
          </p15:clr>
        </p15:guide>
        <p15:guide id="4" orient="horz" pos="612">
          <p15:clr>
            <a:srgbClr val="F26B43"/>
          </p15:clr>
        </p15:guide>
        <p15:guide id="5"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lide">
  <p:cSld name="1_Slide">
    <p:spTree>
      <p:nvGrpSpPr>
        <p:cNvPr id="305" name="Shape 305"/>
        <p:cNvGrpSpPr/>
        <p:nvPr/>
      </p:nvGrpSpPr>
      <p:grpSpPr>
        <a:xfrm>
          <a:off x="0" y="0"/>
          <a:ext cx="0" cy="0"/>
          <a:chOff x="0" y="0"/>
          <a:chExt cx="0" cy="0"/>
        </a:xfrm>
      </p:grpSpPr>
      <p:sp>
        <p:nvSpPr>
          <p:cNvPr id="306" name="Google Shape;306;p50"/>
          <p:cNvSpPr txBox="1"/>
          <p:nvPr>
            <p:ph type="title"/>
          </p:nvPr>
        </p:nvSpPr>
        <p:spPr>
          <a:xfrm>
            <a:off x="304800" y="470146"/>
            <a:ext cx="10215880" cy="82525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7" name="Google Shape;307;p50"/>
          <p:cNvSpPr txBox="1"/>
          <p:nvPr>
            <p:ph idx="1" type="body"/>
          </p:nvPr>
        </p:nvSpPr>
        <p:spPr>
          <a:xfrm>
            <a:off x="304800" y="5969000"/>
            <a:ext cx="11582400" cy="609600"/>
          </a:xfrm>
          <a:prstGeom prst="rect">
            <a:avLst/>
          </a:prstGeom>
          <a:noFill/>
          <a:ln cap="flat" cmpd="sng" w="9525">
            <a:solidFill>
              <a:schemeClr val="dk1"/>
            </a:solidFill>
            <a:prstDash val="solid"/>
            <a:round/>
            <a:headEnd len="sm" w="sm" type="none"/>
            <a:tailEnd len="sm" w="sm" type="none"/>
          </a:ln>
        </p:spPr>
        <p:txBody>
          <a:bodyPr anchorCtr="0" anchor="ctr" bIns="91425" lIns="457200" spcFirstLastPara="1" rIns="457200" wrap="square" tIns="91425">
            <a:noAutofit/>
          </a:bodyPr>
          <a:lstStyle>
            <a:lvl1pPr indent="-228600" lvl="0" marL="457200" algn="ctr">
              <a:lnSpc>
                <a:spcPct val="90000"/>
              </a:lnSpc>
              <a:spcBef>
                <a:spcPts val="0"/>
              </a:spcBef>
              <a:spcAft>
                <a:spcPts val="0"/>
              </a:spcAft>
              <a:buSzPts val="1867"/>
              <a:buNone/>
              <a:defRPr sz="1867">
                <a:solidFill>
                  <a:schemeClr val="dk1"/>
                </a:solidFill>
              </a:defRPr>
            </a:lvl1pPr>
            <a:lvl2pPr indent="-228600" lvl="1" marL="914400" algn="ctr">
              <a:spcBef>
                <a:spcPts val="373"/>
              </a:spcBef>
              <a:spcAft>
                <a:spcPts val="0"/>
              </a:spcAft>
              <a:buSzPts val="1867"/>
              <a:buNone/>
              <a:defRPr sz="1867"/>
            </a:lvl2pPr>
            <a:lvl3pPr indent="-228600" lvl="2" marL="1371600" algn="ctr">
              <a:spcBef>
                <a:spcPts val="373"/>
              </a:spcBef>
              <a:spcAft>
                <a:spcPts val="0"/>
              </a:spcAft>
              <a:buSzPts val="1680"/>
              <a:buNone/>
              <a:defRPr sz="1867"/>
            </a:lvl3pPr>
            <a:lvl4pPr indent="-228600" lvl="3" marL="1828800" algn="ctr">
              <a:spcBef>
                <a:spcPts val="373"/>
              </a:spcBef>
              <a:spcAft>
                <a:spcPts val="0"/>
              </a:spcAft>
              <a:buSzPts val="1307"/>
              <a:buNone/>
              <a:defRPr sz="1867"/>
            </a:lvl4pPr>
            <a:lvl5pPr indent="-228600" lvl="4" marL="2286000" algn="ctr">
              <a:spcBef>
                <a:spcPts val="373"/>
              </a:spcBef>
              <a:spcAft>
                <a:spcPts val="0"/>
              </a:spcAft>
              <a:buSzPts val="1867"/>
              <a:buNone/>
              <a:defRPr sz="1867"/>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8" name="Google Shape;308;p50"/>
          <p:cNvSpPr txBox="1"/>
          <p:nvPr>
            <p:ph idx="2" type="body"/>
          </p:nvPr>
        </p:nvSpPr>
        <p:spPr>
          <a:xfrm>
            <a:off x="304801" y="279400"/>
            <a:ext cx="5355167" cy="182880"/>
          </a:xfrm>
          <a:prstGeom prst="rect">
            <a:avLst/>
          </a:prstGeom>
          <a:noFill/>
          <a:ln>
            <a:noFill/>
          </a:ln>
        </p:spPr>
        <p:txBody>
          <a:bodyPr anchorCtr="0" anchor="t" bIns="0" lIns="0" spcFirstLastPara="1" rIns="0" wrap="square" tIns="0">
            <a:noAutofit/>
          </a:bodyPr>
          <a:lstStyle>
            <a:lvl1pPr indent="-228600" lvl="0" marL="457200" algn="l">
              <a:spcBef>
                <a:spcPts val="267"/>
              </a:spcBef>
              <a:spcAft>
                <a:spcPts val="0"/>
              </a:spcAft>
              <a:buSzPts val="1333"/>
              <a:buNone/>
              <a:defRPr b="1" sz="1333">
                <a:solidFill>
                  <a:schemeClr val="dk1"/>
                </a:solidFill>
              </a:defRPr>
            </a:lvl1pPr>
            <a:lvl2pPr indent="-342900" lvl="1" marL="914400" algn="l">
              <a:spcBef>
                <a:spcPts val="360"/>
              </a:spcBef>
              <a:spcAft>
                <a:spcPts val="0"/>
              </a:spcAft>
              <a:buSzPts val="1800"/>
              <a:buChar char="▪"/>
              <a:defRPr/>
            </a:lvl2pPr>
            <a:lvl3pPr indent="-331469" lvl="2" marL="1371600" algn="l">
              <a:spcBef>
                <a:spcPts val="360"/>
              </a:spcBef>
              <a:spcAft>
                <a:spcPts val="0"/>
              </a:spcAft>
              <a:buSzPts val="1620"/>
              <a:buChar char="o"/>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9" name="Google Shape;309;p50"/>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50"/>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chemeClr val="dk1"/>
                </a:solidFill>
                <a:latin typeface="Arial"/>
                <a:ea typeface="Arial"/>
                <a:cs typeface="Arial"/>
                <a:sym typeface="Arial"/>
              </a:defRPr>
            </a:lvl1pPr>
            <a:lvl2pPr indent="0" lvl="1" marL="0" algn="r">
              <a:spcBef>
                <a:spcPts val="0"/>
              </a:spcBef>
              <a:buNone/>
              <a:defRPr sz="1067">
                <a:solidFill>
                  <a:schemeClr val="dk1"/>
                </a:solidFill>
                <a:latin typeface="Arial"/>
                <a:ea typeface="Arial"/>
                <a:cs typeface="Arial"/>
                <a:sym typeface="Arial"/>
              </a:defRPr>
            </a:lvl2pPr>
            <a:lvl3pPr indent="0" lvl="2" marL="0" algn="r">
              <a:spcBef>
                <a:spcPts val="0"/>
              </a:spcBef>
              <a:buNone/>
              <a:defRPr sz="1067">
                <a:solidFill>
                  <a:schemeClr val="dk1"/>
                </a:solidFill>
                <a:latin typeface="Arial"/>
                <a:ea typeface="Arial"/>
                <a:cs typeface="Arial"/>
                <a:sym typeface="Arial"/>
              </a:defRPr>
            </a:lvl3pPr>
            <a:lvl4pPr indent="0" lvl="3" marL="0" algn="r">
              <a:spcBef>
                <a:spcPts val="0"/>
              </a:spcBef>
              <a:buNone/>
              <a:defRPr sz="1067">
                <a:solidFill>
                  <a:schemeClr val="dk1"/>
                </a:solidFill>
                <a:latin typeface="Arial"/>
                <a:ea typeface="Arial"/>
                <a:cs typeface="Arial"/>
                <a:sym typeface="Arial"/>
              </a:defRPr>
            </a:lvl4pPr>
            <a:lvl5pPr indent="0" lvl="4" marL="0" algn="r">
              <a:spcBef>
                <a:spcPts val="0"/>
              </a:spcBef>
              <a:buNone/>
              <a:defRPr sz="1067">
                <a:solidFill>
                  <a:schemeClr val="dk1"/>
                </a:solidFill>
                <a:latin typeface="Arial"/>
                <a:ea typeface="Arial"/>
                <a:cs typeface="Arial"/>
                <a:sym typeface="Arial"/>
              </a:defRPr>
            </a:lvl5pPr>
            <a:lvl6pPr indent="0" lvl="5" marL="0" algn="r">
              <a:spcBef>
                <a:spcPts val="0"/>
              </a:spcBef>
              <a:buNone/>
              <a:defRPr sz="1067">
                <a:solidFill>
                  <a:schemeClr val="dk1"/>
                </a:solidFill>
                <a:latin typeface="Arial"/>
                <a:ea typeface="Arial"/>
                <a:cs typeface="Arial"/>
                <a:sym typeface="Arial"/>
              </a:defRPr>
            </a:lvl6pPr>
            <a:lvl7pPr indent="0" lvl="6" marL="0" algn="r">
              <a:spcBef>
                <a:spcPts val="0"/>
              </a:spcBef>
              <a:buNone/>
              <a:defRPr sz="1067">
                <a:solidFill>
                  <a:schemeClr val="dk1"/>
                </a:solidFill>
                <a:latin typeface="Arial"/>
                <a:ea typeface="Arial"/>
                <a:cs typeface="Arial"/>
                <a:sym typeface="Arial"/>
              </a:defRPr>
            </a:lvl7pPr>
            <a:lvl8pPr indent="0" lvl="7" marL="0" algn="r">
              <a:spcBef>
                <a:spcPts val="0"/>
              </a:spcBef>
              <a:buNone/>
              <a:defRPr sz="1067">
                <a:solidFill>
                  <a:schemeClr val="dk1"/>
                </a:solidFill>
                <a:latin typeface="Arial"/>
                <a:ea typeface="Arial"/>
                <a:cs typeface="Arial"/>
                <a:sym typeface="Arial"/>
              </a:defRPr>
            </a:lvl8pPr>
            <a:lvl9pPr indent="0" lvl="8" marL="0" algn="r">
              <a:spcBef>
                <a:spcPts val="0"/>
              </a:spcBef>
              <a:buNone/>
              <a:defRPr sz="1067">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extLst>
    <p:ext uri="{DCECCB84-F9BA-43D5-87BE-67443E8EF086}">
      <p15:sldGuideLst>
        <p15:guide id="1" orient="horz" pos="2724">
          <p15:clr>
            <a:srgbClr val="F26B43"/>
          </p15:clr>
        </p15:guide>
        <p15:guide id="2" pos="2808">
          <p15:clr>
            <a:srgbClr val="FDE53C"/>
          </p15:clr>
        </p15:guide>
        <p15:guide id="3" pos="2952">
          <p15:clr>
            <a:srgbClr val="FDE53C"/>
          </p15:clr>
        </p15:guide>
        <p15:guide id="4" orient="horz" pos="612">
          <p15:clr>
            <a:srgbClr val="F26B43"/>
          </p15:clr>
        </p15:guide>
        <p15:guide id="5" orient="horz" pos="636">
          <p15:clr>
            <a:srgbClr val="FBAE40"/>
          </p15:clr>
        </p15:guide>
        <p15:guide id="6" orient="horz" pos="16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lide">
  <p:cSld name="2_Slide">
    <p:spTree>
      <p:nvGrpSpPr>
        <p:cNvPr id="311" name="Shape 311"/>
        <p:cNvGrpSpPr/>
        <p:nvPr/>
      </p:nvGrpSpPr>
      <p:grpSpPr>
        <a:xfrm>
          <a:off x="0" y="0"/>
          <a:ext cx="0" cy="0"/>
          <a:chOff x="0" y="0"/>
          <a:chExt cx="0" cy="0"/>
        </a:xfrm>
      </p:grpSpPr>
      <p:sp>
        <p:nvSpPr>
          <p:cNvPr id="312" name="Google Shape;312;p51"/>
          <p:cNvSpPr txBox="1"/>
          <p:nvPr>
            <p:ph idx="1" type="body"/>
          </p:nvPr>
        </p:nvSpPr>
        <p:spPr>
          <a:xfrm>
            <a:off x="304800" y="5969000"/>
            <a:ext cx="11582400" cy="609600"/>
          </a:xfrm>
          <a:prstGeom prst="rect">
            <a:avLst/>
          </a:prstGeom>
          <a:noFill/>
          <a:ln cap="flat" cmpd="sng" w="9525">
            <a:solidFill>
              <a:schemeClr val="dk1"/>
            </a:solidFill>
            <a:prstDash val="solid"/>
            <a:round/>
            <a:headEnd len="sm" w="sm" type="none"/>
            <a:tailEnd len="sm" w="sm" type="none"/>
          </a:ln>
        </p:spPr>
        <p:txBody>
          <a:bodyPr anchorCtr="0" anchor="ctr" bIns="91425" lIns="457200" spcFirstLastPara="1" rIns="457200" wrap="square" tIns="91425">
            <a:noAutofit/>
          </a:bodyPr>
          <a:lstStyle>
            <a:lvl1pPr indent="-228600" lvl="0" marL="457200" algn="ctr">
              <a:lnSpc>
                <a:spcPct val="90000"/>
              </a:lnSpc>
              <a:spcBef>
                <a:spcPts val="0"/>
              </a:spcBef>
              <a:spcAft>
                <a:spcPts val="0"/>
              </a:spcAft>
              <a:buSzPts val="1900"/>
              <a:buNone/>
              <a:defRPr sz="1900">
                <a:solidFill>
                  <a:schemeClr val="dk1"/>
                </a:solidFill>
              </a:defRPr>
            </a:lvl1pPr>
            <a:lvl2pPr indent="-228600" lvl="1" marL="914400" algn="ctr">
              <a:spcBef>
                <a:spcPts val="380"/>
              </a:spcBef>
              <a:spcAft>
                <a:spcPts val="0"/>
              </a:spcAft>
              <a:buSzPts val="1900"/>
              <a:buNone/>
              <a:defRPr sz="1900"/>
            </a:lvl2pPr>
            <a:lvl3pPr indent="-228600" lvl="2" marL="1371600" algn="ctr">
              <a:spcBef>
                <a:spcPts val="380"/>
              </a:spcBef>
              <a:spcAft>
                <a:spcPts val="0"/>
              </a:spcAft>
              <a:buSzPts val="1710"/>
              <a:buNone/>
              <a:defRPr sz="1900"/>
            </a:lvl3pPr>
            <a:lvl4pPr indent="-228600" lvl="3" marL="1828800" algn="ctr">
              <a:spcBef>
                <a:spcPts val="380"/>
              </a:spcBef>
              <a:spcAft>
                <a:spcPts val="0"/>
              </a:spcAft>
              <a:buSzPts val="1330"/>
              <a:buNone/>
              <a:defRPr sz="1900"/>
            </a:lvl4pPr>
            <a:lvl5pPr indent="-228600" lvl="4" marL="2286000" algn="ctr">
              <a:spcBef>
                <a:spcPts val="380"/>
              </a:spcBef>
              <a:spcAft>
                <a:spcPts val="0"/>
              </a:spcAft>
              <a:buSzPts val="1900"/>
              <a:buNone/>
              <a:defRPr sz="1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3" name="Google Shape;313;p51"/>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51"/>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chemeClr val="dk1"/>
                </a:solidFill>
                <a:latin typeface="Arial"/>
                <a:ea typeface="Arial"/>
                <a:cs typeface="Arial"/>
                <a:sym typeface="Arial"/>
              </a:defRPr>
            </a:lvl1pPr>
            <a:lvl2pPr indent="0" lvl="1" marL="0" algn="r">
              <a:spcBef>
                <a:spcPts val="0"/>
              </a:spcBef>
              <a:buNone/>
              <a:defRPr sz="1067">
                <a:solidFill>
                  <a:schemeClr val="dk1"/>
                </a:solidFill>
                <a:latin typeface="Arial"/>
                <a:ea typeface="Arial"/>
                <a:cs typeface="Arial"/>
                <a:sym typeface="Arial"/>
              </a:defRPr>
            </a:lvl2pPr>
            <a:lvl3pPr indent="0" lvl="2" marL="0" algn="r">
              <a:spcBef>
                <a:spcPts val="0"/>
              </a:spcBef>
              <a:buNone/>
              <a:defRPr sz="1067">
                <a:solidFill>
                  <a:schemeClr val="dk1"/>
                </a:solidFill>
                <a:latin typeface="Arial"/>
                <a:ea typeface="Arial"/>
                <a:cs typeface="Arial"/>
                <a:sym typeface="Arial"/>
              </a:defRPr>
            </a:lvl3pPr>
            <a:lvl4pPr indent="0" lvl="3" marL="0" algn="r">
              <a:spcBef>
                <a:spcPts val="0"/>
              </a:spcBef>
              <a:buNone/>
              <a:defRPr sz="1067">
                <a:solidFill>
                  <a:schemeClr val="dk1"/>
                </a:solidFill>
                <a:latin typeface="Arial"/>
                <a:ea typeface="Arial"/>
                <a:cs typeface="Arial"/>
                <a:sym typeface="Arial"/>
              </a:defRPr>
            </a:lvl4pPr>
            <a:lvl5pPr indent="0" lvl="4" marL="0" algn="r">
              <a:spcBef>
                <a:spcPts val="0"/>
              </a:spcBef>
              <a:buNone/>
              <a:defRPr sz="1067">
                <a:solidFill>
                  <a:schemeClr val="dk1"/>
                </a:solidFill>
                <a:latin typeface="Arial"/>
                <a:ea typeface="Arial"/>
                <a:cs typeface="Arial"/>
                <a:sym typeface="Arial"/>
              </a:defRPr>
            </a:lvl5pPr>
            <a:lvl6pPr indent="0" lvl="5" marL="0" algn="r">
              <a:spcBef>
                <a:spcPts val="0"/>
              </a:spcBef>
              <a:buNone/>
              <a:defRPr sz="1067">
                <a:solidFill>
                  <a:schemeClr val="dk1"/>
                </a:solidFill>
                <a:latin typeface="Arial"/>
                <a:ea typeface="Arial"/>
                <a:cs typeface="Arial"/>
                <a:sym typeface="Arial"/>
              </a:defRPr>
            </a:lvl6pPr>
            <a:lvl7pPr indent="0" lvl="6" marL="0" algn="r">
              <a:spcBef>
                <a:spcPts val="0"/>
              </a:spcBef>
              <a:buNone/>
              <a:defRPr sz="1067">
                <a:solidFill>
                  <a:schemeClr val="dk1"/>
                </a:solidFill>
                <a:latin typeface="Arial"/>
                <a:ea typeface="Arial"/>
                <a:cs typeface="Arial"/>
                <a:sym typeface="Arial"/>
              </a:defRPr>
            </a:lvl7pPr>
            <a:lvl8pPr indent="0" lvl="7" marL="0" algn="r">
              <a:spcBef>
                <a:spcPts val="0"/>
              </a:spcBef>
              <a:buNone/>
              <a:defRPr sz="1067">
                <a:solidFill>
                  <a:schemeClr val="dk1"/>
                </a:solidFill>
                <a:latin typeface="Arial"/>
                <a:ea typeface="Arial"/>
                <a:cs typeface="Arial"/>
                <a:sym typeface="Arial"/>
              </a:defRPr>
            </a:lvl8pPr>
            <a:lvl9pPr indent="0" lvl="8" marL="0" algn="r">
              <a:spcBef>
                <a:spcPts val="0"/>
              </a:spcBef>
              <a:buNone/>
              <a:defRPr sz="1067">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5" name="Google Shape;315;p51"/>
          <p:cNvSpPr txBox="1"/>
          <p:nvPr>
            <p:ph type="title"/>
          </p:nvPr>
        </p:nvSpPr>
        <p:spPr>
          <a:xfrm>
            <a:off x="304800" y="279400"/>
            <a:ext cx="11582400" cy="727285"/>
          </a:xfrm>
          <a:prstGeom prst="rect">
            <a:avLst/>
          </a:prstGeom>
          <a:noFill/>
          <a:ln>
            <a:noFill/>
          </a:ln>
        </p:spPr>
        <p:txBody>
          <a:bodyPr anchorCtr="0" anchor="ctr" bIns="0" lIns="0" spcFirstLastPara="1" rIns="1097275"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6" name="Shape 316"/>
        <p:cNvGrpSpPr/>
        <p:nvPr/>
      </p:nvGrpSpPr>
      <p:grpSpPr>
        <a:xfrm>
          <a:off x="0" y="0"/>
          <a:ext cx="0" cy="0"/>
          <a:chOff x="0" y="0"/>
          <a:chExt cx="0" cy="0"/>
        </a:xfrm>
      </p:grpSpPr>
      <p:sp>
        <p:nvSpPr>
          <p:cNvPr id="317" name="Google Shape;317;p52"/>
          <p:cNvSpPr txBox="1"/>
          <p:nvPr>
            <p:ph type="title"/>
          </p:nvPr>
        </p:nvSpPr>
        <p:spPr>
          <a:xfrm>
            <a:off x="304800" y="279399"/>
            <a:ext cx="11582400" cy="91016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122849"/>
              </a:buClr>
              <a:buSzPts val="3196"/>
              <a:buFont typeface="Arial"/>
              <a:buNone/>
              <a:defRPr b="1" i="0" sz="3196">
                <a:solidFill>
                  <a:srgbClr val="12284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2"/>
          <p:cNvSpPr txBox="1"/>
          <p:nvPr>
            <p:ph idx="1" type="body"/>
          </p:nvPr>
        </p:nvSpPr>
        <p:spPr>
          <a:xfrm>
            <a:off x="304800" y="1498600"/>
            <a:ext cx="11582400" cy="5080000"/>
          </a:xfrm>
          <a:prstGeom prst="rect">
            <a:avLst/>
          </a:prstGeom>
          <a:noFill/>
          <a:ln>
            <a:noFill/>
          </a:ln>
        </p:spPr>
        <p:txBody>
          <a:bodyPr anchorCtr="0" anchor="t" bIns="0" lIns="0" spcFirstLastPara="1" rIns="0" wrap="square" tIns="0">
            <a:noAutofit/>
          </a:bodyPr>
          <a:lstStyle>
            <a:lvl1pPr indent="-381000" lvl="0" marL="457200" algn="l">
              <a:spcBef>
                <a:spcPts val="480"/>
              </a:spcBef>
              <a:spcAft>
                <a:spcPts val="0"/>
              </a:spcAft>
              <a:buSzPts val="2400"/>
              <a:buChar char="•"/>
              <a:defRPr b="0" i="0">
                <a:solidFill>
                  <a:schemeClr val="dk1"/>
                </a:solidFill>
              </a:defRPr>
            </a:lvl1pPr>
            <a:lvl2pPr indent="-342900" lvl="1" marL="914400" algn="l">
              <a:spcBef>
                <a:spcPts val="360"/>
              </a:spcBef>
              <a:spcAft>
                <a:spcPts val="0"/>
              </a:spcAft>
              <a:buSzPts val="1800"/>
              <a:buChar char="▪"/>
              <a:defRPr/>
            </a:lvl2pPr>
            <a:lvl3pPr indent="-331469" lvl="2" marL="1371600" algn="l">
              <a:spcBef>
                <a:spcPts val="360"/>
              </a:spcBef>
              <a:spcAft>
                <a:spcPts val="0"/>
              </a:spcAft>
              <a:buSzPts val="1620"/>
              <a:buChar char="o"/>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9" name="Google Shape;319;p52"/>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B94"/>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0" name="Google Shape;320;p52"/>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52"/>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chemeClr val="dk1"/>
                </a:solidFill>
                <a:latin typeface="Arial"/>
                <a:ea typeface="Arial"/>
                <a:cs typeface="Arial"/>
                <a:sym typeface="Arial"/>
              </a:defRPr>
            </a:lvl1pPr>
            <a:lvl2pPr indent="0" lvl="1" marL="0" algn="r">
              <a:spcBef>
                <a:spcPts val="0"/>
              </a:spcBef>
              <a:buNone/>
              <a:defRPr sz="1067">
                <a:solidFill>
                  <a:schemeClr val="dk1"/>
                </a:solidFill>
                <a:latin typeface="Arial"/>
                <a:ea typeface="Arial"/>
                <a:cs typeface="Arial"/>
                <a:sym typeface="Arial"/>
              </a:defRPr>
            </a:lvl2pPr>
            <a:lvl3pPr indent="0" lvl="2" marL="0" algn="r">
              <a:spcBef>
                <a:spcPts val="0"/>
              </a:spcBef>
              <a:buNone/>
              <a:defRPr sz="1067">
                <a:solidFill>
                  <a:schemeClr val="dk1"/>
                </a:solidFill>
                <a:latin typeface="Arial"/>
                <a:ea typeface="Arial"/>
                <a:cs typeface="Arial"/>
                <a:sym typeface="Arial"/>
              </a:defRPr>
            </a:lvl3pPr>
            <a:lvl4pPr indent="0" lvl="3" marL="0" algn="r">
              <a:spcBef>
                <a:spcPts val="0"/>
              </a:spcBef>
              <a:buNone/>
              <a:defRPr sz="1067">
                <a:solidFill>
                  <a:schemeClr val="dk1"/>
                </a:solidFill>
                <a:latin typeface="Arial"/>
                <a:ea typeface="Arial"/>
                <a:cs typeface="Arial"/>
                <a:sym typeface="Arial"/>
              </a:defRPr>
            </a:lvl4pPr>
            <a:lvl5pPr indent="0" lvl="4" marL="0" algn="r">
              <a:spcBef>
                <a:spcPts val="0"/>
              </a:spcBef>
              <a:buNone/>
              <a:defRPr sz="1067">
                <a:solidFill>
                  <a:schemeClr val="dk1"/>
                </a:solidFill>
                <a:latin typeface="Arial"/>
                <a:ea typeface="Arial"/>
                <a:cs typeface="Arial"/>
                <a:sym typeface="Arial"/>
              </a:defRPr>
            </a:lvl5pPr>
            <a:lvl6pPr indent="0" lvl="5" marL="0" algn="r">
              <a:spcBef>
                <a:spcPts val="0"/>
              </a:spcBef>
              <a:buNone/>
              <a:defRPr sz="1067">
                <a:solidFill>
                  <a:schemeClr val="dk1"/>
                </a:solidFill>
                <a:latin typeface="Arial"/>
                <a:ea typeface="Arial"/>
                <a:cs typeface="Arial"/>
                <a:sym typeface="Arial"/>
              </a:defRPr>
            </a:lvl6pPr>
            <a:lvl7pPr indent="0" lvl="6" marL="0" algn="r">
              <a:spcBef>
                <a:spcPts val="0"/>
              </a:spcBef>
              <a:buNone/>
              <a:defRPr sz="1067">
                <a:solidFill>
                  <a:schemeClr val="dk1"/>
                </a:solidFill>
                <a:latin typeface="Arial"/>
                <a:ea typeface="Arial"/>
                <a:cs typeface="Arial"/>
                <a:sym typeface="Arial"/>
              </a:defRPr>
            </a:lvl7pPr>
            <a:lvl8pPr indent="0" lvl="7" marL="0" algn="r">
              <a:spcBef>
                <a:spcPts val="0"/>
              </a:spcBef>
              <a:buNone/>
              <a:defRPr sz="1067">
                <a:solidFill>
                  <a:schemeClr val="dk1"/>
                </a:solidFill>
                <a:latin typeface="Arial"/>
                <a:ea typeface="Arial"/>
                <a:cs typeface="Arial"/>
                <a:sym typeface="Arial"/>
              </a:defRPr>
            </a:lvl8pPr>
            <a:lvl9pPr indent="0" lvl="8" marL="0" algn="r">
              <a:spcBef>
                <a:spcPts val="0"/>
              </a:spcBef>
              <a:buNone/>
              <a:defRPr sz="1067">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2" name="Shape 322"/>
        <p:cNvGrpSpPr/>
        <p:nvPr/>
      </p:nvGrpSpPr>
      <p:grpSpPr>
        <a:xfrm>
          <a:off x="0" y="0"/>
          <a:ext cx="0" cy="0"/>
          <a:chOff x="0" y="0"/>
          <a:chExt cx="0" cy="0"/>
        </a:xfrm>
      </p:grpSpPr>
      <p:sp>
        <p:nvSpPr>
          <p:cNvPr id="323" name="Google Shape;323;p53"/>
          <p:cNvSpPr txBox="1"/>
          <p:nvPr>
            <p:ph type="title"/>
          </p:nvPr>
        </p:nvSpPr>
        <p:spPr>
          <a:xfrm>
            <a:off x="372603" y="258333"/>
            <a:ext cx="10298000" cy="6416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4" name="Google Shape;324;p53"/>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53"/>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chemeClr val="dk1"/>
                </a:solidFill>
                <a:latin typeface="Arial"/>
                <a:ea typeface="Arial"/>
                <a:cs typeface="Arial"/>
                <a:sym typeface="Arial"/>
              </a:defRPr>
            </a:lvl1pPr>
            <a:lvl2pPr indent="0" lvl="1" marL="0" algn="r">
              <a:spcBef>
                <a:spcPts val="0"/>
              </a:spcBef>
              <a:buNone/>
              <a:defRPr sz="1067">
                <a:solidFill>
                  <a:schemeClr val="dk1"/>
                </a:solidFill>
                <a:latin typeface="Arial"/>
                <a:ea typeface="Arial"/>
                <a:cs typeface="Arial"/>
                <a:sym typeface="Arial"/>
              </a:defRPr>
            </a:lvl2pPr>
            <a:lvl3pPr indent="0" lvl="2" marL="0" algn="r">
              <a:spcBef>
                <a:spcPts val="0"/>
              </a:spcBef>
              <a:buNone/>
              <a:defRPr sz="1067">
                <a:solidFill>
                  <a:schemeClr val="dk1"/>
                </a:solidFill>
                <a:latin typeface="Arial"/>
                <a:ea typeface="Arial"/>
                <a:cs typeface="Arial"/>
                <a:sym typeface="Arial"/>
              </a:defRPr>
            </a:lvl3pPr>
            <a:lvl4pPr indent="0" lvl="3" marL="0" algn="r">
              <a:spcBef>
                <a:spcPts val="0"/>
              </a:spcBef>
              <a:buNone/>
              <a:defRPr sz="1067">
                <a:solidFill>
                  <a:schemeClr val="dk1"/>
                </a:solidFill>
                <a:latin typeface="Arial"/>
                <a:ea typeface="Arial"/>
                <a:cs typeface="Arial"/>
                <a:sym typeface="Arial"/>
              </a:defRPr>
            </a:lvl4pPr>
            <a:lvl5pPr indent="0" lvl="4" marL="0" algn="r">
              <a:spcBef>
                <a:spcPts val="0"/>
              </a:spcBef>
              <a:buNone/>
              <a:defRPr sz="1067">
                <a:solidFill>
                  <a:schemeClr val="dk1"/>
                </a:solidFill>
                <a:latin typeface="Arial"/>
                <a:ea typeface="Arial"/>
                <a:cs typeface="Arial"/>
                <a:sym typeface="Arial"/>
              </a:defRPr>
            </a:lvl5pPr>
            <a:lvl6pPr indent="0" lvl="5" marL="0" algn="r">
              <a:spcBef>
                <a:spcPts val="0"/>
              </a:spcBef>
              <a:buNone/>
              <a:defRPr sz="1067">
                <a:solidFill>
                  <a:schemeClr val="dk1"/>
                </a:solidFill>
                <a:latin typeface="Arial"/>
                <a:ea typeface="Arial"/>
                <a:cs typeface="Arial"/>
                <a:sym typeface="Arial"/>
              </a:defRPr>
            </a:lvl6pPr>
            <a:lvl7pPr indent="0" lvl="6" marL="0" algn="r">
              <a:spcBef>
                <a:spcPts val="0"/>
              </a:spcBef>
              <a:buNone/>
              <a:defRPr sz="1067">
                <a:solidFill>
                  <a:schemeClr val="dk1"/>
                </a:solidFill>
                <a:latin typeface="Arial"/>
                <a:ea typeface="Arial"/>
                <a:cs typeface="Arial"/>
                <a:sym typeface="Arial"/>
              </a:defRPr>
            </a:lvl7pPr>
            <a:lvl8pPr indent="0" lvl="7" marL="0" algn="r">
              <a:spcBef>
                <a:spcPts val="0"/>
              </a:spcBef>
              <a:buNone/>
              <a:defRPr sz="1067">
                <a:solidFill>
                  <a:schemeClr val="dk1"/>
                </a:solidFill>
                <a:latin typeface="Arial"/>
                <a:ea typeface="Arial"/>
                <a:cs typeface="Arial"/>
                <a:sym typeface="Arial"/>
              </a:defRPr>
            </a:lvl8pPr>
            <a:lvl9pPr indent="0" lvl="8" marL="0" algn="r">
              <a:spcBef>
                <a:spcPts val="0"/>
              </a:spcBef>
              <a:buNone/>
              <a:defRPr sz="1067">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3">
  <p:cSld name="Image Slide 3">
    <p:spTree>
      <p:nvGrpSpPr>
        <p:cNvPr id="36" name="Shape 36"/>
        <p:cNvGrpSpPr/>
        <p:nvPr/>
      </p:nvGrpSpPr>
      <p:grpSpPr>
        <a:xfrm>
          <a:off x="0" y="0"/>
          <a:ext cx="0" cy="0"/>
          <a:chOff x="0" y="0"/>
          <a:chExt cx="0" cy="0"/>
        </a:xfrm>
      </p:grpSpPr>
      <p:pic>
        <p:nvPicPr>
          <p:cNvPr id="37" name="Google Shape;37;p18"/>
          <p:cNvPicPr preferRelativeResize="0"/>
          <p:nvPr/>
        </p:nvPicPr>
        <p:blipFill rotWithShape="1">
          <a:blip r:embed="rId2">
            <a:alphaModFix/>
          </a:blip>
          <a:srcRect b="0" l="0" r="0" t="0"/>
          <a:stretch/>
        </p:blipFill>
        <p:spPr>
          <a:xfrm>
            <a:off x="11114691" y="277804"/>
            <a:ext cx="516232" cy="745668"/>
          </a:xfrm>
          <a:prstGeom prst="rect">
            <a:avLst/>
          </a:prstGeom>
          <a:noFill/>
          <a:ln>
            <a:noFill/>
          </a:ln>
        </p:spPr>
      </p:pic>
      <p:sp>
        <p:nvSpPr>
          <p:cNvPr id="38" name="Google Shape;38;p18"/>
          <p:cNvSpPr/>
          <p:nvPr/>
        </p:nvSpPr>
        <p:spPr>
          <a:xfrm rot="5400000">
            <a:off x="8434" y="823599"/>
            <a:ext cx="1189819" cy="9823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18"/>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3200"/>
              <a:buFont typeface="Arial"/>
              <a:buNone/>
              <a:defRPr sz="3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p:nvPr>
            <p:ph idx="2" type="pic"/>
          </p:nvPr>
        </p:nvSpPr>
        <p:spPr>
          <a:xfrm>
            <a:off x="554038" y="1786687"/>
            <a:ext cx="4738687" cy="4322200"/>
          </a:xfrm>
          <a:prstGeom prst="rect">
            <a:avLst/>
          </a:prstGeom>
          <a:solidFill>
            <a:srgbClr val="BFBFBF"/>
          </a:solidFill>
          <a:ln>
            <a:noFill/>
          </a:ln>
        </p:spPr>
      </p:sp>
      <p:sp>
        <p:nvSpPr>
          <p:cNvPr id="41" name="Google Shape;41;p18"/>
          <p:cNvSpPr txBox="1"/>
          <p:nvPr>
            <p:ph idx="1" type="body"/>
          </p:nvPr>
        </p:nvSpPr>
        <p:spPr>
          <a:xfrm>
            <a:off x="5477348" y="2717104"/>
            <a:ext cx="5547072" cy="764799"/>
          </a:xfrm>
          <a:prstGeom prst="rect">
            <a:avLst/>
          </a:prstGeom>
          <a:noFill/>
          <a:ln>
            <a:noFill/>
          </a:ln>
        </p:spPr>
        <p:txBody>
          <a:bodyPr anchorCtr="0" anchor="ctr" bIns="45700" lIns="91425" spcFirstLastPara="1" rIns="91425" wrap="square" tIns="45700">
            <a:normAutofit/>
          </a:bodyPr>
          <a:lstStyle>
            <a:lvl1pPr indent="-228600" lvl="0" marL="457200" algn="l">
              <a:lnSpc>
                <a:spcPct val="70000"/>
              </a:lnSpc>
              <a:spcBef>
                <a:spcPts val="1000"/>
              </a:spcBef>
              <a:spcAft>
                <a:spcPts val="0"/>
              </a:spcAft>
              <a:buClr>
                <a:schemeClr val="lt2"/>
              </a:buClr>
              <a:buSzPts val="3000"/>
              <a:buNone/>
              <a:defRPr sz="3000">
                <a:solidFill>
                  <a:schemeClr val="lt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3" type="body"/>
          </p:nvPr>
        </p:nvSpPr>
        <p:spPr>
          <a:xfrm>
            <a:off x="5475583" y="3492374"/>
            <a:ext cx="5547072" cy="12676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8"/>
          <p:cNvSpPr/>
          <p:nvPr/>
        </p:nvSpPr>
        <p:spPr>
          <a:xfrm>
            <a:off x="0" y="6245413"/>
            <a:ext cx="12187066" cy="61258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18"/>
          <p:cNvSpPr txBox="1"/>
          <p:nvPr>
            <p:ph idx="4"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46" name="Shape 46"/>
        <p:cNvGrpSpPr/>
        <p:nvPr/>
      </p:nvGrpSpPr>
      <p:grpSpPr>
        <a:xfrm>
          <a:off x="0" y="0"/>
          <a:ext cx="0" cy="0"/>
          <a:chOff x="0" y="0"/>
          <a:chExt cx="0" cy="0"/>
        </a:xfrm>
      </p:grpSpPr>
      <p:pic>
        <p:nvPicPr>
          <p:cNvPr id="47" name="Google Shape;47;p19"/>
          <p:cNvPicPr preferRelativeResize="0"/>
          <p:nvPr/>
        </p:nvPicPr>
        <p:blipFill rotWithShape="1">
          <a:blip r:embed="rId2">
            <a:alphaModFix/>
          </a:blip>
          <a:srcRect b="0" l="0" r="0" t="0"/>
          <a:stretch/>
        </p:blipFill>
        <p:spPr>
          <a:xfrm>
            <a:off x="5639" y="0"/>
            <a:ext cx="12180722" cy="6858000"/>
          </a:xfrm>
          <a:prstGeom prst="rect">
            <a:avLst/>
          </a:prstGeom>
          <a:noFill/>
          <a:ln>
            <a:noFill/>
          </a:ln>
        </p:spPr>
      </p:pic>
      <p:sp>
        <p:nvSpPr>
          <p:cNvPr id="48" name="Google Shape;48;p19"/>
          <p:cNvSpPr/>
          <p:nvPr/>
        </p:nvSpPr>
        <p:spPr>
          <a:xfrm>
            <a:off x="2895872" y="1832610"/>
            <a:ext cx="95250" cy="31927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 name="Google Shape;49;p19"/>
          <p:cNvSpPr txBox="1"/>
          <p:nvPr>
            <p:ph type="title"/>
          </p:nvPr>
        </p:nvSpPr>
        <p:spPr>
          <a:xfrm>
            <a:off x="3283131" y="1958297"/>
            <a:ext cx="8569236" cy="161448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txBox="1"/>
          <p:nvPr>
            <p:ph idx="1" type="body"/>
          </p:nvPr>
        </p:nvSpPr>
        <p:spPr>
          <a:xfrm>
            <a:off x="3285601" y="3489452"/>
            <a:ext cx="8569235" cy="76796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2" type="body"/>
          </p:nvPr>
        </p:nvSpPr>
        <p:spPr>
          <a:xfrm>
            <a:off x="3285601" y="4257421"/>
            <a:ext cx="8569235" cy="76796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52" name="Shape 52"/>
        <p:cNvGrpSpPr/>
        <p:nvPr/>
      </p:nvGrpSpPr>
      <p:grpSpPr>
        <a:xfrm>
          <a:off x="0" y="0"/>
          <a:ext cx="0" cy="0"/>
          <a:chOff x="0" y="0"/>
          <a:chExt cx="0" cy="0"/>
        </a:xfrm>
      </p:grpSpPr>
      <p:pic>
        <p:nvPicPr>
          <p:cNvPr id="53" name="Google Shape;53;p20"/>
          <p:cNvPicPr preferRelativeResize="0"/>
          <p:nvPr/>
        </p:nvPicPr>
        <p:blipFill rotWithShape="1">
          <a:blip r:embed="rId2">
            <a:alphaModFix/>
          </a:blip>
          <a:srcRect b="0" l="0" r="0" t="0"/>
          <a:stretch/>
        </p:blipFill>
        <p:spPr>
          <a:xfrm>
            <a:off x="2466" y="694"/>
            <a:ext cx="12189534" cy="6856612"/>
          </a:xfrm>
          <a:prstGeom prst="rect">
            <a:avLst/>
          </a:prstGeom>
          <a:noFill/>
          <a:ln>
            <a:noFill/>
          </a:ln>
        </p:spPr>
      </p:pic>
      <p:pic>
        <p:nvPicPr>
          <p:cNvPr id="54" name="Google Shape;54;p20"/>
          <p:cNvPicPr preferRelativeResize="0"/>
          <p:nvPr/>
        </p:nvPicPr>
        <p:blipFill rotWithShape="1">
          <a:blip r:embed="rId3">
            <a:alphaModFix/>
          </a:blip>
          <a:srcRect b="0" l="0" r="0" t="0"/>
          <a:stretch/>
        </p:blipFill>
        <p:spPr>
          <a:xfrm>
            <a:off x="11104605" y="277805"/>
            <a:ext cx="529474" cy="764795"/>
          </a:xfrm>
          <a:prstGeom prst="rect">
            <a:avLst/>
          </a:prstGeom>
          <a:noFill/>
          <a:ln>
            <a:noFill/>
          </a:ln>
        </p:spPr>
      </p:pic>
      <p:sp>
        <p:nvSpPr>
          <p:cNvPr id="55" name="Google Shape;55;p20"/>
          <p:cNvSpPr txBox="1"/>
          <p:nvPr>
            <p:ph type="title"/>
          </p:nvPr>
        </p:nvSpPr>
        <p:spPr>
          <a:xfrm>
            <a:off x="0" y="2163545"/>
            <a:ext cx="12189530" cy="161448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2471" y="3694701"/>
            <a:ext cx="12189530" cy="7878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2" type="body"/>
          </p:nvPr>
        </p:nvSpPr>
        <p:spPr>
          <a:xfrm>
            <a:off x="0" y="4500134"/>
            <a:ext cx="12189530" cy="7878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58" name="Shape 58"/>
        <p:cNvGrpSpPr/>
        <p:nvPr/>
      </p:nvGrpSpPr>
      <p:grpSpPr>
        <a:xfrm>
          <a:off x="0" y="0"/>
          <a:ext cx="0" cy="0"/>
          <a:chOff x="0" y="0"/>
          <a:chExt cx="0" cy="0"/>
        </a:xfrm>
      </p:grpSpPr>
      <p:pic>
        <p:nvPicPr>
          <p:cNvPr id="59" name="Google Shape;59;p21"/>
          <p:cNvPicPr preferRelativeResize="0"/>
          <p:nvPr/>
        </p:nvPicPr>
        <p:blipFill rotWithShape="1">
          <a:blip r:embed="rId2">
            <a:alphaModFix/>
          </a:blip>
          <a:srcRect b="0" l="0" r="0" t="0"/>
          <a:stretch/>
        </p:blipFill>
        <p:spPr>
          <a:xfrm>
            <a:off x="5639" y="3172"/>
            <a:ext cx="12180721" cy="6851656"/>
          </a:xfrm>
          <a:prstGeom prst="rect">
            <a:avLst/>
          </a:prstGeom>
          <a:noFill/>
          <a:ln>
            <a:noFill/>
          </a:ln>
        </p:spPr>
      </p:pic>
      <p:pic>
        <p:nvPicPr>
          <p:cNvPr id="60" name="Google Shape;60;p21"/>
          <p:cNvPicPr preferRelativeResize="0"/>
          <p:nvPr/>
        </p:nvPicPr>
        <p:blipFill rotWithShape="1">
          <a:blip r:embed="rId3">
            <a:alphaModFix/>
          </a:blip>
          <a:srcRect b="0" l="0" r="0" t="0"/>
          <a:stretch/>
        </p:blipFill>
        <p:spPr>
          <a:xfrm>
            <a:off x="11098275" y="279019"/>
            <a:ext cx="528575" cy="762367"/>
          </a:xfrm>
          <a:prstGeom prst="rect">
            <a:avLst/>
          </a:prstGeom>
          <a:noFill/>
          <a:ln>
            <a:noFill/>
          </a:ln>
        </p:spPr>
      </p:pic>
      <p:sp>
        <p:nvSpPr>
          <p:cNvPr id="61" name="Google Shape;61;p21"/>
          <p:cNvSpPr txBox="1"/>
          <p:nvPr>
            <p:ph type="title"/>
          </p:nvPr>
        </p:nvSpPr>
        <p:spPr>
          <a:xfrm>
            <a:off x="0" y="2163545"/>
            <a:ext cx="12189530" cy="161448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1"/>
          <p:cNvSpPr txBox="1"/>
          <p:nvPr>
            <p:ph idx="1" type="body"/>
          </p:nvPr>
        </p:nvSpPr>
        <p:spPr>
          <a:xfrm>
            <a:off x="2471" y="3694701"/>
            <a:ext cx="12189530" cy="7878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1"/>
          <p:cNvSpPr txBox="1"/>
          <p:nvPr>
            <p:ph idx="2" type="body"/>
          </p:nvPr>
        </p:nvSpPr>
        <p:spPr>
          <a:xfrm>
            <a:off x="0" y="4500134"/>
            <a:ext cx="12189530" cy="78784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p:cSld name="Section Divider 1">
    <p:spTree>
      <p:nvGrpSpPr>
        <p:cNvPr id="64" name="Shape 64"/>
        <p:cNvGrpSpPr/>
        <p:nvPr/>
      </p:nvGrpSpPr>
      <p:grpSpPr>
        <a:xfrm>
          <a:off x="0" y="0"/>
          <a:ext cx="0" cy="0"/>
          <a:chOff x="0" y="0"/>
          <a:chExt cx="0" cy="0"/>
        </a:xfrm>
      </p:grpSpPr>
      <p:pic>
        <p:nvPicPr>
          <p:cNvPr id="65" name="Google Shape;65;p22"/>
          <p:cNvPicPr preferRelativeResize="0"/>
          <p:nvPr/>
        </p:nvPicPr>
        <p:blipFill rotWithShape="1">
          <a:blip r:embed="rId2">
            <a:alphaModFix/>
          </a:blip>
          <a:srcRect b="0" l="0" r="0" t="0"/>
          <a:stretch/>
        </p:blipFill>
        <p:spPr>
          <a:xfrm>
            <a:off x="2467" y="694"/>
            <a:ext cx="12189532" cy="6856612"/>
          </a:xfrm>
          <a:prstGeom prst="rect">
            <a:avLst/>
          </a:prstGeom>
          <a:noFill/>
          <a:ln>
            <a:noFill/>
          </a:ln>
        </p:spPr>
      </p:pic>
      <p:pic>
        <p:nvPicPr>
          <p:cNvPr id="66" name="Google Shape;66;p22"/>
          <p:cNvPicPr preferRelativeResize="0"/>
          <p:nvPr/>
        </p:nvPicPr>
        <p:blipFill rotWithShape="1">
          <a:blip r:embed="rId3">
            <a:alphaModFix/>
          </a:blip>
          <a:srcRect b="0" l="0" r="0" t="0"/>
          <a:stretch/>
        </p:blipFill>
        <p:spPr>
          <a:xfrm>
            <a:off x="11098275" y="279019"/>
            <a:ext cx="528575" cy="762367"/>
          </a:xfrm>
          <a:prstGeom prst="rect">
            <a:avLst/>
          </a:prstGeom>
          <a:noFill/>
          <a:ln>
            <a:noFill/>
          </a:ln>
        </p:spPr>
      </p:pic>
      <p:sp>
        <p:nvSpPr>
          <p:cNvPr id="67" name="Google Shape;67;p22"/>
          <p:cNvSpPr/>
          <p:nvPr/>
        </p:nvSpPr>
        <p:spPr>
          <a:xfrm>
            <a:off x="1390650" y="1832610"/>
            <a:ext cx="95250" cy="31927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22"/>
          <p:cNvSpPr txBox="1"/>
          <p:nvPr>
            <p:ph type="title"/>
          </p:nvPr>
        </p:nvSpPr>
        <p:spPr>
          <a:xfrm>
            <a:off x="1627542" y="1832610"/>
            <a:ext cx="94707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a:off x="1627542" y="3603292"/>
            <a:ext cx="9470733" cy="14220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2"/>
          <p:cNvSpPr txBox="1"/>
          <p:nvPr>
            <p:ph idx="2"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Section Divider 2">
    <p:spTree>
      <p:nvGrpSpPr>
        <p:cNvPr id="72" name="Shape 72"/>
        <p:cNvGrpSpPr/>
        <p:nvPr/>
      </p:nvGrpSpPr>
      <p:grpSpPr>
        <a:xfrm>
          <a:off x="0" y="0"/>
          <a:ext cx="0" cy="0"/>
          <a:chOff x="0" y="0"/>
          <a:chExt cx="0" cy="0"/>
        </a:xfrm>
      </p:grpSpPr>
      <p:pic>
        <p:nvPicPr>
          <p:cNvPr id="73" name="Google Shape;73;p23"/>
          <p:cNvPicPr preferRelativeResize="0"/>
          <p:nvPr/>
        </p:nvPicPr>
        <p:blipFill rotWithShape="1">
          <a:blip r:embed="rId2">
            <a:alphaModFix/>
          </a:blip>
          <a:srcRect b="0" l="0" r="0" t="0"/>
          <a:stretch/>
        </p:blipFill>
        <p:spPr>
          <a:xfrm>
            <a:off x="2466" y="694"/>
            <a:ext cx="12189533" cy="6856612"/>
          </a:xfrm>
          <a:prstGeom prst="rect">
            <a:avLst/>
          </a:prstGeom>
          <a:noFill/>
          <a:ln>
            <a:noFill/>
          </a:ln>
        </p:spPr>
      </p:pic>
      <p:pic>
        <p:nvPicPr>
          <p:cNvPr id="74" name="Google Shape;74;p23"/>
          <p:cNvPicPr preferRelativeResize="0"/>
          <p:nvPr/>
        </p:nvPicPr>
        <p:blipFill rotWithShape="1">
          <a:blip r:embed="rId3">
            <a:alphaModFix/>
          </a:blip>
          <a:srcRect b="0" l="0" r="0" t="0"/>
          <a:stretch/>
        </p:blipFill>
        <p:spPr>
          <a:xfrm>
            <a:off x="11104605" y="277805"/>
            <a:ext cx="529474" cy="764795"/>
          </a:xfrm>
          <a:prstGeom prst="rect">
            <a:avLst/>
          </a:prstGeom>
          <a:noFill/>
          <a:ln>
            <a:noFill/>
          </a:ln>
        </p:spPr>
      </p:pic>
      <p:sp>
        <p:nvSpPr>
          <p:cNvPr id="75" name="Google Shape;75;p23"/>
          <p:cNvSpPr/>
          <p:nvPr/>
        </p:nvSpPr>
        <p:spPr>
          <a:xfrm>
            <a:off x="1390650" y="1832610"/>
            <a:ext cx="95250" cy="3192780"/>
          </a:xfrm>
          <a:prstGeom prst="rect">
            <a:avLst/>
          </a:prstGeom>
          <a:solidFill>
            <a:srgbClr val="FF5F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23"/>
          <p:cNvSpPr txBox="1"/>
          <p:nvPr>
            <p:ph type="title"/>
          </p:nvPr>
        </p:nvSpPr>
        <p:spPr>
          <a:xfrm>
            <a:off x="1627542" y="1832610"/>
            <a:ext cx="947073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a:off x="1627542" y="3603292"/>
            <a:ext cx="9470733" cy="14220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3"/>
          <p:cNvSpPr txBox="1"/>
          <p:nvPr>
            <p:ph idx="2" type="body"/>
          </p:nvPr>
        </p:nvSpPr>
        <p:spPr>
          <a:xfrm>
            <a:off x="457200" y="6356350"/>
            <a:ext cx="815340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200"/>
              <a:buNone/>
              <a:defRPr sz="1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38.jpg"/><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44"/>
          <p:cNvSpPr txBox="1"/>
          <p:nvPr>
            <p:ph type="title"/>
          </p:nvPr>
        </p:nvSpPr>
        <p:spPr>
          <a:xfrm>
            <a:off x="304800" y="279399"/>
            <a:ext cx="11582400" cy="910167"/>
          </a:xfrm>
          <a:prstGeom prst="rect">
            <a:avLst/>
          </a:prstGeom>
          <a:noFill/>
          <a:ln>
            <a:noFill/>
          </a:ln>
        </p:spPr>
        <p:txBody>
          <a:bodyPr anchorCtr="0" anchor="ctr" bIns="0" lIns="0" spcFirstLastPara="1" rIns="1097275" wrap="square" tIns="0">
            <a:noAutofit/>
          </a:bodyPr>
          <a:lstStyle>
            <a:lvl1pPr lvl="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0" name="Google Shape;240;p44"/>
          <p:cNvSpPr txBox="1"/>
          <p:nvPr>
            <p:ph idx="1" type="body"/>
          </p:nvPr>
        </p:nvSpPr>
        <p:spPr>
          <a:xfrm>
            <a:off x="304800" y="1498600"/>
            <a:ext cx="11582400" cy="5080000"/>
          </a:xfrm>
          <a:prstGeom prst="rect">
            <a:avLst/>
          </a:prstGeom>
          <a:noFill/>
          <a:ln>
            <a:noFill/>
          </a:ln>
        </p:spPr>
        <p:txBody>
          <a:bodyPr anchorCtr="0" anchor="t" bIns="0" lIns="0" spcFirstLastPara="1" rIns="0" wrap="square" tIns="0">
            <a:noAutofit/>
          </a:bodyPr>
          <a:lstStyle>
            <a:lvl1pPr indent="-381000" lvl="0" marL="457200" marR="0" rtl="0" algn="l">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1pPr>
            <a:lvl2pPr indent="-364045" lvl="1" marL="914400" marR="0" rtl="0" algn="l">
              <a:spcBef>
                <a:spcPts val="427"/>
              </a:spcBef>
              <a:spcAft>
                <a:spcPts val="0"/>
              </a:spcAft>
              <a:buClr>
                <a:schemeClr val="accent2"/>
              </a:buClr>
              <a:buSzPts val="2133"/>
              <a:buFont typeface="Noto Sans Symbols"/>
              <a:buChar char="▪"/>
              <a:defRPr b="0" i="0" sz="2133" u="none" cap="none" strike="noStrike">
                <a:solidFill>
                  <a:schemeClr val="dk1"/>
                </a:solidFill>
                <a:latin typeface="Arial"/>
                <a:ea typeface="Arial"/>
                <a:cs typeface="Arial"/>
                <a:sym typeface="Arial"/>
              </a:defRPr>
            </a:lvl2pPr>
            <a:lvl3pPr indent="-350501" lvl="2" marL="1371600" marR="0" rtl="0" algn="l">
              <a:spcBef>
                <a:spcPts val="427"/>
              </a:spcBef>
              <a:spcAft>
                <a:spcPts val="0"/>
              </a:spcAft>
              <a:buClr>
                <a:schemeClr val="accent2"/>
              </a:buClr>
              <a:buSzPts val="1920"/>
              <a:buFont typeface="Courier New"/>
              <a:buChar char="o"/>
              <a:defRPr b="0" i="0" sz="2133" u="none" cap="none" strike="noStrike">
                <a:solidFill>
                  <a:schemeClr val="dk1"/>
                </a:solidFill>
                <a:latin typeface="Arial"/>
                <a:ea typeface="Arial"/>
                <a:cs typeface="Arial"/>
                <a:sym typeface="Arial"/>
              </a:defRPr>
            </a:lvl3pPr>
            <a:lvl4pPr indent="-323411" lvl="3" marL="1828800" marR="0" rtl="0" algn="l">
              <a:spcBef>
                <a:spcPts val="427"/>
              </a:spcBef>
              <a:spcAft>
                <a:spcPts val="0"/>
              </a:spcAft>
              <a:buClr>
                <a:schemeClr val="accent2"/>
              </a:buClr>
              <a:buSzPts val="1493"/>
              <a:buFont typeface="Noto Sans Symbols"/>
              <a:buChar char="❑"/>
              <a:defRPr b="0" i="0" sz="2133" u="none" cap="none" strike="noStrike">
                <a:solidFill>
                  <a:schemeClr val="dk1"/>
                </a:solidFill>
                <a:latin typeface="Arial"/>
                <a:ea typeface="Arial"/>
                <a:cs typeface="Arial"/>
                <a:sym typeface="Arial"/>
              </a:defRPr>
            </a:lvl4pPr>
            <a:lvl5pPr indent="-364045" lvl="4" marL="2286000" marR="0" rtl="0" algn="l">
              <a:spcBef>
                <a:spcPts val="427"/>
              </a:spcBef>
              <a:spcAft>
                <a:spcPts val="0"/>
              </a:spcAft>
              <a:buClr>
                <a:schemeClr val="accent2"/>
              </a:buClr>
              <a:buSzPts val="2133"/>
              <a:buFont typeface="Arial"/>
              <a:buChar char="»"/>
              <a:defRPr b="0" i="0" sz="2133"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cxnSp>
        <p:nvCxnSpPr>
          <p:cNvPr id="241" name="Google Shape;241;p44"/>
          <p:cNvCxnSpPr/>
          <p:nvPr/>
        </p:nvCxnSpPr>
        <p:spPr>
          <a:xfrm>
            <a:off x="0" y="6855883"/>
            <a:ext cx="12192000" cy="2117"/>
          </a:xfrm>
          <a:prstGeom prst="straightConnector1">
            <a:avLst/>
          </a:prstGeom>
          <a:noFill/>
          <a:ln cap="flat" cmpd="sng" w="47625">
            <a:solidFill>
              <a:schemeClr val="accent2"/>
            </a:solidFill>
            <a:prstDash val="solid"/>
            <a:round/>
            <a:headEnd len="sm" w="sm" type="none"/>
            <a:tailEnd len="sm" w="sm" type="none"/>
          </a:ln>
        </p:spPr>
      </p:cxnSp>
      <p:sp>
        <p:nvSpPr>
          <p:cNvPr id="242" name="Google Shape;242;p44"/>
          <p:cNvSpPr txBox="1"/>
          <p:nvPr>
            <p:ph idx="11" type="ftr"/>
          </p:nvPr>
        </p:nvSpPr>
        <p:spPr>
          <a:xfrm>
            <a:off x="304800" y="6578600"/>
            <a:ext cx="4876800" cy="247651"/>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sz="1067">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3" name="Google Shape;243;p44"/>
          <p:cNvSpPr txBox="1"/>
          <p:nvPr>
            <p:ph idx="12" type="sldNum"/>
          </p:nvPr>
        </p:nvSpPr>
        <p:spPr>
          <a:xfrm>
            <a:off x="9144000" y="6578600"/>
            <a:ext cx="2743200" cy="24384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067">
                <a:solidFill>
                  <a:schemeClr val="dk1"/>
                </a:solidFill>
                <a:latin typeface="Arial"/>
                <a:ea typeface="Arial"/>
                <a:cs typeface="Arial"/>
                <a:sym typeface="Arial"/>
              </a:defRPr>
            </a:lvl1pPr>
            <a:lvl2pPr indent="0" lvl="1" marL="0" marR="0" rtl="0" algn="r">
              <a:spcBef>
                <a:spcPts val="0"/>
              </a:spcBef>
              <a:buNone/>
              <a:defRPr sz="1067">
                <a:solidFill>
                  <a:schemeClr val="dk1"/>
                </a:solidFill>
                <a:latin typeface="Arial"/>
                <a:ea typeface="Arial"/>
                <a:cs typeface="Arial"/>
                <a:sym typeface="Arial"/>
              </a:defRPr>
            </a:lvl2pPr>
            <a:lvl3pPr indent="0" lvl="2" marL="0" marR="0" rtl="0" algn="r">
              <a:spcBef>
                <a:spcPts val="0"/>
              </a:spcBef>
              <a:buNone/>
              <a:defRPr sz="1067">
                <a:solidFill>
                  <a:schemeClr val="dk1"/>
                </a:solidFill>
                <a:latin typeface="Arial"/>
                <a:ea typeface="Arial"/>
                <a:cs typeface="Arial"/>
                <a:sym typeface="Arial"/>
              </a:defRPr>
            </a:lvl3pPr>
            <a:lvl4pPr indent="0" lvl="3" marL="0" marR="0" rtl="0" algn="r">
              <a:spcBef>
                <a:spcPts val="0"/>
              </a:spcBef>
              <a:buNone/>
              <a:defRPr sz="1067">
                <a:solidFill>
                  <a:schemeClr val="dk1"/>
                </a:solidFill>
                <a:latin typeface="Arial"/>
                <a:ea typeface="Arial"/>
                <a:cs typeface="Arial"/>
                <a:sym typeface="Arial"/>
              </a:defRPr>
            </a:lvl4pPr>
            <a:lvl5pPr indent="0" lvl="4" marL="0" marR="0" rtl="0" algn="r">
              <a:spcBef>
                <a:spcPts val="0"/>
              </a:spcBef>
              <a:buNone/>
              <a:defRPr sz="1067">
                <a:solidFill>
                  <a:schemeClr val="dk1"/>
                </a:solidFill>
                <a:latin typeface="Arial"/>
                <a:ea typeface="Arial"/>
                <a:cs typeface="Arial"/>
                <a:sym typeface="Arial"/>
              </a:defRPr>
            </a:lvl5pPr>
            <a:lvl6pPr indent="0" lvl="5" marL="0" marR="0" rtl="0" algn="r">
              <a:spcBef>
                <a:spcPts val="0"/>
              </a:spcBef>
              <a:buNone/>
              <a:defRPr sz="1067">
                <a:solidFill>
                  <a:schemeClr val="dk1"/>
                </a:solidFill>
                <a:latin typeface="Arial"/>
                <a:ea typeface="Arial"/>
                <a:cs typeface="Arial"/>
                <a:sym typeface="Arial"/>
              </a:defRPr>
            </a:lvl6pPr>
            <a:lvl7pPr indent="0" lvl="6" marL="0" marR="0" rtl="0" algn="r">
              <a:spcBef>
                <a:spcPts val="0"/>
              </a:spcBef>
              <a:buNone/>
              <a:defRPr sz="1067">
                <a:solidFill>
                  <a:schemeClr val="dk1"/>
                </a:solidFill>
                <a:latin typeface="Arial"/>
                <a:ea typeface="Arial"/>
                <a:cs typeface="Arial"/>
                <a:sym typeface="Arial"/>
              </a:defRPr>
            </a:lvl7pPr>
            <a:lvl8pPr indent="0" lvl="7" marL="0" marR="0" rtl="0" algn="r">
              <a:spcBef>
                <a:spcPts val="0"/>
              </a:spcBef>
              <a:buNone/>
              <a:defRPr sz="1067">
                <a:solidFill>
                  <a:schemeClr val="dk1"/>
                </a:solidFill>
                <a:latin typeface="Arial"/>
                <a:ea typeface="Arial"/>
                <a:cs typeface="Arial"/>
                <a:sym typeface="Arial"/>
              </a:defRPr>
            </a:lvl8pPr>
            <a:lvl9pPr indent="0" lvl="8" marL="0" marR="0" rtl="0" algn="r">
              <a:spcBef>
                <a:spcPts val="0"/>
              </a:spcBef>
              <a:buNone/>
              <a:defRPr sz="1067">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Illinois-Logo-Full-Color-RGB.png" id="244" name="Google Shape;244;p44"/>
          <p:cNvPicPr preferRelativeResize="0"/>
          <p:nvPr/>
        </p:nvPicPr>
        <p:blipFill rotWithShape="1">
          <a:blip r:embed="rId1">
            <a:alphaModFix/>
          </a:blip>
          <a:srcRect b="0" l="0" r="0" t="0"/>
          <a:stretch/>
        </p:blipFill>
        <p:spPr>
          <a:xfrm>
            <a:off x="11465885" y="275167"/>
            <a:ext cx="421315" cy="609600"/>
          </a:xfrm>
          <a:prstGeom prst="rect">
            <a:avLst/>
          </a:prstGeom>
          <a:noFill/>
          <a:ln>
            <a:noFill/>
          </a:ln>
        </p:spPr>
      </p:pic>
      <p:cxnSp>
        <p:nvCxnSpPr>
          <p:cNvPr id="245" name="Google Shape;245;p44"/>
          <p:cNvCxnSpPr/>
          <p:nvPr/>
        </p:nvCxnSpPr>
        <p:spPr>
          <a:xfrm>
            <a:off x="0" y="6855883"/>
            <a:ext cx="12192000" cy="2117"/>
          </a:xfrm>
          <a:prstGeom prst="straightConnector1">
            <a:avLst/>
          </a:prstGeom>
          <a:noFill/>
          <a:ln cap="flat" cmpd="sng" w="47625">
            <a:solidFill>
              <a:schemeClr val="accent2"/>
            </a:solidFill>
            <a:prstDash val="solid"/>
            <a:round/>
            <a:headEnd len="sm" w="sm" type="none"/>
            <a:tailEnd len="sm" w="sm" type="none"/>
          </a:ln>
        </p:spPr>
      </p:cxnSp>
      <p:pic>
        <p:nvPicPr>
          <p:cNvPr descr="Illinois-Logo-Full-Color-RGB.png" id="246" name="Google Shape;246;p44"/>
          <p:cNvPicPr preferRelativeResize="0"/>
          <p:nvPr/>
        </p:nvPicPr>
        <p:blipFill rotWithShape="1">
          <a:blip r:embed="rId1">
            <a:alphaModFix/>
          </a:blip>
          <a:srcRect b="0" l="0" r="0" t="0"/>
          <a:stretch/>
        </p:blipFill>
        <p:spPr>
          <a:xfrm>
            <a:off x="11465885" y="275167"/>
            <a:ext cx="421315" cy="609600"/>
          </a:xfrm>
          <a:prstGeom prst="rect">
            <a:avLst/>
          </a:prstGeom>
          <a:noFill/>
          <a:ln>
            <a:noFill/>
          </a:ln>
        </p:spPr>
      </p:pic>
      <p:cxnSp>
        <p:nvCxnSpPr>
          <p:cNvPr id="247" name="Google Shape;247;p44"/>
          <p:cNvCxnSpPr/>
          <p:nvPr/>
        </p:nvCxnSpPr>
        <p:spPr>
          <a:xfrm>
            <a:off x="0" y="6855883"/>
            <a:ext cx="12192000" cy="2117"/>
          </a:xfrm>
          <a:prstGeom prst="straightConnector1">
            <a:avLst/>
          </a:prstGeom>
          <a:noFill/>
          <a:ln cap="flat" cmpd="sng" w="47625">
            <a:solidFill>
              <a:schemeClr val="accent2"/>
            </a:solidFill>
            <a:prstDash val="solid"/>
            <a:round/>
            <a:headEnd len="sm" w="sm" type="none"/>
            <a:tailEnd len="sm" w="sm" type="none"/>
          </a:ln>
        </p:spPr>
      </p:cxnSp>
      <p:pic>
        <p:nvPicPr>
          <p:cNvPr descr="Illinois-Logo-Full-Color-RGB.png" id="248" name="Google Shape;248;p44"/>
          <p:cNvPicPr preferRelativeResize="0"/>
          <p:nvPr/>
        </p:nvPicPr>
        <p:blipFill rotWithShape="1">
          <a:blip r:embed="rId1">
            <a:alphaModFix/>
          </a:blip>
          <a:srcRect b="0" l="0" r="0" t="0"/>
          <a:stretch/>
        </p:blipFill>
        <p:spPr>
          <a:xfrm>
            <a:off x="11465885" y="275167"/>
            <a:ext cx="421315" cy="609600"/>
          </a:xfrm>
          <a:prstGeom prst="rect">
            <a:avLst/>
          </a:prstGeom>
          <a:noFill/>
          <a:ln>
            <a:noFill/>
          </a:ln>
        </p:spPr>
      </p:pic>
      <p:pic>
        <p:nvPicPr>
          <p:cNvPr descr="KPMG logo" id="249" name="Google Shape;249;p44"/>
          <p:cNvPicPr preferRelativeResize="0"/>
          <p:nvPr/>
        </p:nvPicPr>
        <p:blipFill rotWithShape="1">
          <a:blip r:embed="rId2">
            <a:alphaModFix/>
          </a:blip>
          <a:srcRect b="0" l="0" r="0" t="0"/>
          <a:stretch/>
        </p:blipFill>
        <p:spPr>
          <a:xfrm>
            <a:off x="9855200" y="275167"/>
            <a:ext cx="1524000"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08">
          <p15:clr>
            <a:srgbClr val="F26B43"/>
          </p15:clr>
        </p15:guide>
        <p15:guide id="2" pos="144">
          <p15:clr>
            <a:srgbClr val="F26B43"/>
          </p15:clr>
        </p15:guide>
        <p15:guide id="3" pos="5616">
          <p15:clr>
            <a:srgbClr val="F26B43"/>
          </p15:clr>
        </p15:guide>
        <p15:guide id="4" orient="horz" pos="1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burzinwadia/" TargetMode="External"/><Relationship Id="rId4" Type="http://schemas.openxmlformats.org/officeDocument/2006/relationships/hyperlink" Target="https://www.linkedin.com/in/mandar-parkar/" TargetMode="External"/><Relationship Id="rId5" Type="http://schemas.openxmlformats.org/officeDocument/2006/relationships/hyperlink" Target="https://www.linkedin.com/in/tian-sun-426a64253/" TargetMode="External"/><Relationship Id="rId6" Type="http://schemas.openxmlformats.org/officeDocument/2006/relationships/hyperlink" Target="https://www.linkedin.com/in/zhichengtang/" TargetMode="External"/><Relationship Id="rId7"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ata.cityofnewyork.us/Housing-Development/DOB-Permit-Issuance/ipu4-2q9a" TargetMode="External"/><Relationship Id="rId4" Type="http://schemas.openxmlformats.org/officeDocument/2006/relationships/hyperlink" Target="https://www.tensorflow.org/guide/keras/working_with_rnns" TargetMode="External"/><Relationship Id="rId5" Type="http://schemas.openxmlformats.org/officeDocument/2006/relationships/hyperlink" Target="https://datascience.stackexchange.com/questions/44644/how-to-determine-feature-importance-in-a-neural-networ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 Id="rId6"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9.png"/><Relationship Id="rId4"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36.png"/><Relationship Id="rId7"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1.png"/><Relationship Id="rId4" Type="http://schemas.openxmlformats.org/officeDocument/2006/relationships/image" Target="../media/image35.png"/><Relationship Id="rId5"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
          <p:cNvSpPr txBox="1"/>
          <p:nvPr>
            <p:ph type="title"/>
          </p:nvPr>
        </p:nvSpPr>
        <p:spPr>
          <a:xfrm>
            <a:off x="3283131" y="1958297"/>
            <a:ext cx="8569236" cy="8222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000"/>
              <a:buFont typeface="Arial"/>
              <a:buNone/>
            </a:pPr>
            <a:r>
              <a:rPr lang="en-US" sz="5000"/>
              <a:t>NYC Building Permits</a:t>
            </a:r>
            <a:endParaRPr/>
          </a:p>
        </p:txBody>
      </p:sp>
      <p:sp>
        <p:nvSpPr>
          <p:cNvPr id="332" name="Google Shape;332;p1"/>
          <p:cNvSpPr txBox="1"/>
          <p:nvPr>
            <p:ph idx="1" type="body"/>
          </p:nvPr>
        </p:nvSpPr>
        <p:spPr>
          <a:xfrm>
            <a:off x="3431798" y="3572783"/>
            <a:ext cx="8569235" cy="1614486"/>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lt1"/>
              </a:buClr>
              <a:buSzPct val="100000"/>
              <a:buNone/>
            </a:pPr>
            <a:r>
              <a:rPr lang="en-US" sz="5100" u="sng"/>
              <a:t>Deep Dive 4</a:t>
            </a:r>
            <a:endParaRPr/>
          </a:p>
          <a:p>
            <a:pPr indent="-457200" lvl="0" marL="457200" rtl="0" algn="l">
              <a:lnSpc>
                <a:spcPct val="90000"/>
              </a:lnSpc>
              <a:spcBef>
                <a:spcPts val="1000"/>
              </a:spcBef>
              <a:spcAft>
                <a:spcPts val="0"/>
              </a:spcAft>
              <a:buClr>
                <a:schemeClr val="lt1"/>
              </a:buClr>
              <a:buSzPct val="100000"/>
              <a:buFont typeface="Arial"/>
              <a:buChar char="•"/>
            </a:pPr>
            <a:r>
              <a:rPr lang="en-US" sz="3200"/>
              <a:t>Burzin Wadia [ </a:t>
            </a:r>
            <a:r>
              <a:rPr lang="en-US" sz="2500" u="sng">
                <a:solidFill>
                  <a:schemeClr val="hlink"/>
                </a:solidFill>
                <a:hlinkClick r:id="rId3"/>
              </a:rPr>
              <a:t>Burzin Wadia | LinkedIn</a:t>
            </a:r>
            <a:r>
              <a:rPr lang="en-US" sz="2500"/>
              <a:t> ]</a:t>
            </a:r>
            <a:endParaRPr sz="3200"/>
          </a:p>
          <a:p>
            <a:pPr indent="-457200" lvl="0" marL="457200" rtl="0" algn="l">
              <a:lnSpc>
                <a:spcPct val="90000"/>
              </a:lnSpc>
              <a:spcBef>
                <a:spcPts val="1000"/>
              </a:spcBef>
              <a:spcAft>
                <a:spcPts val="0"/>
              </a:spcAft>
              <a:buClr>
                <a:schemeClr val="lt1"/>
              </a:buClr>
              <a:buSzPct val="100000"/>
              <a:buFont typeface="Arial"/>
              <a:buChar char="•"/>
            </a:pPr>
            <a:r>
              <a:rPr lang="en-US" sz="3200"/>
              <a:t>Mandar Parkar [</a:t>
            </a:r>
            <a:r>
              <a:rPr lang="en-US" sz="2500" u="sng">
                <a:solidFill>
                  <a:schemeClr val="hlink"/>
                </a:solidFill>
                <a:hlinkClick r:id="rId4"/>
              </a:rPr>
              <a:t>Mandar Parkar | LinkedIn</a:t>
            </a:r>
            <a:r>
              <a:rPr lang="en-US" sz="2500"/>
              <a:t> ]</a:t>
            </a:r>
            <a:endParaRPr sz="5100"/>
          </a:p>
          <a:p>
            <a:pPr indent="-457200" lvl="0" marL="457200" rtl="0" algn="l">
              <a:lnSpc>
                <a:spcPct val="90000"/>
              </a:lnSpc>
              <a:spcBef>
                <a:spcPts val="1000"/>
              </a:spcBef>
              <a:spcAft>
                <a:spcPts val="0"/>
              </a:spcAft>
              <a:buClr>
                <a:schemeClr val="lt1"/>
              </a:buClr>
              <a:buSzPct val="100000"/>
              <a:buFont typeface="Arial"/>
              <a:buChar char="•"/>
            </a:pPr>
            <a:r>
              <a:rPr lang="en-US" sz="3200"/>
              <a:t>Tian Sun [ </a:t>
            </a:r>
            <a:r>
              <a:rPr lang="en-US" sz="2500" u="sng">
                <a:solidFill>
                  <a:schemeClr val="hlink"/>
                </a:solidFill>
                <a:hlinkClick r:id="rId5"/>
              </a:rPr>
              <a:t>Tian Sun | LinkedIn</a:t>
            </a:r>
            <a:r>
              <a:rPr lang="en-US" sz="2500"/>
              <a:t> ]</a:t>
            </a:r>
            <a:endParaRPr sz="5100"/>
          </a:p>
          <a:p>
            <a:pPr indent="-457200" lvl="0" marL="457200" rtl="0" algn="l">
              <a:lnSpc>
                <a:spcPct val="90000"/>
              </a:lnSpc>
              <a:spcBef>
                <a:spcPts val="1000"/>
              </a:spcBef>
              <a:spcAft>
                <a:spcPts val="0"/>
              </a:spcAft>
              <a:buClr>
                <a:schemeClr val="lt1"/>
              </a:buClr>
              <a:buSzPct val="100000"/>
              <a:buFont typeface="Arial"/>
              <a:buChar char="•"/>
            </a:pPr>
            <a:r>
              <a:rPr lang="en-US" sz="3200"/>
              <a:t>Zhicheng Tang [ </a:t>
            </a:r>
            <a:r>
              <a:rPr lang="en-US" sz="2500" u="sng">
                <a:solidFill>
                  <a:schemeClr val="hlink"/>
                </a:solidFill>
                <a:hlinkClick r:id="rId6"/>
              </a:rPr>
              <a:t>Zhicheng Tang | LinkedIn</a:t>
            </a:r>
            <a:r>
              <a:rPr lang="en-US" sz="2500"/>
              <a:t> ]</a:t>
            </a:r>
            <a:endParaRPr sz="3200"/>
          </a:p>
        </p:txBody>
      </p:sp>
      <p:pic>
        <p:nvPicPr>
          <p:cNvPr descr="Brain, brainstorming, healthcare, medical icon" id="333" name="Google Shape;333;p1"/>
          <p:cNvPicPr preferRelativeResize="0"/>
          <p:nvPr/>
        </p:nvPicPr>
        <p:blipFill rotWithShape="1">
          <a:blip r:embed="rId7">
            <a:alphaModFix/>
          </a:blip>
          <a:srcRect b="0" l="0" r="0" t="0"/>
          <a:stretch/>
        </p:blipFill>
        <p:spPr>
          <a:xfrm>
            <a:off x="9304594" y="214604"/>
            <a:ext cx="2470640" cy="2470640"/>
          </a:xfrm>
          <a:prstGeom prst="rect">
            <a:avLst/>
          </a:prstGeom>
          <a:noFill/>
          <a:ln>
            <a:noFill/>
          </a:ln>
        </p:spPr>
      </p:pic>
      <p:sp>
        <p:nvSpPr>
          <p:cNvPr id="334" name="Google Shape;334;p1"/>
          <p:cNvSpPr txBox="1"/>
          <p:nvPr/>
        </p:nvSpPr>
        <p:spPr>
          <a:xfrm>
            <a:off x="4940559" y="2780522"/>
            <a:ext cx="5254379" cy="351029"/>
          </a:xfrm>
          <a:prstGeom prst="rect">
            <a:avLst/>
          </a:prstGeom>
          <a:noFill/>
          <a:ln>
            <a:noFill/>
          </a:ln>
        </p:spPr>
        <p:txBody>
          <a:bodyPr anchorCtr="0" anchor="t"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Arial"/>
              <a:buNone/>
            </a:pPr>
            <a:r>
              <a:rPr b="0" i="0" lang="en-US" sz="1800" u="none" cap="none" strike="noStrike">
                <a:solidFill>
                  <a:schemeClr val="lt1"/>
                </a:solidFill>
                <a:latin typeface="Arial"/>
                <a:ea typeface="Arial"/>
                <a:cs typeface="Arial"/>
                <a:sym typeface="Arial"/>
              </a:rPr>
              <a:t>Implementation of Deep Learning in Real Settings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10"/>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i="0" lang="en-US" sz="4000">
                <a:solidFill>
                  <a:schemeClr val="dk1"/>
                </a:solidFill>
                <a:latin typeface="Arial"/>
                <a:ea typeface="Arial"/>
                <a:cs typeface="Arial"/>
                <a:sym typeface="Arial"/>
              </a:rPr>
              <a:t>Feature Importance Analysis</a:t>
            </a:r>
            <a:endParaRPr b="0" i="0" sz="4000">
              <a:solidFill>
                <a:schemeClr val="dk1"/>
              </a:solidFill>
              <a:latin typeface="Arial"/>
              <a:ea typeface="Arial"/>
              <a:cs typeface="Arial"/>
              <a:sym typeface="Arial"/>
            </a:endParaRPr>
          </a:p>
        </p:txBody>
      </p:sp>
      <p:sp>
        <p:nvSpPr>
          <p:cNvPr id="528" name="Google Shape;528;p10"/>
          <p:cNvSpPr txBox="1"/>
          <p:nvPr>
            <p:ph idx="2" type="body"/>
          </p:nvPr>
        </p:nvSpPr>
        <p:spPr>
          <a:xfrm>
            <a:off x="457200" y="6356350"/>
            <a:ext cx="96204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t>Industrial Engineering/ME434 Deep Learning Maths. </a:t>
            </a:r>
            <a:r>
              <a:rPr lang="en-US"/>
              <a:t>Contributors: Mandar Parkar, Zhicheng Tang, Tian Sun, Burzin Wadia</a:t>
            </a:r>
            <a:endParaRPr/>
          </a:p>
        </p:txBody>
      </p:sp>
      <p:sp>
        <p:nvSpPr>
          <p:cNvPr id="529" name="Google Shape;52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30" name="Google Shape;530;p10"/>
          <p:cNvGrpSpPr/>
          <p:nvPr/>
        </p:nvGrpSpPr>
        <p:grpSpPr>
          <a:xfrm>
            <a:off x="569744" y="1616439"/>
            <a:ext cx="6379884" cy="1994107"/>
            <a:chOff x="5481963" y="790659"/>
            <a:chExt cx="3666630" cy="2936405"/>
          </a:xfrm>
        </p:grpSpPr>
        <p:sp>
          <p:nvSpPr>
            <p:cNvPr id="531" name="Google Shape;531;p10"/>
            <p:cNvSpPr/>
            <p:nvPr/>
          </p:nvSpPr>
          <p:spPr>
            <a:xfrm>
              <a:off x="5616764" y="1371332"/>
              <a:ext cx="3531829" cy="2355732"/>
            </a:xfrm>
            <a:prstGeom prst="rect">
              <a:avLst/>
            </a:prstGeom>
            <a:noFill/>
            <a:ln cap="flat" cmpd="sng" w="19050">
              <a:solidFill>
                <a:schemeClr val="dk1"/>
              </a:solidFill>
              <a:prstDash val="solid"/>
              <a:round/>
              <a:headEnd len="sm" w="sm" type="none"/>
              <a:tailEnd len="sm" w="sm" type="none"/>
            </a:ln>
          </p:spPr>
          <p:txBody>
            <a:bodyPr anchorCtr="0" anchor="ctr" bIns="20550" lIns="68575" spcFirstLastPara="1" rIns="68575" wrap="square" tIns="68575">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Model Fitting:</a:t>
              </a:r>
              <a:endParaRPr/>
            </a:p>
            <a:p>
              <a:pPr indent="0" lvl="0" marL="0" marR="0" rtl="0" algn="l">
                <a:spcBef>
                  <a:spcPts val="0"/>
                </a:spcBef>
                <a:spcAft>
                  <a:spcPts val="0"/>
                </a:spcAft>
                <a:buNone/>
              </a:pPr>
              <a:r>
                <a:rPr i="0" lang="en-US" sz="1200">
                  <a:solidFill>
                    <a:schemeClr val="dk1"/>
                  </a:solidFill>
                  <a:latin typeface="Arial"/>
                  <a:ea typeface="Arial"/>
                  <a:cs typeface="Arial"/>
                  <a:sym typeface="Arial"/>
                </a:rPr>
                <a:t>Split data into train and test set. Fit the model using train set. Then, validate the model accuracy on the original test set as a benchmark.</a:t>
              </a:r>
              <a:endParaRPr/>
            </a:p>
            <a:p>
              <a:pPr indent="0" lvl="0" marL="0" marR="0" rtl="0" algn="l">
                <a:spcBef>
                  <a:spcPts val="0"/>
                </a:spcBef>
                <a:spcAft>
                  <a:spcPts val="0"/>
                </a:spcAft>
                <a:buNone/>
              </a:pPr>
              <a:r>
                <a:rPr b="1" i="0" lang="en-US" sz="1200">
                  <a:solidFill>
                    <a:schemeClr val="dk1"/>
                  </a:solidFill>
                  <a:latin typeface="Arial"/>
                  <a:ea typeface="Arial"/>
                  <a:cs typeface="Arial"/>
                  <a:sym typeface="Arial"/>
                </a:rPr>
                <a:t>Shuffling Procedures: </a:t>
              </a:r>
              <a:endParaRPr/>
            </a:p>
            <a:p>
              <a:pPr indent="0" lvl="0" marL="0" marR="0" rtl="0" algn="l">
                <a:spcBef>
                  <a:spcPts val="0"/>
                </a:spcBef>
                <a:spcAft>
                  <a:spcPts val="0"/>
                </a:spcAft>
                <a:buNone/>
              </a:pPr>
              <a:r>
                <a:rPr b="0" i="0" lang="en-US" sz="1200">
                  <a:solidFill>
                    <a:schemeClr val="dk1"/>
                  </a:solidFill>
                  <a:latin typeface="Arial"/>
                  <a:ea typeface="Arial"/>
                  <a:cs typeface="Arial"/>
                  <a:sym typeface="Arial"/>
                </a:rPr>
                <a:t>Randomly shuffle values of each feature individually on the test dataset.</a:t>
              </a:r>
              <a:endParaRPr/>
            </a:p>
            <a:p>
              <a:pPr indent="0" lvl="0" marL="0" marR="0" rtl="0" algn="l">
                <a:spcBef>
                  <a:spcPts val="0"/>
                </a:spcBef>
                <a:spcAft>
                  <a:spcPts val="0"/>
                </a:spcAft>
                <a:buNone/>
              </a:pPr>
              <a:r>
                <a:rPr b="1" i="0" lang="en-US" sz="1200">
                  <a:solidFill>
                    <a:schemeClr val="dk1"/>
                  </a:solidFill>
                  <a:latin typeface="Arial"/>
                  <a:ea typeface="Arial"/>
                  <a:cs typeface="Arial"/>
                  <a:sym typeface="Arial"/>
                </a:rPr>
                <a:t>Performance Measurement: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0" i="0" lang="en-US" sz="1200">
                  <a:solidFill>
                    <a:schemeClr val="dk1"/>
                  </a:solidFill>
                  <a:latin typeface="Arial"/>
                  <a:ea typeface="Arial"/>
                  <a:cs typeface="Arial"/>
                  <a:sym typeface="Arial"/>
                </a:rPr>
                <a:t>Validate the model accuracy on the shuffled test set and compare with the benchmark. </a:t>
              </a:r>
              <a:r>
                <a:rPr i="0" lang="en-US" sz="1200">
                  <a:solidFill>
                    <a:schemeClr val="dk1"/>
                  </a:solidFill>
                  <a:latin typeface="Arial"/>
                  <a:ea typeface="Arial"/>
                  <a:cs typeface="Arial"/>
                  <a:sym typeface="Arial"/>
                </a:rPr>
                <a:t>Significant performance drop indicates that feature is important.</a:t>
              </a:r>
              <a:endParaRPr/>
            </a:p>
          </p:txBody>
        </p:sp>
        <p:sp>
          <p:nvSpPr>
            <p:cNvPr id="532" name="Google Shape;532;p10"/>
            <p:cNvSpPr/>
            <p:nvPr/>
          </p:nvSpPr>
          <p:spPr>
            <a:xfrm>
              <a:off x="5490643" y="790659"/>
              <a:ext cx="1865145" cy="560397"/>
            </a:xfrm>
            <a:prstGeom prst="rect">
              <a:avLst/>
            </a:prstGeom>
            <a:solidFill>
              <a:srgbClr val="003867"/>
            </a:solidFill>
            <a:ln cap="flat" cmpd="sng" w="9525">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Procedures</a:t>
              </a:r>
              <a:endParaRPr/>
            </a:p>
          </p:txBody>
        </p:sp>
        <p:sp>
          <p:nvSpPr>
            <p:cNvPr id="533" name="Google Shape;533;p10"/>
            <p:cNvSpPr/>
            <p:nvPr/>
          </p:nvSpPr>
          <p:spPr>
            <a:xfrm rot="10800000">
              <a:off x="5481963" y="1383331"/>
              <a:ext cx="134801" cy="316490"/>
            </a:xfrm>
            <a:prstGeom prst="rtTriangle">
              <a:avLst/>
            </a:prstGeom>
            <a:solidFill>
              <a:srgbClr val="003867"/>
            </a:solidFill>
            <a:ln cap="flat" cmpd="sng" w="9525">
              <a:solidFill>
                <a:srgbClr val="7A200D"/>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13284B"/>
                </a:solidFill>
                <a:latin typeface="Arial"/>
                <a:ea typeface="Arial"/>
                <a:cs typeface="Arial"/>
                <a:sym typeface="Arial"/>
              </a:endParaRPr>
            </a:p>
          </p:txBody>
        </p:sp>
      </p:grpSp>
      <p:grpSp>
        <p:nvGrpSpPr>
          <p:cNvPr id="534" name="Google Shape;534;p10"/>
          <p:cNvGrpSpPr/>
          <p:nvPr/>
        </p:nvGrpSpPr>
        <p:grpSpPr>
          <a:xfrm>
            <a:off x="457200" y="4108683"/>
            <a:ext cx="6240114" cy="1483103"/>
            <a:chOff x="5481963" y="790659"/>
            <a:chExt cx="3666630" cy="2936405"/>
          </a:xfrm>
        </p:grpSpPr>
        <p:sp>
          <p:nvSpPr>
            <p:cNvPr id="535" name="Google Shape;535;p10"/>
            <p:cNvSpPr/>
            <p:nvPr/>
          </p:nvSpPr>
          <p:spPr>
            <a:xfrm>
              <a:off x="5616764" y="1371332"/>
              <a:ext cx="3531829" cy="2355732"/>
            </a:xfrm>
            <a:prstGeom prst="rect">
              <a:avLst/>
            </a:prstGeom>
            <a:noFill/>
            <a:ln cap="flat" cmpd="sng" w="19050">
              <a:solidFill>
                <a:srgbClr val="E84927"/>
              </a:solidFill>
              <a:prstDash val="solid"/>
              <a:round/>
              <a:headEnd len="sm" w="sm" type="none"/>
              <a:tailEnd len="sm" w="sm" type="none"/>
            </a:ln>
          </p:spPr>
          <p:txBody>
            <a:bodyPr anchorCtr="0" anchor="ctr" bIns="20550" lIns="68575" spcFirstLastPara="1" rIns="68575" wrap="square" tIns="68575">
              <a:noAutofit/>
            </a:bodyPr>
            <a:lstStyle/>
            <a:p>
              <a:pPr indent="0" lvl="0" marL="0" marR="0" rtl="0" algn="l">
                <a:spcBef>
                  <a:spcPts val="0"/>
                </a:spcBef>
                <a:spcAft>
                  <a:spcPts val="0"/>
                </a:spcAft>
                <a:buNone/>
              </a:pPr>
              <a:r>
                <a:rPr b="1" i="0" lang="en-US" sz="1200">
                  <a:solidFill>
                    <a:schemeClr val="dk1"/>
                  </a:solidFill>
                  <a:latin typeface="Arial"/>
                  <a:ea typeface="Arial"/>
                  <a:cs typeface="Arial"/>
                  <a:sym typeface="Arial"/>
                </a:rPr>
                <a:t>Plot Description:</a:t>
              </a:r>
              <a:endParaRPr b="0" i="0" sz="1200">
                <a:solidFill>
                  <a:schemeClr val="dk1"/>
                </a:solidFill>
                <a:latin typeface="Arial"/>
                <a:ea typeface="Arial"/>
                <a:cs typeface="Arial"/>
                <a:sym typeface="Arial"/>
              </a:endParaRPr>
            </a:p>
            <a:p>
              <a:pPr indent="-228600" lvl="1" marL="68580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Y-axis: Indicates performance drop after shuffling features.</a:t>
              </a:r>
              <a:endParaRPr/>
            </a:p>
            <a:p>
              <a:pPr indent="-228600" lvl="1" marL="68580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X-axis: Represents feature index.</a:t>
              </a:r>
              <a:endParaRPr/>
            </a:p>
            <a:p>
              <a:pPr indent="0" lvl="0" marL="0" marR="0" rtl="0" algn="l">
                <a:spcBef>
                  <a:spcPts val="0"/>
                </a:spcBef>
                <a:spcAft>
                  <a:spcPts val="0"/>
                </a:spcAft>
                <a:buNone/>
              </a:pPr>
              <a:r>
                <a:rPr b="1" i="0" lang="en-US" sz="1200">
                  <a:solidFill>
                    <a:schemeClr val="dk1"/>
                  </a:solidFill>
                  <a:latin typeface="Arial"/>
                  <a:ea typeface="Arial"/>
                  <a:cs typeface="Arial"/>
                  <a:sym typeface="Arial"/>
                </a:rPr>
                <a:t>Key Insight:</a:t>
              </a:r>
              <a:endParaRPr b="0" i="0" sz="1200">
                <a:solidFill>
                  <a:schemeClr val="dk1"/>
                </a:solidFill>
                <a:latin typeface="Arial"/>
                <a:ea typeface="Arial"/>
                <a:cs typeface="Arial"/>
                <a:sym typeface="Arial"/>
              </a:endParaRPr>
            </a:p>
            <a:p>
              <a:pPr indent="-228600" lvl="1" marL="68580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Feature</a:t>
              </a:r>
              <a:r>
                <a:rPr lang="en-US" sz="1200">
                  <a:solidFill>
                    <a:schemeClr val="dk1"/>
                  </a:solidFill>
                </a:rPr>
                <a:t> “</a:t>
              </a:r>
              <a:r>
                <a:rPr b="0" i="0" lang="en-US" sz="1200" u="none" cap="none" strike="noStrike">
                  <a:solidFill>
                    <a:schemeClr val="dk1"/>
                  </a:solidFill>
                  <a:latin typeface="Arial"/>
                  <a:ea typeface="Arial"/>
                  <a:cs typeface="Arial"/>
                  <a:sym typeface="Arial"/>
                </a:rPr>
                <a:t>Work Type</a:t>
              </a:r>
              <a:r>
                <a:rPr lang="en-US" sz="1200">
                  <a:solidFill>
                    <a:schemeClr val="dk1"/>
                  </a:solidFill>
                </a:rPr>
                <a:t>”</a:t>
              </a:r>
              <a:r>
                <a:rPr b="0" i="0" lang="en-US" sz="1200" u="none" cap="none" strike="noStrike">
                  <a:solidFill>
                    <a:schemeClr val="dk1"/>
                  </a:solidFill>
                  <a:latin typeface="Arial"/>
                  <a:ea typeface="Arial"/>
                  <a:cs typeface="Arial"/>
                  <a:sym typeface="Arial"/>
                </a:rPr>
                <a:t> emerges </a:t>
              </a:r>
              <a:r>
                <a:rPr lang="en-US" sz="1200">
                  <a:solidFill>
                    <a:schemeClr val="dk1"/>
                  </a:solidFill>
                </a:rPr>
                <a:t>i</a:t>
              </a:r>
              <a:r>
                <a:rPr b="0" i="0" lang="en-US" sz="1200" u="none" cap="none" strike="noStrike">
                  <a:solidFill>
                    <a:schemeClr val="dk1"/>
                  </a:solidFill>
                  <a:latin typeface="Arial"/>
                  <a:ea typeface="Arial"/>
                  <a:cs typeface="Arial"/>
                  <a:sym typeface="Arial"/>
                </a:rPr>
                <a:t>s the most crucial, with a substantial 25% drop in test performance when values are shuffled.</a:t>
              </a:r>
              <a:endParaRPr/>
            </a:p>
          </p:txBody>
        </p:sp>
        <p:sp>
          <p:nvSpPr>
            <p:cNvPr id="536" name="Google Shape;536;p10"/>
            <p:cNvSpPr/>
            <p:nvPr/>
          </p:nvSpPr>
          <p:spPr>
            <a:xfrm>
              <a:off x="5490643" y="790659"/>
              <a:ext cx="1865145" cy="560397"/>
            </a:xfrm>
            <a:prstGeom prst="rect">
              <a:avLst/>
            </a:prstGeom>
            <a:solidFill>
              <a:srgbClr val="E84927"/>
            </a:solidFill>
            <a:ln cap="flat" cmpd="sng" w="9525">
              <a:solidFill>
                <a:srgbClr val="E8492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Results</a:t>
              </a:r>
              <a:endParaRPr/>
            </a:p>
          </p:txBody>
        </p:sp>
        <p:sp>
          <p:nvSpPr>
            <p:cNvPr id="537" name="Google Shape;537;p10"/>
            <p:cNvSpPr/>
            <p:nvPr/>
          </p:nvSpPr>
          <p:spPr>
            <a:xfrm rot="10800000">
              <a:off x="5481963" y="1383331"/>
              <a:ext cx="134801" cy="316490"/>
            </a:xfrm>
            <a:prstGeom prst="rtTriangle">
              <a:avLst/>
            </a:prstGeom>
            <a:solidFill>
              <a:srgbClr val="7A200D"/>
            </a:solidFill>
            <a:ln cap="flat" cmpd="sng" w="9525">
              <a:solidFill>
                <a:srgbClr val="7A200D"/>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13284B"/>
                </a:solidFill>
                <a:latin typeface="Arial"/>
                <a:ea typeface="Arial"/>
                <a:cs typeface="Arial"/>
                <a:sym typeface="Arial"/>
              </a:endParaRPr>
            </a:p>
          </p:txBody>
        </p:sp>
      </p:grpSp>
      <p:sp>
        <p:nvSpPr>
          <p:cNvPr id="538" name="Google Shape;538;p10"/>
          <p:cNvSpPr txBox="1"/>
          <p:nvPr/>
        </p:nvSpPr>
        <p:spPr>
          <a:xfrm>
            <a:off x="8800875" y="4843475"/>
            <a:ext cx="2127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Fig 7: </a:t>
            </a:r>
            <a:r>
              <a:rPr b="1" lang="en-US" sz="1200">
                <a:solidFill>
                  <a:schemeClr val="dk1"/>
                </a:solidFill>
              </a:rPr>
              <a:t>Feature Importance</a:t>
            </a:r>
            <a:endParaRPr sz="1200"/>
          </a:p>
        </p:txBody>
      </p:sp>
      <p:pic>
        <p:nvPicPr>
          <p:cNvPr id="539" name="Google Shape;539;p10"/>
          <p:cNvPicPr preferRelativeResize="0"/>
          <p:nvPr/>
        </p:nvPicPr>
        <p:blipFill>
          <a:blip r:embed="rId3">
            <a:alphaModFix/>
          </a:blip>
          <a:stretch>
            <a:fillRect/>
          </a:stretch>
        </p:blipFill>
        <p:spPr>
          <a:xfrm>
            <a:off x="6949750" y="1604575"/>
            <a:ext cx="4651099" cy="310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1"/>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Arial"/>
              <a:buNone/>
            </a:pPr>
            <a:r>
              <a:rPr lang="en-US"/>
              <a:t>Conclusion</a:t>
            </a:r>
            <a:endParaRPr/>
          </a:p>
        </p:txBody>
      </p:sp>
      <p:sp>
        <p:nvSpPr>
          <p:cNvPr id="545" name="Google Shape;545;p11"/>
          <p:cNvSpPr txBox="1"/>
          <p:nvPr>
            <p:ph idx="1" type="body"/>
          </p:nvPr>
        </p:nvSpPr>
        <p:spPr>
          <a:xfrm>
            <a:off x="652463" y="1795749"/>
            <a:ext cx="10370190" cy="4120309"/>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lang="en-US"/>
              <a:t>Comparing to our baseline Logistic Regression model which has an accuracy of 74.09%, our RNN model with a batch size of 64 achieves 75.54% accuracy.</a:t>
            </a:r>
            <a:endParaRPr/>
          </a:p>
          <a:p>
            <a:pPr indent="0" lvl="0" marL="0" rtl="0" algn="l">
              <a:lnSpc>
                <a:spcPct val="90000"/>
              </a:lnSpc>
              <a:spcBef>
                <a:spcPts val="0"/>
              </a:spcBef>
              <a:spcAft>
                <a:spcPts val="0"/>
              </a:spcAft>
              <a:buNone/>
            </a:pPr>
            <a:r>
              <a:t/>
            </a:r>
            <a:endParaRPr/>
          </a:p>
          <a:p>
            <a:pPr indent="-355600" lvl="0" marL="457200" rtl="0" algn="l">
              <a:lnSpc>
                <a:spcPct val="90000"/>
              </a:lnSpc>
              <a:spcBef>
                <a:spcPts val="0"/>
              </a:spcBef>
              <a:spcAft>
                <a:spcPts val="0"/>
              </a:spcAft>
              <a:buSzPts val="2000"/>
              <a:buChar char="-"/>
            </a:pPr>
            <a:r>
              <a:rPr lang="en-US"/>
              <a:t>Adam</a:t>
            </a:r>
            <a:r>
              <a:rPr lang="en-US"/>
              <a:t> optimizer achieves a better accuracy as 71% than </a:t>
            </a:r>
            <a:r>
              <a:rPr lang="en-US"/>
              <a:t>SGD </a:t>
            </a:r>
            <a:r>
              <a:rPr lang="en-US"/>
              <a:t>does with a 66%.</a:t>
            </a:r>
            <a:endParaRPr/>
          </a:p>
          <a:p>
            <a:pPr indent="0" lvl="0" marL="914400" rtl="0" algn="l">
              <a:lnSpc>
                <a:spcPct val="90000"/>
              </a:lnSpc>
              <a:spcBef>
                <a:spcPts val="0"/>
              </a:spcBef>
              <a:spcAft>
                <a:spcPts val="0"/>
              </a:spcAft>
              <a:buNone/>
            </a:pPr>
            <a:r>
              <a:t/>
            </a:r>
            <a:endParaRPr/>
          </a:p>
          <a:p>
            <a:pPr indent="-355600" lvl="0" marL="457200" rtl="0" algn="l">
              <a:lnSpc>
                <a:spcPct val="90000"/>
              </a:lnSpc>
              <a:spcBef>
                <a:spcPts val="0"/>
              </a:spcBef>
              <a:spcAft>
                <a:spcPts val="0"/>
              </a:spcAft>
              <a:buSzPts val="2000"/>
              <a:buChar char="-"/>
            </a:pPr>
            <a:r>
              <a:rPr lang="en-US"/>
              <a:t>According to our model, among </a:t>
            </a:r>
            <a:r>
              <a:rPr lang="en-US"/>
              <a:t>the 14 features we use to predict the permit type, “Work Type” is the most significant feature.</a:t>
            </a:r>
            <a:endParaRPr/>
          </a:p>
        </p:txBody>
      </p:sp>
      <p:sp>
        <p:nvSpPr>
          <p:cNvPr id="546" name="Google Shape;54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7" name="Google Shape;547;p11"/>
          <p:cNvSpPr txBox="1"/>
          <p:nvPr>
            <p:ph idx="2" type="body"/>
          </p:nvPr>
        </p:nvSpPr>
        <p:spPr>
          <a:xfrm>
            <a:off x="457200" y="6356350"/>
            <a:ext cx="85854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200"/>
              <a:buNone/>
            </a:pPr>
            <a:r>
              <a:rPr lang="en-US"/>
              <a:t>Industrial Engineering/ME434 Deep Learning Maths. Contributors: Mandar Parkar, Zhicheng Tang, Tian Sun, Burzin Wadia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2"/>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Arial"/>
              <a:buNone/>
            </a:pPr>
            <a:r>
              <a:rPr lang="en-US"/>
              <a:t>References</a:t>
            </a:r>
            <a:endParaRPr/>
          </a:p>
        </p:txBody>
      </p:sp>
      <p:sp>
        <p:nvSpPr>
          <p:cNvPr id="553" name="Google Shape;553;p12"/>
          <p:cNvSpPr txBox="1"/>
          <p:nvPr>
            <p:ph idx="1" type="body"/>
          </p:nvPr>
        </p:nvSpPr>
        <p:spPr>
          <a:xfrm>
            <a:off x="457200" y="1795750"/>
            <a:ext cx="10565400" cy="4120200"/>
          </a:xfrm>
          <a:prstGeom prst="rect">
            <a:avLst/>
          </a:prstGeom>
          <a:noFill/>
          <a:ln>
            <a:noFill/>
          </a:ln>
        </p:spPr>
        <p:txBody>
          <a:bodyPr anchorCtr="0" anchor="t" bIns="45700" lIns="91425" spcFirstLastPara="1" rIns="91425" wrap="square" tIns="45700">
            <a:normAutofit/>
          </a:bodyPr>
          <a:lstStyle/>
          <a:p>
            <a:pPr indent="-304800" lvl="0" marL="457200" rtl="0" algn="l">
              <a:lnSpc>
                <a:spcPct val="100000"/>
              </a:lnSpc>
              <a:spcBef>
                <a:spcPts val="0"/>
              </a:spcBef>
              <a:spcAft>
                <a:spcPts val="0"/>
              </a:spcAft>
              <a:buClr>
                <a:schemeClr val="dk1"/>
              </a:buClr>
              <a:buSzPts val="1200"/>
              <a:buChar char="●"/>
            </a:pPr>
            <a:r>
              <a:rPr i="1" lang="en-US" sz="1200">
                <a:solidFill>
                  <a:schemeClr val="dk1"/>
                </a:solidFill>
              </a:rPr>
              <a:t>DOB Permit issuance | NYC Open Data</a:t>
            </a:r>
            <a:r>
              <a:rPr lang="en-US" sz="1200">
                <a:solidFill>
                  <a:schemeClr val="dk1"/>
                </a:solidFill>
              </a:rPr>
              <a:t>. (2023, December 9). </a:t>
            </a:r>
            <a:endParaRPr sz="1200">
              <a:solidFill>
                <a:schemeClr val="dk1"/>
              </a:solidFill>
            </a:endParaRPr>
          </a:p>
          <a:p>
            <a:pPr indent="457200" lvl="0" marL="0" rtl="0" algn="l">
              <a:lnSpc>
                <a:spcPct val="100000"/>
              </a:lnSpc>
              <a:spcBef>
                <a:spcPts val="0"/>
              </a:spcBef>
              <a:spcAft>
                <a:spcPts val="0"/>
              </a:spcAft>
              <a:buNone/>
            </a:pPr>
            <a:r>
              <a:rPr lang="en-US" sz="1200" u="sng">
                <a:solidFill>
                  <a:schemeClr val="hlink"/>
                </a:solidFill>
                <a:hlinkClick r:id="rId3"/>
              </a:rPr>
              <a:t>https://data.cityofnewyork.us/Housing-Development/DOB-Permit-Issuance/ipu4-2q9a</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t/>
            </a:r>
            <a:endParaRPr i="1" sz="1200">
              <a:solidFill>
                <a:schemeClr val="dk1"/>
              </a:solidFill>
            </a:endParaRPr>
          </a:p>
          <a:p>
            <a:pPr indent="-304800" lvl="0" marL="457200" rtl="0" algn="l">
              <a:lnSpc>
                <a:spcPct val="100000"/>
              </a:lnSpc>
              <a:spcBef>
                <a:spcPts val="0"/>
              </a:spcBef>
              <a:spcAft>
                <a:spcPts val="0"/>
              </a:spcAft>
              <a:buClr>
                <a:schemeClr val="dk1"/>
              </a:buClr>
              <a:buSzPts val="1200"/>
              <a:buChar char="●"/>
            </a:pPr>
            <a:r>
              <a:rPr i="1" lang="en-US" sz="1200">
                <a:solidFill>
                  <a:schemeClr val="dk1"/>
                </a:solidFill>
              </a:rPr>
              <a:t>Working with RNNs</a:t>
            </a:r>
            <a:r>
              <a:rPr lang="en-US" sz="1200">
                <a:solidFill>
                  <a:schemeClr val="dk1"/>
                </a:solidFill>
              </a:rPr>
              <a:t>. (n.d.). TensorFlow. </a:t>
            </a:r>
            <a:endParaRPr sz="1200">
              <a:solidFill>
                <a:schemeClr val="dk1"/>
              </a:solidFill>
            </a:endParaRPr>
          </a:p>
          <a:p>
            <a:pPr indent="-457200" lvl="0" marL="914400" rtl="0" algn="l">
              <a:lnSpc>
                <a:spcPct val="100000"/>
              </a:lnSpc>
              <a:spcBef>
                <a:spcPts val="0"/>
              </a:spcBef>
              <a:spcAft>
                <a:spcPts val="0"/>
              </a:spcAft>
              <a:buNone/>
            </a:pPr>
            <a:r>
              <a:rPr lang="en-US" sz="1200" u="sng">
                <a:solidFill>
                  <a:schemeClr val="hlink"/>
                </a:solidFill>
                <a:hlinkClick r:id="rId4"/>
              </a:rPr>
              <a:t>https://www.tensorflow.org/guide/keras/working_with_rnns</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SzPts val="1200"/>
              <a:buChar char="●"/>
            </a:pPr>
            <a:r>
              <a:rPr i="1" lang="en-US" sz="1200">
                <a:solidFill>
                  <a:schemeClr val="dk1"/>
                </a:solidFill>
              </a:rPr>
              <a:t>How to determine feature importance in a neural network?</a:t>
            </a:r>
            <a:r>
              <a:rPr lang="en-US" sz="1200">
                <a:solidFill>
                  <a:schemeClr val="dk1"/>
                </a:solidFill>
              </a:rPr>
              <a:t> (n.d.). Data Science Stack Exchange. </a:t>
            </a:r>
            <a:r>
              <a:rPr lang="en-US" sz="1200" u="sng">
                <a:solidFill>
                  <a:schemeClr val="hlink"/>
                </a:solidFill>
                <a:hlinkClick r:id="rId5"/>
              </a:rPr>
              <a:t>https://datascience.stackexchange.com/questions/44644/how-to-determine-feature-importance-in-a-neural-network</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90000"/>
              </a:lnSpc>
              <a:spcBef>
                <a:spcPts val="0"/>
              </a:spcBef>
              <a:spcAft>
                <a:spcPts val="0"/>
              </a:spcAft>
              <a:buNone/>
            </a:pPr>
            <a:r>
              <a:t/>
            </a:r>
            <a:endParaRPr/>
          </a:p>
        </p:txBody>
      </p:sp>
      <p:sp>
        <p:nvSpPr>
          <p:cNvPr id="554" name="Google Shape;554;p12"/>
          <p:cNvSpPr txBox="1"/>
          <p:nvPr>
            <p:ph idx="2" type="body"/>
          </p:nvPr>
        </p:nvSpPr>
        <p:spPr>
          <a:xfrm>
            <a:off x="457200" y="6356350"/>
            <a:ext cx="84435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200"/>
              <a:buNone/>
            </a:pPr>
            <a:r>
              <a:rPr lang="en-US"/>
              <a:t>Industrial Engineering/ME434 Deep Learning Maths. Contributors: Mandar Parkar, Zhicheng Tang, Tian Sun, Burzin Wadia</a:t>
            </a:r>
            <a:endParaRPr/>
          </a:p>
        </p:txBody>
      </p:sp>
      <p:sp>
        <p:nvSpPr>
          <p:cNvPr id="555" name="Google Shape;55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3"/>
          <p:cNvSpPr txBox="1"/>
          <p:nvPr>
            <p:ph idx="1" type="body"/>
          </p:nvPr>
        </p:nvSpPr>
        <p:spPr>
          <a:xfrm>
            <a:off x="910905" y="1368845"/>
            <a:ext cx="10370190" cy="41203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5000"/>
              <a:buNone/>
            </a:pPr>
            <a:r>
              <a:rPr lang="en-US" sz="5000"/>
              <a:t>Thank You</a:t>
            </a:r>
            <a:endParaRPr/>
          </a:p>
        </p:txBody>
      </p:sp>
      <p:sp>
        <p:nvSpPr>
          <p:cNvPr id="561" name="Google Shape;561;p13"/>
          <p:cNvSpPr txBox="1"/>
          <p:nvPr>
            <p:ph idx="2" type="body"/>
          </p:nvPr>
        </p:nvSpPr>
        <p:spPr>
          <a:xfrm>
            <a:off x="457200" y="6356350"/>
            <a:ext cx="8497500" cy="365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200"/>
              <a:buNone/>
            </a:pPr>
            <a:r>
              <a:rPr lang="en-US"/>
              <a:t>Industrial Engineering/ME434 Deep Learning Maths. Contributors: Mandar Parkar, Zhicheng Tang, Tian Sun, Burzin Wadia</a:t>
            </a:r>
            <a:endParaRPr/>
          </a:p>
        </p:txBody>
      </p:sp>
      <p:sp>
        <p:nvSpPr>
          <p:cNvPr id="562" name="Google Shape;56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
          <p:cNvSpPr txBox="1"/>
          <p:nvPr>
            <p:ph idx="2" type="body"/>
          </p:nvPr>
        </p:nvSpPr>
        <p:spPr>
          <a:xfrm>
            <a:off x="457200" y="6356350"/>
            <a:ext cx="93168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t>Industrial Engineering/ME434 Deep Learning Maths. </a:t>
            </a:r>
            <a:r>
              <a:rPr lang="en-US"/>
              <a:t>Contributors: Mandar Parkar, Zhicheng Tang, Tian Sun, Burzin Wadia</a:t>
            </a:r>
            <a:endParaRPr/>
          </a:p>
        </p:txBody>
      </p:sp>
      <p:sp>
        <p:nvSpPr>
          <p:cNvPr id="341" name="Google Shape;341;p2"/>
          <p:cNvSpPr txBox="1"/>
          <p:nvPr>
            <p:ph idx="12" type="sldNum"/>
          </p:nvPr>
        </p:nvSpPr>
        <p:spPr>
          <a:xfrm>
            <a:off x="10660050" y="6356350"/>
            <a:ext cx="69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2"/>
          <p:cNvSpPr txBox="1"/>
          <p:nvPr>
            <p:ph type="title"/>
          </p:nvPr>
        </p:nvSpPr>
        <p:spPr>
          <a:xfrm>
            <a:off x="762929" y="359887"/>
            <a:ext cx="9316895" cy="9332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000"/>
              <a:buFont typeface="Arial"/>
              <a:buNone/>
            </a:pPr>
            <a:r>
              <a:rPr lang="en-US" sz="5000"/>
              <a:t>Introduction</a:t>
            </a:r>
            <a:endParaRPr/>
          </a:p>
        </p:txBody>
      </p:sp>
      <p:grpSp>
        <p:nvGrpSpPr>
          <p:cNvPr id="343" name="Google Shape;343;p2"/>
          <p:cNvGrpSpPr/>
          <p:nvPr/>
        </p:nvGrpSpPr>
        <p:grpSpPr>
          <a:xfrm>
            <a:off x="1000091" y="1472012"/>
            <a:ext cx="10186237" cy="4443596"/>
            <a:chOff x="3283130" y="1420448"/>
            <a:chExt cx="8677992" cy="3312388"/>
          </a:xfrm>
        </p:grpSpPr>
        <p:sp>
          <p:nvSpPr>
            <p:cNvPr id="344" name="Google Shape;344;p2"/>
            <p:cNvSpPr/>
            <p:nvPr/>
          </p:nvSpPr>
          <p:spPr>
            <a:xfrm>
              <a:off x="3283130" y="2323319"/>
              <a:ext cx="2326308" cy="332330"/>
            </a:xfrm>
            <a:custGeom>
              <a:rect b="b" l="l" r="r" t="t"/>
              <a:pathLst>
                <a:path extrusionOk="0" h="332739" w="2329180">
                  <a:moveTo>
                    <a:pt x="2328672" y="0"/>
                  </a:moveTo>
                  <a:lnTo>
                    <a:pt x="0" y="0"/>
                  </a:lnTo>
                  <a:lnTo>
                    <a:pt x="0" y="332231"/>
                  </a:lnTo>
                  <a:lnTo>
                    <a:pt x="2328672" y="332231"/>
                  </a:lnTo>
                  <a:lnTo>
                    <a:pt x="2328672" y="0"/>
                  </a:lnTo>
                  <a:close/>
                </a:path>
              </a:pathLst>
            </a:custGeom>
            <a:solidFill>
              <a:srgbClr val="122849"/>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i="0" lang="en-US" sz="1798" u="none" cap="none" strike="noStrike">
                  <a:solidFill>
                    <a:schemeClr val="lt1"/>
                  </a:solidFill>
                  <a:latin typeface="Arial"/>
                  <a:ea typeface="Arial"/>
                  <a:cs typeface="Arial"/>
                  <a:sym typeface="Arial"/>
                </a:rPr>
                <a:t>Problem Statement</a:t>
              </a:r>
              <a:endParaRPr b="1" i="0" sz="1798" u="none" cap="none" strike="noStrike">
                <a:solidFill>
                  <a:schemeClr val="lt1"/>
                </a:solidFill>
                <a:latin typeface="Arial"/>
                <a:ea typeface="Arial"/>
                <a:cs typeface="Arial"/>
                <a:sym typeface="Arial"/>
              </a:endParaRPr>
            </a:p>
          </p:txBody>
        </p:sp>
        <p:grpSp>
          <p:nvGrpSpPr>
            <p:cNvPr id="345" name="Google Shape;345;p2"/>
            <p:cNvGrpSpPr/>
            <p:nvPr/>
          </p:nvGrpSpPr>
          <p:grpSpPr>
            <a:xfrm>
              <a:off x="4199447" y="2028028"/>
              <a:ext cx="586270" cy="233011"/>
              <a:chOff x="1146048" y="1572767"/>
              <a:chExt cx="586994" cy="233299"/>
            </a:xfrm>
          </p:grpSpPr>
          <p:sp>
            <p:nvSpPr>
              <p:cNvPr id="346" name="Google Shape;346;p2"/>
              <p:cNvSpPr/>
              <p:nvPr/>
            </p:nvSpPr>
            <p:spPr>
              <a:xfrm>
                <a:off x="1146048" y="1572767"/>
                <a:ext cx="585470" cy="231775"/>
              </a:xfrm>
              <a:custGeom>
                <a:rect b="b" l="l" r="r" t="t"/>
                <a:pathLst>
                  <a:path extrusionOk="0" h="231775" w="585469">
                    <a:moveTo>
                      <a:pt x="292608" y="0"/>
                    </a:moveTo>
                    <a:lnTo>
                      <a:pt x="0" y="231520"/>
                    </a:lnTo>
                    <a:lnTo>
                      <a:pt x="585216" y="231520"/>
                    </a:lnTo>
                    <a:lnTo>
                      <a:pt x="292608" y="0"/>
                    </a:lnTo>
                    <a:close/>
                  </a:path>
                </a:pathLst>
              </a:custGeom>
              <a:solidFill>
                <a:srgbClr val="122849"/>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47" name="Google Shape;347;p2"/>
              <p:cNvSpPr/>
              <p:nvPr/>
            </p:nvSpPr>
            <p:spPr>
              <a:xfrm>
                <a:off x="1147572" y="1574291"/>
                <a:ext cx="585470" cy="231775"/>
              </a:xfrm>
              <a:custGeom>
                <a:rect b="b" l="l" r="r" t="t"/>
                <a:pathLst>
                  <a:path extrusionOk="0" h="231775" w="585469">
                    <a:moveTo>
                      <a:pt x="0" y="231521"/>
                    </a:moveTo>
                    <a:lnTo>
                      <a:pt x="292608" y="0"/>
                    </a:lnTo>
                    <a:lnTo>
                      <a:pt x="585216" y="231521"/>
                    </a:lnTo>
                    <a:lnTo>
                      <a:pt x="0" y="231521"/>
                    </a:lnTo>
                    <a:close/>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grpSp>
        <p:grpSp>
          <p:nvGrpSpPr>
            <p:cNvPr id="348" name="Google Shape;348;p2"/>
            <p:cNvGrpSpPr/>
            <p:nvPr/>
          </p:nvGrpSpPr>
          <p:grpSpPr>
            <a:xfrm>
              <a:off x="9636461" y="2326363"/>
              <a:ext cx="2324660" cy="330681"/>
              <a:chOff x="6589775" y="1871471"/>
              <a:chExt cx="2327530" cy="331089"/>
            </a:xfrm>
          </p:grpSpPr>
          <p:sp>
            <p:nvSpPr>
              <p:cNvPr id="349" name="Google Shape;349;p2"/>
              <p:cNvSpPr/>
              <p:nvPr/>
            </p:nvSpPr>
            <p:spPr>
              <a:xfrm>
                <a:off x="6589775" y="1871471"/>
                <a:ext cx="2326005" cy="329565"/>
              </a:xfrm>
              <a:custGeom>
                <a:rect b="b" l="l" r="r" t="t"/>
                <a:pathLst>
                  <a:path extrusionOk="0" h="329564" w="2326004">
                    <a:moveTo>
                      <a:pt x="2325497" y="0"/>
                    </a:moveTo>
                    <a:lnTo>
                      <a:pt x="0" y="0"/>
                    </a:lnTo>
                    <a:lnTo>
                      <a:pt x="0" y="329183"/>
                    </a:lnTo>
                    <a:lnTo>
                      <a:pt x="2325497" y="329183"/>
                    </a:lnTo>
                    <a:lnTo>
                      <a:pt x="2325497" y="0"/>
                    </a:lnTo>
                    <a:close/>
                  </a:path>
                </a:pathLst>
              </a:custGeom>
              <a:solidFill>
                <a:srgbClr val="E84727"/>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i="0" lang="en-US" sz="1800">
                    <a:solidFill>
                      <a:schemeClr val="dk1"/>
                    </a:solidFill>
                    <a:latin typeface="Arial"/>
                    <a:ea typeface="Arial"/>
                    <a:cs typeface="Arial"/>
                    <a:sym typeface="Arial"/>
                  </a:rPr>
                  <a:t>Possible Solution</a:t>
                </a:r>
                <a:endParaRPr b="1" sz="1798">
                  <a:solidFill>
                    <a:schemeClr val="dk1"/>
                  </a:solidFill>
                  <a:latin typeface="Arial"/>
                  <a:ea typeface="Arial"/>
                  <a:cs typeface="Arial"/>
                  <a:sym typeface="Arial"/>
                </a:endParaRPr>
              </a:p>
            </p:txBody>
          </p:sp>
          <p:sp>
            <p:nvSpPr>
              <p:cNvPr id="350" name="Google Shape;350;p2"/>
              <p:cNvSpPr/>
              <p:nvPr/>
            </p:nvSpPr>
            <p:spPr>
              <a:xfrm>
                <a:off x="6591300" y="1872995"/>
                <a:ext cx="2326005" cy="329565"/>
              </a:xfrm>
              <a:custGeom>
                <a:rect b="b" l="l" r="r" t="t"/>
                <a:pathLst>
                  <a:path extrusionOk="0" h="329564" w="2326004">
                    <a:moveTo>
                      <a:pt x="0" y="329183"/>
                    </a:moveTo>
                    <a:lnTo>
                      <a:pt x="2325497" y="329183"/>
                    </a:lnTo>
                    <a:lnTo>
                      <a:pt x="2325497" y="0"/>
                    </a:lnTo>
                    <a:lnTo>
                      <a:pt x="0" y="0"/>
                    </a:lnTo>
                    <a:lnTo>
                      <a:pt x="0" y="329183"/>
                    </a:lnTo>
                    <a:close/>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grpSp>
        <p:grpSp>
          <p:nvGrpSpPr>
            <p:cNvPr id="351" name="Google Shape;351;p2"/>
            <p:cNvGrpSpPr/>
            <p:nvPr/>
          </p:nvGrpSpPr>
          <p:grpSpPr>
            <a:xfrm>
              <a:off x="10504071" y="2028028"/>
              <a:ext cx="588807" cy="233011"/>
              <a:chOff x="7458456" y="1572767"/>
              <a:chExt cx="589534" cy="233299"/>
            </a:xfrm>
          </p:grpSpPr>
          <p:sp>
            <p:nvSpPr>
              <p:cNvPr id="352" name="Google Shape;352;p2"/>
              <p:cNvSpPr/>
              <p:nvPr/>
            </p:nvSpPr>
            <p:spPr>
              <a:xfrm>
                <a:off x="7458456" y="1572767"/>
                <a:ext cx="588010" cy="231775"/>
              </a:xfrm>
              <a:custGeom>
                <a:rect b="b" l="l" r="r" t="t"/>
                <a:pathLst>
                  <a:path extrusionOk="0" h="231775" w="588009">
                    <a:moveTo>
                      <a:pt x="294004" y="0"/>
                    </a:moveTo>
                    <a:lnTo>
                      <a:pt x="0" y="231266"/>
                    </a:lnTo>
                    <a:lnTo>
                      <a:pt x="588010" y="231266"/>
                    </a:lnTo>
                    <a:lnTo>
                      <a:pt x="294004" y="0"/>
                    </a:lnTo>
                    <a:close/>
                  </a:path>
                </a:pathLst>
              </a:custGeom>
              <a:solidFill>
                <a:srgbClr val="E8472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53" name="Google Shape;353;p2"/>
              <p:cNvSpPr/>
              <p:nvPr/>
            </p:nvSpPr>
            <p:spPr>
              <a:xfrm>
                <a:off x="7459980" y="1574291"/>
                <a:ext cx="588010" cy="231775"/>
              </a:xfrm>
              <a:custGeom>
                <a:rect b="b" l="l" r="r" t="t"/>
                <a:pathLst>
                  <a:path extrusionOk="0" h="231775" w="588009">
                    <a:moveTo>
                      <a:pt x="0" y="231267"/>
                    </a:moveTo>
                    <a:lnTo>
                      <a:pt x="294004" y="0"/>
                    </a:lnTo>
                    <a:lnTo>
                      <a:pt x="588010" y="231267"/>
                    </a:lnTo>
                    <a:lnTo>
                      <a:pt x="0" y="231267"/>
                    </a:lnTo>
                    <a:close/>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grpSp>
        <p:grpSp>
          <p:nvGrpSpPr>
            <p:cNvPr id="354" name="Google Shape;354;p2"/>
            <p:cNvGrpSpPr/>
            <p:nvPr/>
          </p:nvGrpSpPr>
          <p:grpSpPr>
            <a:xfrm>
              <a:off x="4249675" y="1481586"/>
              <a:ext cx="490250" cy="477566"/>
              <a:chOff x="1196339" y="1025651"/>
              <a:chExt cx="490855" cy="478155"/>
            </a:xfrm>
          </p:grpSpPr>
          <p:sp>
            <p:nvSpPr>
              <p:cNvPr id="355" name="Google Shape;355;p2"/>
              <p:cNvSpPr/>
              <p:nvPr/>
            </p:nvSpPr>
            <p:spPr>
              <a:xfrm>
                <a:off x="1196339" y="1025651"/>
                <a:ext cx="490855" cy="478155"/>
              </a:xfrm>
              <a:custGeom>
                <a:rect b="b" l="l" r="r" t="t"/>
                <a:pathLst>
                  <a:path extrusionOk="0" h="478155" w="490855">
                    <a:moveTo>
                      <a:pt x="0" y="239013"/>
                    </a:moveTo>
                    <a:lnTo>
                      <a:pt x="4978" y="190881"/>
                    </a:lnTo>
                    <a:lnTo>
                      <a:pt x="19265" y="146050"/>
                    </a:lnTo>
                    <a:lnTo>
                      <a:pt x="41859" y="105410"/>
                    </a:lnTo>
                    <a:lnTo>
                      <a:pt x="71793" y="69976"/>
                    </a:lnTo>
                    <a:lnTo>
                      <a:pt x="108076" y="40767"/>
                    </a:lnTo>
                    <a:lnTo>
                      <a:pt x="149732" y="18796"/>
                    </a:lnTo>
                    <a:lnTo>
                      <a:pt x="195706" y="4825"/>
                    </a:lnTo>
                    <a:lnTo>
                      <a:pt x="245109" y="0"/>
                    </a:lnTo>
                    <a:lnTo>
                      <a:pt x="294640" y="4825"/>
                    </a:lnTo>
                    <a:lnTo>
                      <a:pt x="340613" y="18796"/>
                    </a:lnTo>
                    <a:lnTo>
                      <a:pt x="382269" y="40767"/>
                    </a:lnTo>
                    <a:lnTo>
                      <a:pt x="418591" y="69976"/>
                    </a:lnTo>
                    <a:lnTo>
                      <a:pt x="448436" y="105410"/>
                    </a:lnTo>
                    <a:lnTo>
                      <a:pt x="471042" y="146050"/>
                    </a:lnTo>
                    <a:lnTo>
                      <a:pt x="485393" y="190881"/>
                    </a:lnTo>
                    <a:lnTo>
                      <a:pt x="490347" y="239013"/>
                    </a:lnTo>
                    <a:lnTo>
                      <a:pt x="485393" y="287147"/>
                    </a:lnTo>
                    <a:lnTo>
                      <a:pt x="471042" y="331977"/>
                    </a:lnTo>
                    <a:lnTo>
                      <a:pt x="448436" y="372618"/>
                    </a:lnTo>
                    <a:lnTo>
                      <a:pt x="418591" y="408050"/>
                    </a:lnTo>
                    <a:lnTo>
                      <a:pt x="382269" y="437261"/>
                    </a:lnTo>
                    <a:lnTo>
                      <a:pt x="340613" y="459232"/>
                    </a:lnTo>
                    <a:lnTo>
                      <a:pt x="294640" y="473201"/>
                    </a:lnTo>
                    <a:lnTo>
                      <a:pt x="245109" y="478027"/>
                    </a:lnTo>
                    <a:lnTo>
                      <a:pt x="195706" y="473201"/>
                    </a:lnTo>
                    <a:lnTo>
                      <a:pt x="149732" y="459232"/>
                    </a:lnTo>
                    <a:lnTo>
                      <a:pt x="108076" y="437261"/>
                    </a:lnTo>
                    <a:lnTo>
                      <a:pt x="71793" y="408050"/>
                    </a:lnTo>
                    <a:lnTo>
                      <a:pt x="41859" y="372618"/>
                    </a:lnTo>
                    <a:lnTo>
                      <a:pt x="19265" y="331977"/>
                    </a:lnTo>
                    <a:lnTo>
                      <a:pt x="4978" y="287147"/>
                    </a:lnTo>
                    <a:lnTo>
                      <a:pt x="0" y="239013"/>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56" name="Google Shape;356;p2"/>
              <p:cNvSpPr/>
              <p:nvPr/>
            </p:nvSpPr>
            <p:spPr>
              <a:xfrm>
                <a:off x="1301495" y="1130807"/>
                <a:ext cx="277495" cy="298450"/>
              </a:xfrm>
              <a:custGeom>
                <a:rect b="b" l="l" r="r" t="t"/>
                <a:pathLst>
                  <a:path extrusionOk="0" h="298450" w="277494">
                    <a:moveTo>
                      <a:pt x="272541" y="0"/>
                    </a:moveTo>
                    <a:lnTo>
                      <a:pt x="213359" y="0"/>
                    </a:lnTo>
                    <a:lnTo>
                      <a:pt x="213359" y="32003"/>
                    </a:lnTo>
                    <a:lnTo>
                      <a:pt x="242950" y="32003"/>
                    </a:lnTo>
                    <a:lnTo>
                      <a:pt x="245363" y="34416"/>
                    </a:lnTo>
                    <a:lnTo>
                      <a:pt x="245363" y="264032"/>
                    </a:lnTo>
                    <a:lnTo>
                      <a:pt x="242950" y="266445"/>
                    </a:lnTo>
                    <a:lnTo>
                      <a:pt x="34416" y="266445"/>
                    </a:lnTo>
                    <a:lnTo>
                      <a:pt x="32003" y="264032"/>
                    </a:lnTo>
                    <a:lnTo>
                      <a:pt x="32003" y="34416"/>
                    </a:lnTo>
                    <a:lnTo>
                      <a:pt x="34416" y="32003"/>
                    </a:lnTo>
                    <a:lnTo>
                      <a:pt x="64007" y="32003"/>
                    </a:lnTo>
                    <a:lnTo>
                      <a:pt x="64007" y="0"/>
                    </a:lnTo>
                    <a:lnTo>
                      <a:pt x="4825" y="0"/>
                    </a:lnTo>
                    <a:lnTo>
                      <a:pt x="0" y="4825"/>
                    </a:lnTo>
                    <a:lnTo>
                      <a:pt x="0" y="293624"/>
                    </a:lnTo>
                    <a:lnTo>
                      <a:pt x="4825" y="298450"/>
                    </a:lnTo>
                    <a:lnTo>
                      <a:pt x="272541" y="298450"/>
                    </a:lnTo>
                    <a:lnTo>
                      <a:pt x="277367" y="293624"/>
                    </a:lnTo>
                    <a:lnTo>
                      <a:pt x="277367" y="4825"/>
                    </a:lnTo>
                    <a:lnTo>
                      <a:pt x="272541" y="0"/>
                    </a:lnTo>
                    <a:close/>
                  </a:path>
                </a:pathLst>
              </a:custGeom>
              <a:solidFill>
                <a:srgbClr val="122849"/>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pic>
            <p:nvPicPr>
              <p:cNvPr id="357" name="Google Shape;357;p2"/>
              <p:cNvPicPr preferRelativeResize="0"/>
              <p:nvPr/>
            </p:nvPicPr>
            <p:blipFill rotWithShape="1">
              <a:blip r:embed="rId3">
                <a:alphaModFix/>
              </a:blip>
              <a:srcRect b="0" l="0" r="0" t="0"/>
              <a:stretch/>
            </p:blipFill>
            <p:spPr>
              <a:xfrm>
                <a:off x="1377695" y="1097279"/>
                <a:ext cx="128015" cy="76200"/>
              </a:xfrm>
              <a:prstGeom prst="rect">
                <a:avLst/>
              </a:prstGeom>
              <a:noFill/>
              <a:ln cap="flat" cmpd="sng" w="9525">
                <a:solidFill>
                  <a:schemeClr val="dk1"/>
                </a:solidFill>
                <a:prstDash val="solid"/>
                <a:round/>
                <a:headEnd len="sm" w="sm" type="none"/>
                <a:tailEnd len="sm" w="sm" type="none"/>
              </a:ln>
            </p:spPr>
          </p:pic>
          <p:pic>
            <p:nvPicPr>
              <p:cNvPr id="358" name="Google Shape;358;p2"/>
              <p:cNvPicPr preferRelativeResize="0"/>
              <p:nvPr/>
            </p:nvPicPr>
            <p:blipFill rotWithShape="1">
              <a:blip r:embed="rId4">
                <a:alphaModFix/>
              </a:blip>
              <a:srcRect b="0" l="0" r="0" t="0"/>
              <a:stretch/>
            </p:blipFill>
            <p:spPr>
              <a:xfrm>
                <a:off x="1392935" y="1240535"/>
                <a:ext cx="106680" cy="76200"/>
              </a:xfrm>
              <a:prstGeom prst="rect">
                <a:avLst/>
              </a:prstGeom>
              <a:noFill/>
              <a:ln cap="flat" cmpd="sng" w="9525">
                <a:solidFill>
                  <a:schemeClr val="dk1"/>
                </a:solidFill>
                <a:prstDash val="solid"/>
                <a:round/>
                <a:headEnd len="sm" w="sm" type="none"/>
                <a:tailEnd len="sm" w="sm" type="none"/>
              </a:ln>
            </p:spPr>
          </p:pic>
        </p:grpSp>
        <p:grpSp>
          <p:nvGrpSpPr>
            <p:cNvPr id="359" name="Google Shape;359;p2"/>
            <p:cNvGrpSpPr/>
            <p:nvPr/>
          </p:nvGrpSpPr>
          <p:grpSpPr>
            <a:xfrm>
              <a:off x="7328926" y="3924591"/>
              <a:ext cx="586270" cy="793025"/>
              <a:chOff x="4279391" y="3471671"/>
              <a:chExt cx="586994" cy="794004"/>
            </a:xfrm>
          </p:grpSpPr>
          <p:sp>
            <p:nvSpPr>
              <p:cNvPr id="360" name="Google Shape;360;p2"/>
              <p:cNvSpPr/>
              <p:nvPr/>
            </p:nvSpPr>
            <p:spPr>
              <a:xfrm>
                <a:off x="4279391" y="3471671"/>
                <a:ext cx="585470" cy="231775"/>
              </a:xfrm>
              <a:custGeom>
                <a:rect b="b" l="l" r="r" t="t"/>
                <a:pathLst>
                  <a:path extrusionOk="0" h="231775" w="585470">
                    <a:moveTo>
                      <a:pt x="584962" y="0"/>
                    </a:moveTo>
                    <a:lnTo>
                      <a:pt x="0" y="0"/>
                    </a:lnTo>
                    <a:lnTo>
                      <a:pt x="292481" y="231520"/>
                    </a:lnTo>
                    <a:lnTo>
                      <a:pt x="584962" y="0"/>
                    </a:lnTo>
                    <a:close/>
                  </a:path>
                </a:pathLst>
              </a:custGeom>
              <a:solidFill>
                <a:srgbClr val="122849"/>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61" name="Google Shape;361;p2"/>
              <p:cNvSpPr/>
              <p:nvPr/>
            </p:nvSpPr>
            <p:spPr>
              <a:xfrm>
                <a:off x="4280915" y="3473195"/>
                <a:ext cx="585470" cy="792480"/>
              </a:xfrm>
              <a:custGeom>
                <a:rect b="b" l="l" r="r" t="t"/>
                <a:pathLst>
                  <a:path extrusionOk="0" h="792479" w="585470">
                    <a:moveTo>
                      <a:pt x="584962" y="0"/>
                    </a:moveTo>
                    <a:lnTo>
                      <a:pt x="292481" y="231647"/>
                    </a:lnTo>
                    <a:lnTo>
                      <a:pt x="0" y="0"/>
                    </a:lnTo>
                    <a:lnTo>
                      <a:pt x="584962" y="0"/>
                    </a:lnTo>
                    <a:close/>
                  </a:path>
                  <a:path extrusionOk="0" h="792479" w="585470">
                    <a:moveTo>
                      <a:pt x="536194" y="553973"/>
                    </a:moveTo>
                    <a:lnTo>
                      <a:pt x="531241" y="602043"/>
                    </a:lnTo>
                    <a:lnTo>
                      <a:pt x="517017" y="646810"/>
                    </a:lnTo>
                    <a:lnTo>
                      <a:pt x="494538" y="687323"/>
                    </a:lnTo>
                    <a:lnTo>
                      <a:pt x="464820" y="722617"/>
                    </a:lnTo>
                    <a:lnTo>
                      <a:pt x="428751" y="751751"/>
                    </a:lnTo>
                    <a:lnTo>
                      <a:pt x="387350" y="773734"/>
                    </a:lnTo>
                    <a:lnTo>
                      <a:pt x="341630" y="787628"/>
                    </a:lnTo>
                    <a:lnTo>
                      <a:pt x="292481" y="792479"/>
                    </a:lnTo>
                    <a:lnTo>
                      <a:pt x="243332" y="787628"/>
                    </a:lnTo>
                    <a:lnTo>
                      <a:pt x="197612" y="773734"/>
                    </a:lnTo>
                    <a:lnTo>
                      <a:pt x="156210" y="751751"/>
                    </a:lnTo>
                    <a:lnTo>
                      <a:pt x="120142" y="722617"/>
                    </a:lnTo>
                    <a:lnTo>
                      <a:pt x="90424" y="687323"/>
                    </a:lnTo>
                    <a:lnTo>
                      <a:pt x="67945" y="646810"/>
                    </a:lnTo>
                    <a:lnTo>
                      <a:pt x="53721" y="602043"/>
                    </a:lnTo>
                    <a:lnTo>
                      <a:pt x="48768" y="553973"/>
                    </a:lnTo>
                    <a:lnTo>
                      <a:pt x="53721" y="505904"/>
                    </a:lnTo>
                    <a:lnTo>
                      <a:pt x="67945" y="461136"/>
                    </a:lnTo>
                    <a:lnTo>
                      <a:pt x="90424" y="420623"/>
                    </a:lnTo>
                    <a:lnTo>
                      <a:pt x="120142" y="385317"/>
                    </a:lnTo>
                    <a:lnTo>
                      <a:pt x="156210" y="356234"/>
                    </a:lnTo>
                    <a:lnTo>
                      <a:pt x="197612" y="334263"/>
                    </a:lnTo>
                    <a:lnTo>
                      <a:pt x="243332" y="320293"/>
                    </a:lnTo>
                    <a:lnTo>
                      <a:pt x="292481" y="315467"/>
                    </a:lnTo>
                    <a:lnTo>
                      <a:pt x="341630" y="320293"/>
                    </a:lnTo>
                    <a:lnTo>
                      <a:pt x="387350" y="334263"/>
                    </a:lnTo>
                    <a:lnTo>
                      <a:pt x="428751" y="356234"/>
                    </a:lnTo>
                    <a:lnTo>
                      <a:pt x="464820" y="385317"/>
                    </a:lnTo>
                    <a:lnTo>
                      <a:pt x="494538" y="420623"/>
                    </a:lnTo>
                    <a:lnTo>
                      <a:pt x="517017" y="461136"/>
                    </a:lnTo>
                    <a:lnTo>
                      <a:pt x="531241" y="505904"/>
                    </a:lnTo>
                    <a:lnTo>
                      <a:pt x="536194" y="553973"/>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62" name="Google Shape;362;p2"/>
              <p:cNvSpPr/>
              <p:nvPr/>
            </p:nvSpPr>
            <p:spPr>
              <a:xfrm>
                <a:off x="4456176" y="3880103"/>
                <a:ext cx="247015" cy="307975"/>
              </a:xfrm>
              <a:custGeom>
                <a:rect b="b" l="l" r="r" t="t"/>
                <a:pathLst>
                  <a:path extrusionOk="0" h="307975" w="247014">
                    <a:moveTo>
                      <a:pt x="108458" y="54559"/>
                    </a:moveTo>
                    <a:lnTo>
                      <a:pt x="104267" y="33274"/>
                    </a:lnTo>
                    <a:lnTo>
                      <a:pt x="92583" y="15925"/>
                    </a:lnTo>
                    <a:lnTo>
                      <a:pt x="75438" y="4267"/>
                    </a:lnTo>
                    <a:lnTo>
                      <a:pt x="54229" y="0"/>
                    </a:lnTo>
                    <a:lnTo>
                      <a:pt x="33020" y="4267"/>
                    </a:lnTo>
                    <a:lnTo>
                      <a:pt x="15875" y="15925"/>
                    </a:lnTo>
                    <a:lnTo>
                      <a:pt x="4191" y="33274"/>
                    </a:lnTo>
                    <a:lnTo>
                      <a:pt x="0" y="54559"/>
                    </a:lnTo>
                    <a:lnTo>
                      <a:pt x="0" y="74409"/>
                    </a:lnTo>
                    <a:lnTo>
                      <a:pt x="2159" y="89738"/>
                    </a:lnTo>
                    <a:lnTo>
                      <a:pt x="8128" y="103365"/>
                    </a:lnTo>
                    <a:lnTo>
                      <a:pt x="17526" y="114642"/>
                    </a:lnTo>
                    <a:lnTo>
                      <a:pt x="29591" y="123012"/>
                    </a:lnTo>
                    <a:lnTo>
                      <a:pt x="29591" y="282740"/>
                    </a:lnTo>
                    <a:lnTo>
                      <a:pt x="31496" y="292455"/>
                    </a:lnTo>
                    <a:lnTo>
                      <a:pt x="36703" y="300342"/>
                    </a:lnTo>
                    <a:lnTo>
                      <a:pt x="44577" y="305612"/>
                    </a:lnTo>
                    <a:lnTo>
                      <a:pt x="54229" y="307530"/>
                    </a:lnTo>
                    <a:lnTo>
                      <a:pt x="63881" y="305612"/>
                    </a:lnTo>
                    <a:lnTo>
                      <a:pt x="71755" y="300342"/>
                    </a:lnTo>
                    <a:lnTo>
                      <a:pt x="76962" y="292455"/>
                    </a:lnTo>
                    <a:lnTo>
                      <a:pt x="78867" y="282740"/>
                    </a:lnTo>
                    <a:lnTo>
                      <a:pt x="78867" y="123012"/>
                    </a:lnTo>
                    <a:lnTo>
                      <a:pt x="91059" y="114642"/>
                    </a:lnTo>
                    <a:lnTo>
                      <a:pt x="100330" y="103365"/>
                    </a:lnTo>
                    <a:lnTo>
                      <a:pt x="106299" y="89738"/>
                    </a:lnTo>
                    <a:lnTo>
                      <a:pt x="108458" y="74409"/>
                    </a:lnTo>
                    <a:lnTo>
                      <a:pt x="108458" y="54559"/>
                    </a:lnTo>
                    <a:close/>
                  </a:path>
                  <a:path extrusionOk="0" h="307975" w="247014">
                    <a:moveTo>
                      <a:pt x="246507" y="1981"/>
                    </a:moveTo>
                    <a:lnTo>
                      <a:pt x="244602" y="0"/>
                    </a:lnTo>
                    <a:lnTo>
                      <a:pt x="238633" y="0"/>
                    </a:lnTo>
                    <a:lnTo>
                      <a:pt x="236728" y="1981"/>
                    </a:lnTo>
                    <a:lnTo>
                      <a:pt x="236728" y="79362"/>
                    </a:lnTo>
                    <a:lnTo>
                      <a:pt x="197231" y="79362"/>
                    </a:lnTo>
                    <a:lnTo>
                      <a:pt x="197231" y="1981"/>
                    </a:lnTo>
                    <a:lnTo>
                      <a:pt x="195326" y="0"/>
                    </a:lnTo>
                    <a:lnTo>
                      <a:pt x="189357" y="0"/>
                    </a:lnTo>
                    <a:lnTo>
                      <a:pt x="187325" y="1981"/>
                    </a:lnTo>
                    <a:lnTo>
                      <a:pt x="187325" y="79362"/>
                    </a:lnTo>
                    <a:lnTo>
                      <a:pt x="147955" y="79362"/>
                    </a:lnTo>
                    <a:lnTo>
                      <a:pt x="147955" y="1981"/>
                    </a:lnTo>
                    <a:lnTo>
                      <a:pt x="145923" y="0"/>
                    </a:lnTo>
                    <a:lnTo>
                      <a:pt x="140081" y="0"/>
                    </a:lnTo>
                    <a:lnTo>
                      <a:pt x="138049" y="1981"/>
                    </a:lnTo>
                    <a:lnTo>
                      <a:pt x="138049" y="104165"/>
                    </a:lnTo>
                    <a:lnTo>
                      <a:pt x="139954" y="113893"/>
                    </a:lnTo>
                    <a:lnTo>
                      <a:pt x="145161" y="121767"/>
                    </a:lnTo>
                    <a:lnTo>
                      <a:pt x="153035" y="127050"/>
                    </a:lnTo>
                    <a:lnTo>
                      <a:pt x="162687" y="128968"/>
                    </a:lnTo>
                    <a:lnTo>
                      <a:pt x="167640" y="128968"/>
                    </a:lnTo>
                    <a:lnTo>
                      <a:pt x="167640" y="282740"/>
                    </a:lnTo>
                    <a:lnTo>
                      <a:pt x="169545" y="292455"/>
                    </a:lnTo>
                    <a:lnTo>
                      <a:pt x="174752" y="300342"/>
                    </a:lnTo>
                    <a:lnTo>
                      <a:pt x="182626" y="305612"/>
                    </a:lnTo>
                    <a:lnTo>
                      <a:pt x="192278" y="307530"/>
                    </a:lnTo>
                    <a:lnTo>
                      <a:pt x="201930" y="305612"/>
                    </a:lnTo>
                    <a:lnTo>
                      <a:pt x="209804" y="300342"/>
                    </a:lnTo>
                    <a:lnTo>
                      <a:pt x="215011" y="292455"/>
                    </a:lnTo>
                    <a:lnTo>
                      <a:pt x="216916" y="282740"/>
                    </a:lnTo>
                    <a:lnTo>
                      <a:pt x="216916" y="128968"/>
                    </a:lnTo>
                    <a:lnTo>
                      <a:pt x="221869" y="128968"/>
                    </a:lnTo>
                    <a:lnTo>
                      <a:pt x="231521" y="127050"/>
                    </a:lnTo>
                    <a:lnTo>
                      <a:pt x="239395" y="121767"/>
                    </a:lnTo>
                    <a:lnTo>
                      <a:pt x="244602" y="113893"/>
                    </a:lnTo>
                    <a:lnTo>
                      <a:pt x="246507" y="104165"/>
                    </a:lnTo>
                    <a:lnTo>
                      <a:pt x="246507" y="1981"/>
                    </a:lnTo>
                    <a:close/>
                  </a:path>
                </a:pathLst>
              </a:custGeom>
              <a:solidFill>
                <a:schemeClr val="lt1"/>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grpSp>
        <p:grpSp>
          <p:nvGrpSpPr>
            <p:cNvPr id="363" name="Google Shape;363;p2"/>
            <p:cNvGrpSpPr/>
            <p:nvPr/>
          </p:nvGrpSpPr>
          <p:grpSpPr>
            <a:xfrm>
              <a:off x="10554300" y="1454188"/>
              <a:ext cx="490250" cy="477566"/>
              <a:chOff x="7508747" y="998219"/>
              <a:chExt cx="490855" cy="478155"/>
            </a:xfrm>
          </p:grpSpPr>
          <p:sp>
            <p:nvSpPr>
              <p:cNvPr id="364" name="Google Shape;364;p2"/>
              <p:cNvSpPr/>
              <p:nvPr/>
            </p:nvSpPr>
            <p:spPr>
              <a:xfrm>
                <a:off x="7508747" y="998219"/>
                <a:ext cx="490855" cy="478155"/>
              </a:xfrm>
              <a:custGeom>
                <a:rect b="b" l="l" r="r" t="t"/>
                <a:pathLst>
                  <a:path extrusionOk="0" h="478155" w="490854">
                    <a:moveTo>
                      <a:pt x="0" y="239013"/>
                    </a:moveTo>
                    <a:lnTo>
                      <a:pt x="4952" y="190880"/>
                    </a:lnTo>
                    <a:lnTo>
                      <a:pt x="19303" y="146050"/>
                    </a:lnTo>
                    <a:lnTo>
                      <a:pt x="41909" y="105409"/>
                    </a:lnTo>
                    <a:lnTo>
                      <a:pt x="71754" y="69976"/>
                    </a:lnTo>
                    <a:lnTo>
                      <a:pt x="108076" y="40766"/>
                    </a:lnTo>
                    <a:lnTo>
                      <a:pt x="149732" y="18795"/>
                    </a:lnTo>
                    <a:lnTo>
                      <a:pt x="195706" y="4825"/>
                    </a:lnTo>
                    <a:lnTo>
                      <a:pt x="245109" y="0"/>
                    </a:lnTo>
                    <a:lnTo>
                      <a:pt x="294640" y="4825"/>
                    </a:lnTo>
                    <a:lnTo>
                      <a:pt x="340613" y="18795"/>
                    </a:lnTo>
                    <a:lnTo>
                      <a:pt x="382270" y="40766"/>
                    </a:lnTo>
                    <a:lnTo>
                      <a:pt x="418592" y="69976"/>
                    </a:lnTo>
                    <a:lnTo>
                      <a:pt x="448436" y="105409"/>
                    </a:lnTo>
                    <a:lnTo>
                      <a:pt x="471043" y="146050"/>
                    </a:lnTo>
                    <a:lnTo>
                      <a:pt x="485394" y="190880"/>
                    </a:lnTo>
                    <a:lnTo>
                      <a:pt x="490347" y="239013"/>
                    </a:lnTo>
                    <a:lnTo>
                      <a:pt x="485394" y="287146"/>
                    </a:lnTo>
                    <a:lnTo>
                      <a:pt x="471043" y="331977"/>
                    </a:lnTo>
                    <a:lnTo>
                      <a:pt x="448436" y="372617"/>
                    </a:lnTo>
                    <a:lnTo>
                      <a:pt x="418592" y="408050"/>
                    </a:lnTo>
                    <a:lnTo>
                      <a:pt x="382270" y="437261"/>
                    </a:lnTo>
                    <a:lnTo>
                      <a:pt x="340613" y="459231"/>
                    </a:lnTo>
                    <a:lnTo>
                      <a:pt x="294640" y="473201"/>
                    </a:lnTo>
                    <a:lnTo>
                      <a:pt x="245109" y="478027"/>
                    </a:lnTo>
                    <a:lnTo>
                      <a:pt x="195706" y="473201"/>
                    </a:lnTo>
                    <a:lnTo>
                      <a:pt x="149732" y="459231"/>
                    </a:lnTo>
                    <a:lnTo>
                      <a:pt x="108076" y="437261"/>
                    </a:lnTo>
                    <a:lnTo>
                      <a:pt x="71754" y="408050"/>
                    </a:lnTo>
                    <a:lnTo>
                      <a:pt x="41909" y="372617"/>
                    </a:lnTo>
                    <a:lnTo>
                      <a:pt x="19303" y="331977"/>
                    </a:lnTo>
                    <a:lnTo>
                      <a:pt x="4952" y="287146"/>
                    </a:lnTo>
                    <a:lnTo>
                      <a:pt x="0" y="239013"/>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65" name="Google Shape;365;p2"/>
              <p:cNvSpPr/>
              <p:nvPr/>
            </p:nvSpPr>
            <p:spPr>
              <a:xfrm>
                <a:off x="7574279" y="1103375"/>
                <a:ext cx="359410" cy="268605"/>
              </a:xfrm>
              <a:custGeom>
                <a:rect b="b" l="l" r="r" t="t"/>
                <a:pathLst>
                  <a:path extrusionOk="0" h="268605" w="359409">
                    <a:moveTo>
                      <a:pt x="317119" y="0"/>
                    </a:moveTo>
                    <a:lnTo>
                      <a:pt x="314578" y="0"/>
                    </a:lnTo>
                    <a:lnTo>
                      <a:pt x="130428" y="144780"/>
                    </a:lnTo>
                    <a:lnTo>
                      <a:pt x="45085" y="84327"/>
                    </a:lnTo>
                    <a:lnTo>
                      <a:pt x="42037" y="84962"/>
                    </a:lnTo>
                    <a:lnTo>
                      <a:pt x="39497" y="86740"/>
                    </a:lnTo>
                    <a:lnTo>
                      <a:pt x="0" y="125857"/>
                    </a:lnTo>
                    <a:lnTo>
                      <a:pt x="0" y="129539"/>
                    </a:lnTo>
                    <a:lnTo>
                      <a:pt x="127380" y="267588"/>
                    </a:lnTo>
                    <a:lnTo>
                      <a:pt x="132334" y="268224"/>
                    </a:lnTo>
                    <a:lnTo>
                      <a:pt x="134747" y="266319"/>
                    </a:lnTo>
                    <a:lnTo>
                      <a:pt x="358521" y="33020"/>
                    </a:lnTo>
                    <a:lnTo>
                      <a:pt x="359155" y="27432"/>
                    </a:lnTo>
                    <a:lnTo>
                      <a:pt x="357886" y="25653"/>
                    </a:lnTo>
                    <a:lnTo>
                      <a:pt x="319531" y="1270"/>
                    </a:lnTo>
                    <a:lnTo>
                      <a:pt x="317119" y="0"/>
                    </a:lnTo>
                    <a:close/>
                  </a:path>
                </a:pathLst>
              </a:custGeom>
              <a:solidFill>
                <a:srgbClr val="E84827"/>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grpSp>
        <p:sp>
          <p:nvSpPr>
            <p:cNvPr id="366" name="Google Shape;366;p2"/>
            <p:cNvSpPr/>
            <p:nvPr/>
          </p:nvSpPr>
          <p:spPr>
            <a:xfrm>
              <a:off x="3284652" y="2662753"/>
              <a:ext cx="2326308" cy="2070083"/>
            </a:xfrm>
            <a:custGeom>
              <a:rect b="b" l="l" r="r" t="t"/>
              <a:pathLst>
                <a:path extrusionOk="0" h="2072639" w="2329180">
                  <a:moveTo>
                    <a:pt x="0" y="2072639"/>
                  </a:moveTo>
                  <a:lnTo>
                    <a:pt x="2328672" y="2072639"/>
                  </a:lnTo>
                  <a:lnTo>
                    <a:pt x="2328672" y="0"/>
                  </a:lnTo>
                  <a:lnTo>
                    <a:pt x="0" y="0"/>
                  </a:lnTo>
                  <a:lnTo>
                    <a:pt x="0" y="2072639"/>
                  </a:lnTo>
                  <a:close/>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67" name="Google Shape;367;p2"/>
            <p:cNvSpPr/>
            <p:nvPr/>
          </p:nvSpPr>
          <p:spPr>
            <a:xfrm>
              <a:off x="9637985" y="2662753"/>
              <a:ext cx="2323137" cy="2070083"/>
            </a:xfrm>
            <a:custGeom>
              <a:rect b="b" l="l" r="r" t="t"/>
              <a:pathLst>
                <a:path extrusionOk="0" h="2072639" w="2326004">
                  <a:moveTo>
                    <a:pt x="0" y="2072639"/>
                  </a:moveTo>
                  <a:lnTo>
                    <a:pt x="2325624" y="2072639"/>
                  </a:lnTo>
                  <a:lnTo>
                    <a:pt x="2325624" y="0"/>
                  </a:lnTo>
                  <a:lnTo>
                    <a:pt x="0" y="0"/>
                  </a:lnTo>
                  <a:lnTo>
                    <a:pt x="0" y="2072639"/>
                  </a:lnTo>
                  <a:close/>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grpSp>
          <p:nvGrpSpPr>
            <p:cNvPr id="368" name="Google Shape;368;p2"/>
            <p:cNvGrpSpPr/>
            <p:nvPr/>
          </p:nvGrpSpPr>
          <p:grpSpPr>
            <a:xfrm>
              <a:off x="5876822" y="1758612"/>
              <a:ext cx="3491745" cy="2721045"/>
              <a:chOff x="2825495" y="1303019"/>
              <a:chExt cx="3496056" cy="2724405"/>
            </a:xfrm>
          </p:grpSpPr>
          <p:pic>
            <p:nvPicPr>
              <p:cNvPr id="369" name="Google Shape;369;p2"/>
              <p:cNvPicPr preferRelativeResize="0"/>
              <p:nvPr/>
            </p:nvPicPr>
            <p:blipFill rotWithShape="1">
              <a:blip r:embed="rId5">
                <a:alphaModFix/>
              </a:blip>
              <a:srcRect b="0" l="0" r="0" t="0"/>
              <a:stretch/>
            </p:blipFill>
            <p:spPr>
              <a:xfrm>
                <a:off x="2825495" y="2639567"/>
                <a:ext cx="310895" cy="448056"/>
              </a:xfrm>
              <a:prstGeom prst="rect">
                <a:avLst/>
              </a:prstGeom>
              <a:solidFill>
                <a:schemeClr val="lt1"/>
              </a:solidFill>
              <a:ln>
                <a:noFill/>
              </a:ln>
            </p:spPr>
          </p:pic>
          <p:sp>
            <p:nvSpPr>
              <p:cNvPr id="370" name="Google Shape;370;p2"/>
              <p:cNvSpPr/>
              <p:nvPr/>
            </p:nvSpPr>
            <p:spPr>
              <a:xfrm>
                <a:off x="2985515" y="3110484"/>
                <a:ext cx="1344295" cy="916940"/>
              </a:xfrm>
              <a:custGeom>
                <a:rect b="b" l="l" r="r" t="t"/>
                <a:pathLst>
                  <a:path extrusionOk="0" h="916939" w="1344295">
                    <a:moveTo>
                      <a:pt x="0" y="0"/>
                    </a:moveTo>
                    <a:lnTo>
                      <a:pt x="0" y="916901"/>
                    </a:lnTo>
                    <a:lnTo>
                      <a:pt x="1344168" y="916901"/>
                    </a:lnTo>
                  </a:path>
                </a:pathLst>
              </a:custGeom>
              <a:noFill/>
              <a:ln cap="flat" cmpd="sng" w="9525">
                <a:solidFill>
                  <a:schemeClr val="dk1"/>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pic>
            <p:nvPicPr>
              <p:cNvPr id="371" name="Google Shape;371;p2"/>
              <p:cNvPicPr preferRelativeResize="0"/>
              <p:nvPr/>
            </p:nvPicPr>
            <p:blipFill rotWithShape="1">
              <a:blip r:embed="rId6">
                <a:alphaModFix/>
              </a:blip>
              <a:srcRect b="0" l="0" r="0" t="0"/>
              <a:stretch/>
            </p:blipFill>
            <p:spPr>
              <a:xfrm>
                <a:off x="6010655" y="2645663"/>
                <a:ext cx="310896" cy="448056"/>
              </a:xfrm>
              <a:prstGeom prst="rect">
                <a:avLst/>
              </a:prstGeom>
              <a:solidFill>
                <a:schemeClr val="lt1"/>
              </a:solidFill>
              <a:ln>
                <a:noFill/>
              </a:ln>
            </p:spPr>
          </p:pic>
          <p:sp>
            <p:nvSpPr>
              <p:cNvPr id="372" name="Google Shape;372;p2"/>
              <p:cNvSpPr/>
              <p:nvPr/>
            </p:nvSpPr>
            <p:spPr>
              <a:xfrm>
                <a:off x="4817363" y="3110484"/>
                <a:ext cx="1344295" cy="916940"/>
              </a:xfrm>
              <a:custGeom>
                <a:rect b="b" l="l" r="r" t="t"/>
                <a:pathLst>
                  <a:path extrusionOk="0" h="916939" w="1344295">
                    <a:moveTo>
                      <a:pt x="0" y="916901"/>
                    </a:moveTo>
                    <a:lnTo>
                      <a:pt x="1344168" y="916901"/>
                    </a:lnTo>
                    <a:lnTo>
                      <a:pt x="1344168" y="0"/>
                    </a:lnTo>
                  </a:path>
                </a:pathLst>
              </a:custGeom>
              <a:noFill/>
              <a:ln cap="flat" cmpd="sng" w="9525">
                <a:solidFill>
                  <a:schemeClr val="dk1"/>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sp>
            <p:nvSpPr>
              <p:cNvPr id="373" name="Google Shape;373;p2"/>
              <p:cNvSpPr/>
              <p:nvPr/>
            </p:nvSpPr>
            <p:spPr>
              <a:xfrm>
                <a:off x="3412235" y="1303019"/>
                <a:ext cx="2325370" cy="2082164"/>
              </a:xfrm>
              <a:custGeom>
                <a:rect b="b" l="l" r="r" t="t"/>
                <a:pathLst>
                  <a:path extrusionOk="0" h="2082164" w="2325370">
                    <a:moveTo>
                      <a:pt x="0" y="2081783"/>
                    </a:moveTo>
                    <a:lnTo>
                      <a:pt x="2325242" y="2081783"/>
                    </a:lnTo>
                    <a:lnTo>
                      <a:pt x="2325242" y="0"/>
                    </a:lnTo>
                    <a:lnTo>
                      <a:pt x="0" y="0"/>
                    </a:lnTo>
                    <a:lnTo>
                      <a:pt x="0" y="2081783"/>
                    </a:lnTo>
                    <a:close/>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798">
                  <a:solidFill>
                    <a:schemeClr val="dk1"/>
                  </a:solidFill>
                  <a:latin typeface="Arial"/>
                  <a:ea typeface="Arial"/>
                  <a:cs typeface="Arial"/>
                  <a:sym typeface="Arial"/>
                </a:endParaRPr>
              </a:p>
            </p:txBody>
          </p:sp>
        </p:grpSp>
        <p:sp>
          <p:nvSpPr>
            <p:cNvPr id="374" name="Google Shape;374;p2"/>
            <p:cNvSpPr/>
            <p:nvPr/>
          </p:nvSpPr>
          <p:spPr>
            <a:xfrm>
              <a:off x="6458020" y="1420448"/>
              <a:ext cx="2326308" cy="332330"/>
            </a:xfrm>
            <a:custGeom>
              <a:rect b="b" l="l" r="r" t="t"/>
              <a:pathLst>
                <a:path extrusionOk="0" h="332739" w="2329180">
                  <a:moveTo>
                    <a:pt x="2328672" y="0"/>
                  </a:moveTo>
                  <a:lnTo>
                    <a:pt x="0" y="0"/>
                  </a:lnTo>
                  <a:lnTo>
                    <a:pt x="0" y="332231"/>
                  </a:lnTo>
                  <a:lnTo>
                    <a:pt x="2328672" y="332231"/>
                  </a:lnTo>
                  <a:lnTo>
                    <a:pt x="2328672" y="0"/>
                  </a:lnTo>
                  <a:close/>
                </a:path>
              </a:pathLst>
            </a:custGeom>
            <a:solidFill>
              <a:srgbClr val="122849"/>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1798">
                  <a:solidFill>
                    <a:schemeClr val="lt1"/>
                  </a:solidFill>
                  <a:latin typeface="Arial"/>
                  <a:ea typeface="Arial"/>
                  <a:cs typeface="Arial"/>
                  <a:sym typeface="Arial"/>
                </a:rPr>
                <a:t>Objective</a:t>
              </a:r>
              <a:endParaRPr b="1" sz="1798">
                <a:solidFill>
                  <a:schemeClr val="lt1"/>
                </a:solidFill>
                <a:latin typeface="Arial"/>
                <a:ea typeface="Arial"/>
                <a:cs typeface="Arial"/>
                <a:sym typeface="Arial"/>
              </a:endParaRPr>
            </a:p>
          </p:txBody>
        </p:sp>
        <p:sp>
          <p:nvSpPr>
            <p:cNvPr id="375" name="Google Shape;375;p2"/>
            <p:cNvSpPr/>
            <p:nvPr/>
          </p:nvSpPr>
          <p:spPr>
            <a:xfrm>
              <a:off x="4736241" y="1696211"/>
              <a:ext cx="5821680" cy="1390015"/>
            </a:xfrm>
            <a:custGeom>
              <a:rect b="b" l="l" r="r" t="t"/>
              <a:pathLst>
                <a:path extrusionOk="0" h="1390014" w="5821680">
                  <a:moveTo>
                    <a:pt x="4474464" y="1389761"/>
                  </a:moveTo>
                  <a:lnTo>
                    <a:pt x="4474464" y="0"/>
                  </a:lnTo>
                  <a:lnTo>
                    <a:pt x="5821680" y="0"/>
                  </a:lnTo>
                </a:path>
                <a:path extrusionOk="0" h="1390014" w="5821680">
                  <a:moveTo>
                    <a:pt x="0" y="24384"/>
                  </a:moveTo>
                  <a:lnTo>
                    <a:pt x="1295273" y="24384"/>
                  </a:lnTo>
                  <a:lnTo>
                    <a:pt x="1295273" y="1389507"/>
                  </a:lnTo>
                </a:path>
              </a:pathLst>
            </a:custGeom>
            <a:noFill/>
            <a:ln cap="flat" cmpd="sng" w="9525">
              <a:solidFill>
                <a:schemeClr val="dk1"/>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6" name="Google Shape;376;p2"/>
          <p:cNvSpPr txBox="1"/>
          <p:nvPr/>
        </p:nvSpPr>
        <p:spPr>
          <a:xfrm>
            <a:off x="1053575" y="3888852"/>
            <a:ext cx="27993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Predicting NYC building permits, with diverse types and geographic nuances, poses challenges for strategic decision-making by business owners</a:t>
            </a:r>
            <a:endParaRPr/>
          </a:p>
        </p:txBody>
      </p:sp>
      <p:sp>
        <p:nvSpPr>
          <p:cNvPr id="377" name="Google Shape;377;p2"/>
          <p:cNvSpPr txBox="1"/>
          <p:nvPr/>
        </p:nvSpPr>
        <p:spPr>
          <a:xfrm>
            <a:off x="5020164" y="2330696"/>
            <a:ext cx="2465299"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chemeClr val="dk1"/>
                </a:solidFill>
                <a:latin typeface="Arial"/>
                <a:ea typeface="Arial"/>
                <a:cs typeface="Arial"/>
                <a:sym typeface="Arial"/>
              </a:rPr>
              <a:t>Develop an RNN-based predictive model for anticipating building permit types, supporting optimal location decisions and temporal interdependency understanding</a:t>
            </a:r>
            <a:endParaRPr sz="1400">
              <a:solidFill>
                <a:schemeClr val="dk1"/>
              </a:solidFill>
              <a:latin typeface="Arial"/>
              <a:ea typeface="Arial"/>
              <a:cs typeface="Arial"/>
              <a:sym typeface="Arial"/>
            </a:endParaRPr>
          </a:p>
        </p:txBody>
      </p:sp>
      <p:sp>
        <p:nvSpPr>
          <p:cNvPr id="378" name="Google Shape;378;p2"/>
          <p:cNvSpPr txBox="1"/>
          <p:nvPr/>
        </p:nvSpPr>
        <p:spPr>
          <a:xfrm>
            <a:off x="8696688" y="3673400"/>
            <a:ext cx="2331895"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By deploying an RNN, our goal is to provide stakeholders with predictive insights into NYC's building permit landscape, facilitating strategic urban development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000"/>
              <a:buFont typeface="Arial"/>
              <a:buNone/>
            </a:pPr>
            <a:r>
              <a:rPr lang="en-US" sz="5000"/>
              <a:t>Data Source</a:t>
            </a:r>
            <a:endParaRPr/>
          </a:p>
        </p:txBody>
      </p:sp>
      <p:sp>
        <p:nvSpPr>
          <p:cNvPr id="385" name="Google Shape;385;p3"/>
          <p:cNvSpPr txBox="1"/>
          <p:nvPr>
            <p:ph idx="2" type="body"/>
          </p:nvPr>
        </p:nvSpPr>
        <p:spPr>
          <a:xfrm>
            <a:off x="457200" y="6356350"/>
            <a:ext cx="88506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t>Industrial Engineering/ME434 Deep Learning Maths. </a:t>
            </a:r>
            <a:r>
              <a:rPr lang="en-US"/>
              <a:t>Contributors: Mandar Parkar, Zhicheng Tang, Tian Sun, Burzin Wadia</a:t>
            </a:r>
            <a:endParaRPr/>
          </a:p>
        </p:txBody>
      </p:sp>
      <p:sp>
        <p:nvSpPr>
          <p:cNvPr id="386" name="Google Shape;38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87" name="Google Shape;387;p3"/>
          <p:cNvGrpSpPr/>
          <p:nvPr/>
        </p:nvGrpSpPr>
        <p:grpSpPr>
          <a:xfrm>
            <a:off x="652348" y="1400149"/>
            <a:ext cx="11468307" cy="4608949"/>
            <a:chOff x="-3706154" y="967554"/>
            <a:chExt cx="12179595" cy="4894806"/>
          </a:xfrm>
        </p:grpSpPr>
        <p:cxnSp>
          <p:nvCxnSpPr>
            <p:cNvPr id="388" name="Google Shape;388;p3"/>
            <p:cNvCxnSpPr>
              <a:stCxn id="389" idx="3"/>
            </p:cNvCxnSpPr>
            <p:nvPr/>
          </p:nvCxnSpPr>
          <p:spPr>
            <a:xfrm>
              <a:off x="3292512" y="1569425"/>
              <a:ext cx="1324500" cy="99000"/>
            </a:xfrm>
            <a:prstGeom prst="straightConnector1">
              <a:avLst/>
            </a:prstGeom>
            <a:noFill/>
            <a:ln cap="flat" cmpd="sng" w="12700">
              <a:solidFill>
                <a:srgbClr val="A9A9A9"/>
              </a:solidFill>
              <a:prstDash val="solid"/>
              <a:round/>
              <a:headEnd len="sm" w="sm" type="none"/>
              <a:tailEnd len="sm" w="sm" type="none"/>
            </a:ln>
          </p:spPr>
        </p:cxnSp>
        <p:sp>
          <p:nvSpPr>
            <p:cNvPr id="390" name="Google Shape;390;p3"/>
            <p:cNvSpPr/>
            <p:nvPr/>
          </p:nvSpPr>
          <p:spPr>
            <a:xfrm>
              <a:off x="-3706154" y="4768114"/>
              <a:ext cx="7004400" cy="1005900"/>
            </a:xfrm>
            <a:prstGeom prst="roundRect">
              <a:avLst>
                <a:gd fmla="val 16667" name="adj"/>
              </a:avLst>
            </a:prstGeom>
            <a:solidFill>
              <a:srgbClr val="13284B"/>
            </a:solidFill>
            <a:ln cap="flat" cmpd="sng" w="9525">
              <a:solidFill>
                <a:srgbClr val="13284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b="1" lang="en-US" sz="1200">
                  <a:solidFill>
                    <a:schemeClr val="lt1"/>
                  </a:solidFill>
                </a:rPr>
                <a:t>Column Information</a:t>
              </a:r>
              <a:endParaRPr>
                <a:solidFill>
                  <a:schemeClr val="lt1"/>
                </a:solidFill>
              </a:endParaRPr>
            </a:p>
            <a:p>
              <a:pPr indent="0" lvl="0" marL="0" rtl="0" algn="l">
                <a:spcBef>
                  <a:spcPts val="0"/>
                </a:spcBef>
                <a:spcAft>
                  <a:spcPts val="0"/>
                </a:spcAft>
                <a:buClr>
                  <a:schemeClr val="dk1"/>
                </a:buClr>
                <a:buSzPts val="1200"/>
                <a:buFont typeface="Arial"/>
                <a:buNone/>
              </a:pPr>
              <a:r>
                <a:rPr lang="en-US" sz="1200">
                  <a:solidFill>
                    <a:schemeClr val="lt1"/>
                  </a:solidFill>
                </a:rPr>
                <a:t>The dataset features key details like BOROUGH, Job Type, Permit Type, and Issuance Date, offering insights into location, work nature, and permit status. It also provides geographical information like Latitude, Longitude, Council District, and Census Tract</a:t>
              </a:r>
              <a:endParaRPr>
                <a:solidFill>
                  <a:schemeClr val="lt1"/>
                </a:solidFill>
              </a:endParaRPr>
            </a:p>
          </p:txBody>
        </p:sp>
        <p:sp>
          <p:nvSpPr>
            <p:cNvPr id="391" name="Google Shape;391;p3"/>
            <p:cNvSpPr/>
            <p:nvPr/>
          </p:nvSpPr>
          <p:spPr>
            <a:xfrm>
              <a:off x="-3698646" y="3567227"/>
              <a:ext cx="6991200" cy="1005900"/>
            </a:xfrm>
            <a:prstGeom prst="roundRect">
              <a:avLst>
                <a:gd fmla="val 16667" name="adj"/>
              </a:avLst>
            </a:prstGeom>
            <a:solidFill>
              <a:srgbClr val="336FCA"/>
            </a:solidFill>
            <a:ln cap="flat" cmpd="sng" w="9525">
              <a:solidFill>
                <a:srgbClr val="336FC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Usage and Limitations</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The dataset predicts NYC building permits, aiding in location decisions and temporal understanding. With historical permit records, it enables trend analysis. Users should note variations in permit statuses (e.g., IN PROCESS, ISSUED) and diverse work types</a:t>
              </a:r>
              <a:endParaRPr/>
            </a:p>
          </p:txBody>
        </p:sp>
        <p:sp>
          <p:nvSpPr>
            <p:cNvPr id="392" name="Google Shape;392;p3"/>
            <p:cNvSpPr/>
            <p:nvPr/>
          </p:nvSpPr>
          <p:spPr>
            <a:xfrm>
              <a:off x="-3691141" y="2366341"/>
              <a:ext cx="6978000" cy="1005900"/>
            </a:xfrm>
            <a:prstGeom prst="roundRect">
              <a:avLst>
                <a:gd fmla="val 16667" name="adj"/>
              </a:avLst>
            </a:prstGeom>
            <a:solidFill>
              <a:srgbClr val="82A7E0"/>
            </a:solidFill>
            <a:ln cap="flat" cmpd="sng" w="9525">
              <a:solidFill>
                <a:srgbClr val="82A7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200"/>
                <a:buFont typeface="Arial"/>
                <a:buNone/>
              </a:pPr>
              <a:r>
                <a:rPr b="1" lang="en-US" sz="1200">
                  <a:solidFill>
                    <a:schemeClr val="lt1"/>
                  </a:solidFill>
                </a:rPr>
                <a:t>Data Collection Method</a:t>
              </a:r>
              <a:endParaRPr sz="1200">
                <a:solidFill>
                  <a:schemeClr val="lt1"/>
                </a:solidFill>
              </a:endParaRPr>
            </a:p>
            <a:p>
              <a:pPr indent="0" lvl="0" marL="0" rtl="0" algn="l">
                <a:spcBef>
                  <a:spcPts val="0"/>
                </a:spcBef>
                <a:spcAft>
                  <a:spcPts val="0"/>
                </a:spcAft>
                <a:buClr>
                  <a:schemeClr val="dk1"/>
                </a:buClr>
                <a:buFont typeface="Arial"/>
                <a:buNone/>
              </a:pPr>
              <a:r>
                <a:rPr lang="en-US" sz="1050">
                  <a:solidFill>
                    <a:schemeClr val="lt1"/>
                  </a:solidFill>
                </a:rPr>
                <a:t>Data is collected daily through permit applications from the construction industry to the DOB, representing unique permit applications with job specifics, permit types, and geographical coordinates, reflecting NYC's dynamic construction landscape.</a:t>
              </a:r>
              <a:endParaRPr/>
            </a:p>
          </p:txBody>
        </p:sp>
        <p:sp>
          <p:nvSpPr>
            <p:cNvPr id="389" name="Google Shape;389;p3"/>
            <p:cNvSpPr/>
            <p:nvPr/>
          </p:nvSpPr>
          <p:spPr>
            <a:xfrm>
              <a:off x="-3698646" y="967554"/>
              <a:ext cx="6991158" cy="1203741"/>
            </a:xfrm>
            <a:prstGeom prst="roundRect">
              <a:avLst>
                <a:gd fmla="val 16667" name="adj"/>
              </a:avLst>
            </a:prstGeom>
            <a:solidFill>
              <a:srgbClr val="ABC4EA"/>
            </a:solidFill>
            <a:ln cap="flat" cmpd="sng" w="9525">
              <a:solidFill>
                <a:srgbClr val="ABC4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Data Source Description</a:t>
              </a:r>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The "DOB Permit Issuance" dataset, managed by NYC's Department of Buildings (DOB), records permits issued since 1989. Updated daily, it covers construction and demolition details, falling under Housing &amp; Development. Valuable for urban planning and regulatory compliance, it serves stakeholders involved in NYC's development landscape</a:t>
              </a:r>
              <a:endParaRPr/>
            </a:p>
          </p:txBody>
        </p:sp>
        <p:grpSp>
          <p:nvGrpSpPr>
            <p:cNvPr id="393" name="Google Shape;393;p3"/>
            <p:cNvGrpSpPr/>
            <p:nvPr/>
          </p:nvGrpSpPr>
          <p:grpSpPr>
            <a:xfrm>
              <a:off x="3718563" y="1077046"/>
              <a:ext cx="4754878" cy="4785314"/>
              <a:chOff x="3718563" y="1077046"/>
              <a:chExt cx="4754878" cy="4785314"/>
            </a:xfrm>
          </p:grpSpPr>
          <p:sp>
            <p:nvSpPr>
              <p:cNvPr id="394" name="Google Shape;394;p3"/>
              <p:cNvSpPr/>
              <p:nvPr/>
            </p:nvSpPr>
            <p:spPr>
              <a:xfrm>
                <a:off x="3718563" y="1077046"/>
                <a:ext cx="4754878" cy="4754880"/>
              </a:xfrm>
              <a:prstGeom prst="ellipse">
                <a:avLst/>
              </a:prstGeom>
              <a:solidFill>
                <a:srgbClr val="ABC4E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50"/>
                  <a:buFont typeface="Arial"/>
                  <a:buNone/>
                </a:pPr>
                <a:r>
                  <a:t/>
                </a:r>
                <a:endParaRPr b="0" i="0" sz="1050" u="none" cap="none" strike="noStrike">
                  <a:solidFill>
                    <a:srgbClr val="13284B"/>
                  </a:solidFill>
                  <a:latin typeface="Arial"/>
                  <a:ea typeface="Arial"/>
                  <a:cs typeface="Arial"/>
                  <a:sym typeface="Arial"/>
                </a:endParaRPr>
              </a:p>
            </p:txBody>
          </p:sp>
          <p:sp>
            <p:nvSpPr>
              <p:cNvPr id="395" name="Google Shape;395;p3"/>
              <p:cNvSpPr/>
              <p:nvPr/>
            </p:nvSpPr>
            <p:spPr>
              <a:xfrm>
                <a:off x="4175759" y="2021880"/>
                <a:ext cx="3840482" cy="3840480"/>
              </a:xfrm>
              <a:prstGeom prst="ellipse">
                <a:avLst/>
              </a:prstGeom>
              <a:solidFill>
                <a:srgbClr val="82A7E0"/>
              </a:solidFill>
              <a:ln cap="flat" cmpd="sng" w="127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50"/>
                  <a:buFont typeface="Arial"/>
                  <a:buNone/>
                </a:pPr>
                <a:r>
                  <a:t/>
                </a:r>
                <a:endParaRPr b="0" i="0" sz="1050" u="none" cap="none" strike="noStrike">
                  <a:solidFill>
                    <a:srgbClr val="13284B"/>
                  </a:solidFill>
                  <a:latin typeface="Arial"/>
                  <a:ea typeface="Arial"/>
                  <a:cs typeface="Arial"/>
                  <a:sym typeface="Arial"/>
                </a:endParaRPr>
              </a:p>
            </p:txBody>
          </p:sp>
          <p:sp>
            <p:nvSpPr>
              <p:cNvPr id="396" name="Google Shape;396;p3"/>
              <p:cNvSpPr/>
              <p:nvPr/>
            </p:nvSpPr>
            <p:spPr>
              <a:xfrm>
                <a:off x="4724400" y="3102266"/>
                <a:ext cx="2743201" cy="2743200"/>
              </a:xfrm>
              <a:prstGeom prst="ellipse">
                <a:avLst/>
              </a:prstGeom>
              <a:solidFill>
                <a:srgbClr val="265397"/>
              </a:solidFill>
              <a:ln cap="flat" cmpd="sng" w="127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50"/>
                  <a:buFont typeface="Arial"/>
                  <a:buNone/>
                </a:pPr>
                <a:r>
                  <a:t/>
                </a:r>
                <a:endParaRPr b="0" i="0" sz="1050" u="none" cap="none" strike="noStrike">
                  <a:solidFill>
                    <a:srgbClr val="13284B"/>
                  </a:solidFill>
                  <a:latin typeface="Arial"/>
                  <a:ea typeface="Arial"/>
                  <a:cs typeface="Arial"/>
                  <a:sym typeface="Arial"/>
                </a:endParaRPr>
              </a:p>
            </p:txBody>
          </p:sp>
          <p:sp>
            <p:nvSpPr>
              <p:cNvPr id="397" name="Google Shape;397;p3"/>
              <p:cNvSpPr/>
              <p:nvPr/>
            </p:nvSpPr>
            <p:spPr>
              <a:xfrm>
                <a:off x="5318760" y="4257546"/>
                <a:ext cx="1554480" cy="1554480"/>
              </a:xfrm>
              <a:prstGeom prst="ellipse">
                <a:avLst/>
              </a:prstGeom>
              <a:solidFill>
                <a:srgbClr val="13284B"/>
              </a:solidFill>
              <a:ln cap="flat" cmpd="sng" w="127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50"/>
                  <a:buFont typeface="Arial"/>
                  <a:buNone/>
                </a:pPr>
                <a:r>
                  <a:t/>
                </a:r>
                <a:endParaRPr b="0" i="0" sz="1050" u="none" cap="none" strike="noStrike">
                  <a:solidFill>
                    <a:srgbClr val="13284B"/>
                  </a:solidFill>
                  <a:latin typeface="Arial"/>
                  <a:ea typeface="Arial"/>
                  <a:cs typeface="Arial"/>
                  <a:sym typeface="Arial"/>
                </a:endParaRPr>
              </a:p>
            </p:txBody>
          </p:sp>
        </p:grpSp>
        <p:cxnSp>
          <p:nvCxnSpPr>
            <p:cNvPr id="398" name="Google Shape;398;p3"/>
            <p:cNvCxnSpPr>
              <a:stCxn id="392" idx="3"/>
            </p:cNvCxnSpPr>
            <p:nvPr/>
          </p:nvCxnSpPr>
          <p:spPr>
            <a:xfrm flipH="1" rot="10800000">
              <a:off x="3286859" y="2866291"/>
              <a:ext cx="1330200" cy="3000"/>
            </a:xfrm>
            <a:prstGeom prst="straightConnector1">
              <a:avLst/>
            </a:prstGeom>
            <a:noFill/>
            <a:ln cap="flat" cmpd="sng" w="12700">
              <a:solidFill>
                <a:srgbClr val="7F7F7F"/>
              </a:solidFill>
              <a:prstDash val="solid"/>
              <a:round/>
              <a:headEnd len="sm" w="sm" type="none"/>
              <a:tailEnd len="sm" w="sm" type="none"/>
            </a:ln>
          </p:spPr>
        </p:cxnSp>
        <p:cxnSp>
          <p:nvCxnSpPr>
            <p:cNvPr id="399" name="Google Shape;399;p3"/>
            <p:cNvCxnSpPr/>
            <p:nvPr/>
          </p:nvCxnSpPr>
          <p:spPr>
            <a:xfrm>
              <a:off x="3286907" y="4070147"/>
              <a:ext cx="1552311" cy="0"/>
            </a:xfrm>
            <a:prstGeom prst="straightConnector1">
              <a:avLst/>
            </a:prstGeom>
            <a:noFill/>
            <a:ln cap="flat" cmpd="sng" w="12700">
              <a:solidFill>
                <a:srgbClr val="2D6BC8"/>
              </a:solidFill>
              <a:prstDash val="solid"/>
              <a:round/>
              <a:headEnd len="sm" w="sm" type="none"/>
              <a:tailEnd len="sm" w="sm" type="none"/>
            </a:ln>
          </p:spPr>
        </p:cxnSp>
        <p:cxnSp>
          <p:nvCxnSpPr>
            <p:cNvPr id="400" name="Google Shape;400;p3"/>
            <p:cNvCxnSpPr>
              <a:stCxn id="390" idx="3"/>
            </p:cNvCxnSpPr>
            <p:nvPr/>
          </p:nvCxnSpPr>
          <p:spPr>
            <a:xfrm>
              <a:off x="3298246" y="5271064"/>
              <a:ext cx="2188200" cy="0"/>
            </a:xfrm>
            <a:prstGeom prst="straightConnector1">
              <a:avLst/>
            </a:prstGeom>
            <a:noFill/>
            <a:ln cap="flat" cmpd="sng" w="12700">
              <a:solidFill>
                <a:srgbClr val="10264A"/>
              </a:solidFill>
              <a:prstDash val="solid"/>
              <a:round/>
              <a:headEnd len="sm" w="sm" type="none"/>
              <a:tailEnd len="sm" w="sm" type="none"/>
            </a:ln>
          </p:spPr>
        </p:cxnSp>
      </p:grpSp>
      <p:pic>
        <p:nvPicPr>
          <p:cNvPr id="401" name="Google Shape;401;p3"/>
          <p:cNvPicPr preferRelativeResize="0"/>
          <p:nvPr/>
        </p:nvPicPr>
        <p:blipFill rotWithShape="1">
          <a:blip r:embed="rId3">
            <a:alphaModFix/>
          </a:blip>
          <a:srcRect b="0" l="0" r="0" t="0"/>
          <a:stretch/>
        </p:blipFill>
        <p:spPr>
          <a:xfrm>
            <a:off x="9624666" y="1631592"/>
            <a:ext cx="508379" cy="627128"/>
          </a:xfrm>
          <a:prstGeom prst="rect">
            <a:avLst/>
          </a:prstGeom>
          <a:noFill/>
          <a:ln>
            <a:noFill/>
          </a:ln>
        </p:spPr>
      </p:pic>
      <p:pic>
        <p:nvPicPr>
          <p:cNvPr descr="Column, data, edit icon - Download on Iconfinder" id="402" name="Google Shape;402;p3"/>
          <p:cNvPicPr preferRelativeResize="0"/>
          <p:nvPr/>
        </p:nvPicPr>
        <p:blipFill rotWithShape="1">
          <a:blip r:embed="rId4">
            <a:alphaModFix/>
          </a:blip>
          <a:srcRect b="0" l="0" r="0" t="0"/>
          <a:stretch/>
        </p:blipFill>
        <p:spPr>
          <a:xfrm>
            <a:off x="9490432" y="2571620"/>
            <a:ext cx="774874" cy="774874"/>
          </a:xfrm>
          <a:prstGeom prst="rect">
            <a:avLst/>
          </a:prstGeom>
          <a:noFill/>
          <a:ln>
            <a:noFill/>
          </a:ln>
        </p:spPr>
      </p:pic>
      <p:pic>
        <p:nvPicPr>
          <p:cNvPr descr="Limitations Of Png | Free PNG Image" id="403" name="Google Shape;403;p3"/>
          <p:cNvPicPr preferRelativeResize="0"/>
          <p:nvPr/>
        </p:nvPicPr>
        <p:blipFill rotWithShape="1">
          <a:blip r:embed="rId5">
            <a:alphaModFix/>
          </a:blip>
          <a:srcRect b="0" l="0" r="0" t="0"/>
          <a:stretch/>
        </p:blipFill>
        <p:spPr>
          <a:xfrm>
            <a:off x="9571406" y="3790369"/>
            <a:ext cx="612925" cy="531054"/>
          </a:xfrm>
          <a:prstGeom prst="rect">
            <a:avLst/>
          </a:prstGeom>
          <a:noFill/>
          <a:ln>
            <a:noFill/>
          </a:ln>
        </p:spPr>
      </p:pic>
      <p:pic>
        <p:nvPicPr>
          <p:cNvPr descr="Big, data, analysis, clustering, process, system icon - Download on ..." id="404" name="Google Shape;404;p3"/>
          <p:cNvPicPr preferRelativeResize="0"/>
          <p:nvPr/>
        </p:nvPicPr>
        <p:blipFill rotWithShape="1">
          <a:blip r:embed="rId6">
            <a:alphaModFix/>
          </a:blip>
          <a:srcRect b="0" l="0" r="0" t="0"/>
          <a:stretch/>
        </p:blipFill>
        <p:spPr>
          <a:xfrm>
            <a:off x="9307888" y="4692821"/>
            <a:ext cx="1155441" cy="11554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
          <p:cNvSpPr txBox="1"/>
          <p:nvPr>
            <p:ph idx="2" type="body"/>
          </p:nvPr>
        </p:nvSpPr>
        <p:spPr>
          <a:xfrm>
            <a:off x="457200" y="6356350"/>
            <a:ext cx="91347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t>Industrial Engineering/ME434 Deep Learning Maths. </a:t>
            </a:r>
            <a:r>
              <a:rPr lang="en-US"/>
              <a:t>Contributors: Mandar Parkar, Zhicheng Tang, Tian Sun, Burzin Wadia</a:t>
            </a:r>
            <a:endParaRPr/>
          </a:p>
        </p:txBody>
      </p:sp>
      <p:sp>
        <p:nvSpPr>
          <p:cNvPr id="410" name="Google Shape;4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descr="© INSCALE GmbH, 26.05.2010&#10;http://www.presentationload.com/" id="411" name="Google Shape;411;p4"/>
          <p:cNvSpPr txBox="1"/>
          <p:nvPr/>
        </p:nvSpPr>
        <p:spPr>
          <a:xfrm>
            <a:off x="423682" y="1541615"/>
            <a:ext cx="1828800" cy="14576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Data Loading</a:t>
            </a:r>
            <a:endParaRPr/>
          </a:p>
          <a:p>
            <a:pPr indent="0" lvl="0" marL="0" marR="0" rtl="0" algn="l">
              <a:spcBef>
                <a:spcPts val="533"/>
              </a:spcBef>
              <a:spcAft>
                <a:spcPts val="0"/>
              </a:spcAft>
              <a:buNone/>
            </a:pPr>
            <a:r>
              <a:rPr lang="en-US" sz="1200">
                <a:solidFill>
                  <a:srgbClr val="13284B"/>
                </a:solidFill>
                <a:latin typeface="Arial"/>
                <a:ea typeface="Arial"/>
                <a:cs typeface="Arial"/>
                <a:sym typeface="Arial"/>
              </a:rPr>
              <a:t>The data preprocessing starts by loading information from a serialized pickle file using the pd.read_pickle function from the pandas library.</a:t>
            </a:r>
            <a:endParaRPr/>
          </a:p>
        </p:txBody>
      </p:sp>
      <p:grpSp>
        <p:nvGrpSpPr>
          <p:cNvPr id="412" name="Google Shape;412;p4"/>
          <p:cNvGrpSpPr/>
          <p:nvPr/>
        </p:nvGrpSpPr>
        <p:grpSpPr>
          <a:xfrm>
            <a:off x="304800" y="3185433"/>
            <a:ext cx="11582400" cy="669707"/>
            <a:chOff x="505063" y="2780235"/>
            <a:chExt cx="8133662" cy="470297"/>
          </a:xfrm>
        </p:grpSpPr>
        <p:sp>
          <p:nvSpPr>
            <p:cNvPr descr="© INSCALE GmbH, 26.05.2010&#10;http://www.presentationload.com/" id="413" name="Google Shape;413;p4"/>
            <p:cNvSpPr/>
            <p:nvPr/>
          </p:nvSpPr>
          <p:spPr>
            <a:xfrm>
              <a:off x="505063"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14" name="Google Shape;414;p4"/>
            <p:cNvSpPr/>
            <p:nvPr/>
          </p:nvSpPr>
          <p:spPr>
            <a:xfrm>
              <a:off x="781523"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15" name="Google Shape;415;p4"/>
            <p:cNvSpPr/>
            <p:nvPr/>
          </p:nvSpPr>
          <p:spPr>
            <a:xfrm>
              <a:off x="1057984" y="2865502"/>
              <a:ext cx="371750"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16" name="Google Shape;416;p4"/>
            <p:cNvSpPr/>
            <p:nvPr/>
          </p:nvSpPr>
          <p:spPr>
            <a:xfrm>
              <a:off x="1336088"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17" name="Google Shape;417;p4"/>
            <p:cNvSpPr/>
            <p:nvPr/>
          </p:nvSpPr>
          <p:spPr>
            <a:xfrm>
              <a:off x="1612551"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id="418" name="Google Shape;418;p4"/>
            <p:cNvSpPr/>
            <p:nvPr/>
          </p:nvSpPr>
          <p:spPr>
            <a:xfrm>
              <a:off x="1821472" y="2780235"/>
              <a:ext cx="437842" cy="470297"/>
            </a:xfrm>
            <a:custGeom>
              <a:rect b="b" l="l" r="r" t="t"/>
              <a:pathLst>
                <a:path extrusionOk="0" h="546" w="418">
                  <a:moveTo>
                    <a:pt x="316" y="159"/>
                  </a:moveTo>
                  <a:lnTo>
                    <a:pt x="316" y="159"/>
                  </a:lnTo>
                  <a:lnTo>
                    <a:pt x="217" y="0"/>
                  </a:lnTo>
                  <a:lnTo>
                    <a:pt x="0" y="0"/>
                  </a:lnTo>
                  <a:lnTo>
                    <a:pt x="59" y="95"/>
                  </a:lnTo>
                  <a:lnTo>
                    <a:pt x="59" y="95"/>
                  </a:lnTo>
                  <a:lnTo>
                    <a:pt x="201" y="319"/>
                  </a:lnTo>
                  <a:lnTo>
                    <a:pt x="59" y="546"/>
                  </a:lnTo>
                  <a:lnTo>
                    <a:pt x="276" y="546"/>
                  </a:lnTo>
                  <a:lnTo>
                    <a:pt x="418" y="319"/>
                  </a:lnTo>
                  <a:lnTo>
                    <a:pt x="316" y="159"/>
                  </a:lnTo>
                  <a:close/>
                </a:path>
              </a:pathLst>
            </a:custGeom>
            <a:solidFill>
              <a:srgbClr val="E84927"/>
            </a:solidFill>
            <a:ln cap="flat" cmpd="sng" w="9525">
              <a:solidFill>
                <a:srgbClr val="E84927"/>
              </a:solidFill>
              <a:prstDash val="solid"/>
              <a:round/>
              <a:headEnd len="sm" w="sm" type="none"/>
              <a:tailEnd len="sm" w="sm" type="none"/>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7F7F7F"/>
                </a:buClr>
                <a:buSzPts val="1600"/>
                <a:buFont typeface="Arial"/>
                <a:buNone/>
              </a:pPr>
              <a:r>
                <a:t/>
              </a:r>
              <a:endParaRPr b="1" i="0" sz="2000" u="none" cap="none" strike="noStrike">
                <a:solidFill>
                  <a:srgbClr val="033266"/>
                </a:solidFill>
                <a:latin typeface="Arial"/>
                <a:ea typeface="Arial"/>
                <a:cs typeface="Arial"/>
                <a:sym typeface="Arial"/>
              </a:endParaRPr>
            </a:p>
          </p:txBody>
        </p:sp>
        <p:sp>
          <p:nvSpPr>
            <p:cNvPr descr="© INSCALE GmbH, 26.05.2010&#10;http://www.presentationload.com/" id="419" name="Google Shape;419;p4"/>
            <p:cNvSpPr/>
            <p:nvPr/>
          </p:nvSpPr>
          <p:spPr>
            <a:xfrm>
              <a:off x="2171248"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0" name="Google Shape;420;p4"/>
            <p:cNvSpPr/>
            <p:nvPr/>
          </p:nvSpPr>
          <p:spPr>
            <a:xfrm>
              <a:off x="2447385"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1" name="Google Shape;421;p4"/>
            <p:cNvSpPr/>
            <p:nvPr/>
          </p:nvSpPr>
          <p:spPr>
            <a:xfrm>
              <a:off x="2723522"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2" name="Google Shape;422;p4"/>
            <p:cNvSpPr/>
            <p:nvPr/>
          </p:nvSpPr>
          <p:spPr>
            <a:xfrm>
              <a:off x="2999659"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3" name="Google Shape;423;p4"/>
            <p:cNvSpPr/>
            <p:nvPr/>
          </p:nvSpPr>
          <p:spPr>
            <a:xfrm>
              <a:off x="3275796"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id="424" name="Google Shape;424;p4"/>
            <p:cNvSpPr/>
            <p:nvPr/>
          </p:nvSpPr>
          <p:spPr>
            <a:xfrm>
              <a:off x="3490224" y="2780235"/>
              <a:ext cx="439615" cy="470297"/>
            </a:xfrm>
            <a:custGeom>
              <a:rect b="b" l="l" r="r" t="t"/>
              <a:pathLst>
                <a:path extrusionOk="0" h="546" w="418">
                  <a:moveTo>
                    <a:pt x="316" y="159"/>
                  </a:moveTo>
                  <a:lnTo>
                    <a:pt x="316" y="159"/>
                  </a:lnTo>
                  <a:lnTo>
                    <a:pt x="217" y="0"/>
                  </a:lnTo>
                  <a:lnTo>
                    <a:pt x="0" y="0"/>
                  </a:lnTo>
                  <a:lnTo>
                    <a:pt x="59" y="95"/>
                  </a:lnTo>
                  <a:lnTo>
                    <a:pt x="59" y="95"/>
                  </a:lnTo>
                  <a:lnTo>
                    <a:pt x="201" y="319"/>
                  </a:lnTo>
                  <a:lnTo>
                    <a:pt x="59" y="546"/>
                  </a:lnTo>
                  <a:lnTo>
                    <a:pt x="276" y="546"/>
                  </a:lnTo>
                  <a:lnTo>
                    <a:pt x="418" y="319"/>
                  </a:lnTo>
                  <a:lnTo>
                    <a:pt x="316" y="159"/>
                  </a:lnTo>
                  <a:close/>
                </a:path>
              </a:pathLst>
            </a:custGeom>
            <a:solidFill>
              <a:srgbClr val="E84927"/>
            </a:solidFill>
            <a:ln cap="flat" cmpd="sng" w="9525">
              <a:solidFill>
                <a:srgbClr val="E84927"/>
              </a:solidFill>
              <a:prstDash val="solid"/>
              <a:round/>
              <a:headEnd len="sm" w="sm" type="none"/>
              <a:tailEnd len="sm" w="sm" type="none"/>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7F7F7F"/>
                </a:buClr>
                <a:buSzPts val="1600"/>
                <a:buFont typeface="Arial"/>
                <a:buNone/>
              </a:pPr>
              <a:r>
                <a:t/>
              </a:r>
              <a:endParaRPr b="1" i="0" sz="2000" u="none" cap="none" strike="noStrike">
                <a:solidFill>
                  <a:srgbClr val="033266"/>
                </a:solidFill>
                <a:latin typeface="Arial"/>
                <a:ea typeface="Arial"/>
                <a:cs typeface="Arial"/>
                <a:sym typeface="Arial"/>
              </a:endParaRPr>
            </a:p>
          </p:txBody>
        </p:sp>
        <p:sp>
          <p:nvSpPr>
            <p:cNvPr descr="© INSCALE GmbH, 26.05.2010&#10;http://www.presentationload.com/" id="425" name="Google Shape;425;p4"/>
            <p:cNvSpPr/>
            <p:nvPr/>
          </p:nvSpPr>
          <p:spPr>
            <a:xfrm>
              <a:off x="3835668"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6" name="Google Shape;426;p4"/>
            <p:cNvSpPr/>
            <p:nvPr/>
          </p:nvSpPr>
          <p:spPr>
            <a:xfrm>
              <a:off x="4111394"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7" name="Google Shape;427;p4"/>
            <p:cNvSpPr/>
            <p:nvPr/>
          </p:nvSpPr>
          <p:spPr>
            <a:xfrm>
              <a:off x="4387120"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8" name="Google Shape;428;p4"/>
            <p:cNvSpPr/>
            <p:nvPr/>
          </p:nvSpPr>
          <p:spPr>
            <a:xfrm>
              <a:off x="4662844"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29" name="Google Shape;429;p4"/>
            <p:cNvSpPr/>
            <p:nvPr/>
          </p:nvSpPr>
          <p:spPr>
            <a:xfrm>
              <a:off x="4936925"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id="430" name="Google Shape;430;p4"/>
            <p:cNvSpPr/>
            <p:nvPr/>
          </p:nvSpPr>
          <p:spPr>
            <a:xfrm>
              <a:off x="5145787" y="2780235"/>
              <a:ext cx="437844" cy="470297"/>
            </a:xfrm>
            <a:custGeom>
              <a:rect b="b" l="l" r="r" t="t"/>
              <a:pathLst>
                <a:path extrusionOk="0" h="546" w="418">
                  <a:moveTo>
                    <a:pt x="316" y="159"/>
                  </a:moveTo>
                  <a:lnTo>
                    <a:pt x="316" y="159"/>
                  </a:lnTo>
                  <a:lnTo>
                    <a:pt x="217" y="0"/>
                  </a:lnTo>
                  <a:lnTo>
                    <a:pt x="0" y="0"/>
                  </a:lnTo>
                  <a:lnTo>
                    <a:pt x="59" y="95"/>
                  </a:lnTo>
                  <a:lnTo>
                    <a:pt x="59" y="95"/>
                  </a:lnTo>
                  <a:lnTo>
                    <a:pt x="201" y="319"/>
                  </a:lnTo>
                  <a:lnTo>
                    <a:pt x="59" y="546"/>
                  </a:lnTo>
                  <a:lnTo>
                    <a:pt x="276" y="546"/>
                  </a:lnTo>
                  <a:lnTo>
                    <a:pt x="418" y="319"/>
                  </a:lnTo>
                  <a:lnTo>
                    <a:pt x="316" y="159"/>
                  </a:lnTo>
                  <a:close/>
                </a:path>
              </a:pathLst>
            </a:custGeom>
            <a:solidFill>
              <a:srgbClr val="E84927"/>
            </a:solidFill>
            <a:ln cap="flat" cmpd="sng" w="9525">
              <a:solidFill>
                <a:srgbClr val="E84927"/>
              </a:solidFill>
              <a:prstDash val="solid"/>
              <a:round/>
              <a:headEnd len="sm" w="sm" type="none"/>
              <a:tailEnd len="sm" w="sm" type="none"/>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7F7F7F"/>
                </a:buClr>
                <a:buSzPts val="1600"/>
                <a:buFont typeface="Arial"/>
                <a:buNone/>
              </a:pPr>
              <a:r>
                <a:t/>
              </a:r>
              <a:endParaRPr b="1" i="0" sz="2000" u="none" cap="none" strike="noStrike">
                <a:solidFill>
                  <a:srgbClr val="033266"/>
                </a:solidFill>
                <a:latin typeface="Arial"/>
                <a:ea typeface="Arial"/>
                <a:cs typeface="Arial"/>
                <a:sym typeface="Arial"/>
              </a:endParaRPr>
            </a:p>
          </p:txBody>
        </p:sp>
        <p:sp>
          <p:nvSpPr>
            <p:cNvPr descr="© INSCALE GmbH, 26.05.2010&#10;http://www.presentationload.com/" id="431" name="Google Shape;431;p4"/>
            <p:cNvSpPr/>
            <p:nvPr/>
          </p:nvSpPr>
          <p:spPr>
            <a:xfrm>
              <a:off x="5497267"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32" name="Google Shape;432;p4"/>
            <p:cNvSpPr/>
            <p:nvPr/>
          </p:nvSpPr>
          <p:spPr>
            <a:xfrm>
              <a:off x="5772934"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33" name="Google Shape;433;p4"/>
            <p:cNvSpPr/>
            <p:nvPr/>
          </p:nvSpPr>
          <p:spPr>
            <a:xfrm>
              <a:off x="6048601"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34" name="Google Shape;434;p4"/>
            <p:cNvSpPr/>
            <p:nvPr/>
          </p:nvSpPr>
          <p:spPr>
            <a:xfrm>
              <a:off x="6325914"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35" name="Google Shape;435;p4"/>
            <p:cNvSpPr/>
            <p:nvPr/>
          </p:nvSpPr>
          <p:spPr>
            <a:xfrm>
              <a:off x="6601580"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id="436" name="Google Shape;436;p4"/>
            <p:cNvSpPr/>
            <p:nvPr/>
          </p:nvSpPr>
          <p:spPr>
            <a:xfrm>
              <a:off x="6808952" y="2780235"/>
              <a:ext cx="439615" cy="470297"/>
            </a:xfrm>
            <a:custGeom>
              <a:rect b="b" l="l" r="r" t="t"/>
              <a:pathLst>
                <a:path extrusionOk="0" h="546" w="418">
                  <a:moveTo>
                    <a:pt x="316" y="159"/>
                  </a:moveTo>
                  <a:lnTo>
                    <a:pt x="316" y="159"/>
                  </a:lnTo>
                  <a:lnTo>
                    <a:pt x="217" y="0"/>
                  </a:lnTo>
                  <a:lnTo>
                    <a:pt x="0" y="0"/>
                  </a:lnTo>
                  <a:lnTo>
                    <a:pt x="59" y="95"/>
                  </a:lnTo>
                  <a:lnTo>
                    <a:pt x="59" y="95"/>
                  </a:lnTo>
                  <a:lnTo>
                    <a:pt x="201" y="319"/>
                  </a:lnTo>
                  <a:lnTo>
                    <a:pt x="59" y="546"/>
                  </a:lnTo>
                  <a:lnTo>
                    <a:pt x="276" y="546"/>
                  </a:lnTo>
                  <a:lnTo>
                    <a:pt x="418" y="319"/>
                  </a:lnTo>
                  <a:lnTo>
                    <a:pt x="316" y="159"/>
                  </a:lnTo>
                  <a:close/>
                </a:path>
              </a:pathLst>
            </a:custGeom>
            <a:solidFill>
              <a:srgbClr val="E84927"/>
            </a:solidFill>
            <a:ln cap="flat" cmpd="sng" w="9525">
              <a:solidFill>
                <a:srgbClr val="E84927"/>
              </a:solidFill>
              <a:prstDash val="solid"/>
              <a:round/>
              <a:headEnd len="sm" w="sm" type="none"/>
              <a:tailEnd len="sm" w="sm" type="none"/>
            </a:ln>
          </p:spPr>
          <p:txBody>
            <a:bodyPr anchorCtr="0" anchor="ctr" bIns="0" lIns="72000" spcFirstLastPara="1" rIns="0" wrap="square" tIns="0">
              <a:noAutofit/>
            </a:bodyPr>
            <a:lstStyle/>
            <a:p>
              <a:pPr indent="0" lvl="0" marL="0" marR="0" rtl="0" algn="l">
                <a:lnSpc>
                  <a:spcPct val="100000"/>
                </a:lnSpc>
                <a:spcBef>
                  <a:spcPts val="0"/>
                </a:spcBef>
                <a:spcAft>
                  <a:spcPts val="0"/>
                </a:spcAft>
                <a:buClr>
                  <a:srgbClr val="7F7F7F"/>
                </a:buClr>
                <a:buSzPts val="1600"/>
                <a:buFont typeface="Arial"/>
                <a:buNone/>
              </a:pPr>
              <a:r>
                <a:t/>
              </a:r>
              <a:endParaRPr b="1" i="0" sz="2000" u="none" cap="none" strike="noStrike">
                <a:solidFill>
                  <a:srgbClr val="033266"/>
                </a:solidFill>
                <a:latin typeface="Arial"/>
                <a:ea typeface="Arial"/>
                <a:cs typeface="Arial"/>
                <a:sym typeface="Arial"/>
              </a:endParaRPr>
            </a:p>
          </p:txBody>
        </p:sp>
        <p:sp>
          <p:nvSpPr>
            <p:cNvPr descr="© INSCALE GmbH, 26.05.2010&#10;http://www.presentationload.com/" id="437" name="Google Shape;437;p4"/>
            <p:cNvSpPr/>
            <p:nvPr/>
          </p:nvSpPr>
          <p:spPr>
            <a:xfrm>
              <a:off x="7158630"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38" name="Google Shape;438;p4"/>
            <p:cNvSpPr/>
            <p:nvPr/>
          </p:nvSpPr>
          <p:spPr>
            <a:xfrm>
              <a:off x="7436950"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39" name="Google Shape;439;p4"/>
            <p:cNvSpPr/>
            <p:nvPr/>
          </p:nvSpPr>
          <p:spPr>
            <a:xfrm>
              <a:off x="7713625"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40" name="Google Shape;440;p4"/>
            <p:cNvSpPr/>
            <p:nvPr/>
          </p:nvSpPr>
          <p:spPr>
            <a:xfrm>
              <a:off x="8270264" y="2865502"/>
              <a:ext cx="368461"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sp>
          <p:nvSpPr>
            <p:cNvPr descr="© INSCALE GmbH, 26.05.2010&#10;http://www.presentationload.com/" id="441" name="Google Shape;441;p4"/>
            <p:cNvSpPr/>
            <p:nvPr/>
          </p:nvSpPr>
          <p:spPr>
            <a:xfrm>
              <a:off x="7991944" y="2865502"/>
              <a:ext cx="370106" cy="385030"/>
            </a:xfrm>
            <a:prstGeom prst="chevron">
              <a:avLst>
                <a:gd fmla="val 39616" name="adj"/>
              </a:avLst>
            </a:prstGeom>
            <a:solidFill>
              <a:srgbClr val="ADADAD"/>
            </a:solidFill>
            <a:ln cap="flat" cmpd="sng" w="9525">
              <a:solidFill>
                <a:srgbClr val="ADADAD"/>
              </a:solidFill>
              <a:prstDash val="solid"/>
              <a:miter lim="800000"/>
              <a:headEnd len="sm" w="sm" type="none"/>
              <a:tailEnd len="sm" w="sm" type="none"/>
            </a:ln>
          </p:spPr>
          <p:txBody>
            <a:bodyPr anchorCtr="0" anchor="ctr" bIns="0" lIns="72000" spcFirstLastPara="1" rIns="0" wrap="square" tIns="0">
              <a:noAutofit/>
            </a:bodyPr>
            <a:lstStyle/>
            <a:p>
              <a:pPr indent="-88898" lvl="0" marL="88898" marR="0" rtl="0" algn="l">
                <a:lnSpc>
                  <a:spcPct val="100000"/>
                </a:lnSpc>
                <a:spcBef>
                  <a:spcPts val="0"/>
                </a:spcBef>
                <a:spcAft>
                  <a:spcPts val="0"/>
                </a:spcAft>
                <a:buClr>
                  <a:srgbClr val="7F7F7F"/>
                </a:buClr>
                <a:buSzPts val="1600"/>
                <a:buFont typeface="Arial"/>
                <a:buNone/>
              </a:pPr>
              <a:r>
                <a:t/>
              </a:r>
              <a:endParaRPr b="1" i="0" sz="2000" u="none" cap="none" strike="noStrike">
                <a:solidFill>
                  <a:srgbClr val="2F63BE"/>
                </a:solidFill>
                <a:latin typeface="Arial"/>
                <a:ea typeface="Arial"/>
                <a:cs typeface="Arial"/>
                <a:sym typeface="Arial"/>
              </a:endParaRPr>
            </a:p>
          </p:txBody>
        </p:sp>
      </p:grpSp>
      <p:sp>
        <p:nvSpPr>
          <p:cNvPr descr="© INSCALE GmbH, 26.05.2010&#10;http://www.presentationload.com/" id="442" name="Google Shape;442;p4"/>
          <p:cNvSpPr txBox="1"/>
          <p:nvPr/>
        </p:nvSpPr>
        <p:spPr>
          <a:xfrm>
            <a:off x="2535411" y="1272629"/>
            <a:ext cx="2124609" cy="175499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Feature Selection</a:t>
            </a:r>
            <a:endParaRPr/>
          </a:p>
          <a:p>
            <a:pPr indent="0" lvl="0" marL="0" marR="0" rtl="0" algn="l">
              <a:spcBef>
                <a:spcPts val="533"/>
              </a:spcBef>
              <a:spcAft>
                <a:spcPts val="0"/>
              </a:spcAft>
              <a:buNone/>
            </a:pPr>
            <a:r>
              <a:rPr lang="en-US" sz="1200">
                <a:solidFill>
                  <a:srgbClr val="13284B"/>
                </a:solidFill>
                <a:latin typeface="Arial"/>
                <a:ea typeface="Arial"/>
                <a:cs typeface="Arial"/>
                <a:sym typeface="Arial"/>
              </a:rPr>
              <a:t>Selected features, including borough, job details, location, work and building types, owner's business specifics, non-profit status, coordinates, council district, and important dates, meet project requirements.</a:t>
            </a:r>
            <a:endParaRPr/>
          </a:p>
        </p:txBody>
      </p:sp>
      <p:sp>
        <p:nvSpPr>
          <p:cNvPr descr="© INSCALE GmbH, 26.05.2010&#10;http://www.presentationload.com/" id="443" name="Google Shape;443;p4"/>
          <p:cNvSpPr txBox="1"/>
          <p:nvPr/>
        </p:nvSpPr>
        <p:spPr>
          <a:xfrm>
            <a:off x="4984358" y="1272629"/>
            <a:ext cx="2156140" cy="200820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Data Types and Missing Values</a:t>
            </a:r>
            <a:endParaRPr/>
          </a:p>
          <a:p>
            <a:pPr indent="0" lvl="0" marL="0" marR="0" rtl="0" algn="l">
              <a:spcBef>
                <a:spcPts val="533"/>
              </a:spcBef>
              <a:spcAft>
                <a:spcPts val="0"/>
              </a:spcAft>
              <a:buNone/>
            </a:pPr>
            <a:r>
              <a:rPr lang="en-US" sz="1200">
                <a:solidFill>
                  <a:srgbClr val="13284B"/>
                </a:solidFill>
                <a:latin typeface="Arial"/>
                <a:ea typeface="Arial"/>
                <a:cs typeface="Arial"/>
                <a:sym typeface="Arial"/>
              </a:rPr>
              <a:t>The data types of each column are checked using df.info(). Categorical columns are identified and converted to the 'category' data type. The presence of missing values in each column is assessed using df.isna().sum()’</a:t>
            </a:r>
            <a:endParaRPr/>
          </a:p>
        </p:txBody>
      </p:sp>
      <p:sp>
        <p:nvSpPr>
          <p:cNvPr descr="© INSCALE GmbH, 26.05.2010&#10;http://www.presentationload.com/" id="444" name="Google Shape;444;p4"/>
          <p:cNvSpPr txBox="1"/>
          <p:nvPr/>
        </p:nvSpPr>
        <p:spPr>
          <a:xfrm>
            <a:off x="7625998" y="1272629"/>
            <a:ext cx="1828800" cy="164057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Data Cleaning</a:t>
            </a:r>
            <a:endParaRPr/>
          </a:p>
          <a:p>
            <a:pPr indent="0" lvl="0" marL="0" marR="0" rtl="0" algn="l">
              <a:spcBef>
                <a:spcPts val="533"/>
              </a:spcBef>
              <a:spcAft>
                <a:spcPts val="0"/>
              </a:spcAft>
              <a:buNone/>
            </a:pPr>
            <a:r>
              <a:rPr lang="en-US" sz="1200">
                <a:solidFill>
                  <a:srgbClr val="13284B"/>
                </a:solidFill>
                <a:latin typeface="Arial"/>
                <a:ea typeface="Arial"/>
                <a:cs typeface="Arial"/>
                <a:sym typeface="Arial"/>
              </a:rPr>
              <a:t>Rows with missing values are dropped using df.dropna(inplace=True), and the index is reset. This step is taken to ensure data integrity and consistency</a:t>
            </a:r>
            <a:endParaRPr/>
          </a:p>
        </p:txBody>
      </p:sp>
      <p:sp>
        <p:nvSpPr>
          <p:cNvPr descr="© INSCALE GmbH, 26.05.2010&#10;http://www.presentationload.com/" id="445" name="Google Shape;445;p4"/>
          <p:cNvSpPr txBox="1"/>
          <p:nvPr/>
        </p:nvSpPr>
        <p:spPr>
          <a:xfrm>
            <a:off x="10064376" y="1186599"/>
            <a:ext cx="1828800" cy="1219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Conversion of Data Types</a:t>
            </a:r>
            <a:endParaRPr/>
          </a:p>
          <a:p>
            <a:pPr indent="0" lvl="0" marL="0" marR="0" rtl="0" algn="l">
              <a:spcBef>
                <a:spcPts val="533"/>
              </a:spcBef>
              <a:spcAft>
                <a:spcPts val="0"/>
              </a:spcAft>
              <a:buNone/>
            </a:pPr>
            <a:r>
              <a:rPr lang="en-US" sz="1200">
                <a:solidFill>
                  <a:srgbClr val="13284B"/>
                </a:solidFill>
                <a:latin typeface="Arial"/>
                <a:ea typeface="Arial"/>
                <a:cs typeface="Arial"/>
                <a:sym typeface="Arial"/>
              </a:rPr>
              <a:t>Certain columns, such as 'block', 'lot', and 'zip_code', are converted to numeric types using pd.to_numeric with the 'coerce' option, which converts non-numeric values to NaN</a:t>
            </a:r>
            <a:endParaRPr/>
          </a:p>
        </p:txBody>
      </p:sp>
      <p:sp>
        <p:nvSpPr>
          <p:cNvPr descr="© INSCALE GmbH, 26.05.2010&#10;http://www.presentationload.com/" id="446" name="Google Shape;446;p4"/>
          <p:cNvSpPr txBox="1"/>
          <p:nvPr/>
        </p:nvSpPr>
        <p:spPr>
          <a:xfrm>
            <a:off x="10079648" y="3955100"/>
            <a:ext cx="1828800" cy="1770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Correlation Analysis</a:t>
            </a:r>
            <a:endParaRPr/>
          </a:p>
          <a:p>
            <a:pPr indent="0" lvl="0" marL="0" marR="0" rtl="0" algn="l">
              <a:spcBef>
                <a:spcPts val="600"/>
              </a:spcBef>
              <a:spcAft>
                <a:spcPts val="0"/>
              </a:spcAft>
              <a:buNone/>
            </a:pPr>
            <a:r>
              <a:rPr lang="en-US" sz="1200">
                <a:solidFill>
                  <a:srgbClr val="13284B"/>
                </a:solidFill>
                <a:latin typeface="Arial"/>
                <a:ea typeface="Arial"/>
                <a:cs typeface="Arial"/>
                <a:sym typeface="Arial"/>
              </a:rPr>
              <a:t>A correlation matrix is generated to explore the relationships between different columns in the dataset. This is done by converting categorical variables to numerical using pd.factorize</a:t>
            </a:r>
            <a:endParaRPr sz="1400">
              <a:solidFill>
                <a:srgbClr val="13284B"/>
              </a:solidFill>
              <a:latin typeface="Arial"/>
              <a:ea typeface="Arial"/>
              <a:cs typeface="Arial"/>
              <a:sym typeface="Arial"/>
            </a:endParaRPr>
          </a:p>
        </p:txBody>
      </p:sp>
      <p:sp>
        <p:nvSpPr>
          <p:cNvPr descr="© INSCALE GmbH, 26.05.2010&#10;http://www.presentationload.com/" id="447" name="Google Shape;447;p4"/>
          <p:cNvSpPr txBox="1"/>
          <p:nvPr/>
        </p:nvSpPr>
        <p:spPr>
          <a:xfrm>
            <a:off x="383310" y="3955100"/>
            <a:ext cx="1828800" cy="171790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Further Data Cleaning</a:t>
            </a:r>
            <a:endParaRPr/>
          </a:p>
          <a:p>
            <a:pPr indent="0" lvl="0" marL="0" marR="0" rtl="0" algn="l">
              <a:spcBef>
                <a:spcPts val="600"/>
              </a:spcBef>
              <a:spcAft>
                <a:spcPts val="0"/>
              </a:spcAft>
              <a:buNone/>
            </a:pPr>
            <a:r>
              <a:rPr lang="en-US" sz="1200">
                <a:solidFill>
                  <a:srgbClr val="13284B"/>
                </a:solidFill>
                <a:latin typeface="Arial"/>
                <a:ea typeface="Arial"/>
                <a:cs typeface="Arial"/>
                <a:sym typeface="Arial"/>
              </a:rPr>
              <a:t>Rows with non-numeric values in 'block', 'lot', and 'zip_code' are dropped using df.dropna(subset=['block', 'lot', 'zip_code'], how='any’)</a:t>
            </a:r>
            <a:endParaRPr sz="1400">
              <a:solidFill>
                <a:srgbClr val="13284B"/>
              </a:solidFill>
              <a:latin typeface="Arial"/>
              <a:ea typeface="Arial"/>
              <a:cs typeface="Arial"/>
              <a:sym typeface="Arial"/>
            </a:endParaRPr>
          </a:p>
        </p:txBody>
      </p:sp>
      <p:sp>
        <p:nvSpPr>
          <p:cNvPr descr="© INSCALE GmbH, 26.05.2010&#10;http://www.presentationload.com/" id="448" name="Google Shape;448;p4"/>
          <p:cNvSpPr txBox="1"/>
          <p:nvPr/>
        </p:nvSpPr>
        <p:spPr>
          <a:xfrm>
            <a:off x="2466814" y="3955100"/>
            <a:ext cx="2310566" cy="17163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Feature Engineering</a:t>
            </a:r>
            <a:endParaRPr/>
          </a:p>
          <a:p>
            <a:pPr indent="0" lvl="0" marL="0" marR="0" rtl="0" algn="l">
              <a:spcBef>
                <a:spcPts val="600"/>
              </a:spcBef>
              <a:spcAft>
                <a:spcPts val="0"/>
              </a:spcAft>
              <a:buNone/>
            </a:pPr>
            <a:r>
              <a:rPr lang="en-US" sz="1200">
                <a:solidFill>
                  <a:srgbClr val="13284B"/>
                </a:solidFill>
                <a:latin typeface="Arial"/>
                <a:ea typeface="Arial"/>
                <a:cs typeface="Arial"/>
                <a:sym typeface="Arial"/>
              </a:rPr>
              <a:t>Additional features are created from the 'issuance_date' and 'job_start_date', including 'issuance_year', 'issuance_month', 'issuance_day', 'job_start_year', 'job_start_month', and 'job_start_day'</a:t>
            </a:r>
            <a:endParaRPr sz="1400">
              <a:solidFill>
                <a:srgbClr val="13284B"/>
              </a:solidFill>
              <a:latin typeface="Arial"/>
              <a:ea typeface="Arial"/>
              <a:cs typeface="Arial"/>
              <a:sym typeface="Arial"/>
            </a:endParaRPr>
          </a:p>
        </p:txBody>
      </p:sp>
      <p:sp>
        <p:nvSpPr>
          <p:cNvPr descr="© INSCALE GmbH, 26.05.2010&#10;http://www.presentationload.com/" id="449" name="Google Shape;449;p4"/>
          <p:cNvSpPr txBox="1"/>
          <p:nvPr/>
        </p:nvSpPr>
        <p:spPr>
          <a:xfrm>
            <a:off x="5251144" y="3955100"/>
            <a:ext cx="1828800" cy="15044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Statistical Description</a:t>
            </a:r>
            <a:endParaRPr/>
          </a:p>
          <a:p>
            <a:pPr indent="0" lvl="0" marL="0" marR="0" rtl="0" algn="l">
              <a:spcBef>
                <a:spcPts val="600"/>
              </a:spcBef>
              <a:spcAft>
                <a:spcPts val="0"/>
              </a:spcAft>
              <a:buNone/>
            </a:pPr>
            <a:r>
              <a:rPr lang="en-US" sz="1200">
                <a:solidFill>
                  <a:srgbClr val="13284B"/>
                </a:solidFill>
                <a:latin typeface="Arial"/>
                <a:ea typeface="Arial"/>
                <a:cs typeface="Arial"/>
                <a:sym typeface="Arial"/>
              </a:rPr>
              <a:t>Descriptive statistics such as mean, min, max, and quartiles are computed for numerical columns using df.describe()</a:t>
            </a:r>
            <a:endParaRPr sz="1400">
              <a:solidFill>
                <a:srgbClr val="13284B"/>
              </a:solidFill>
              <a:latin typeface="Arial"/>
              <a:ea typeface="Arial"/>
              <a:cs typeface="Arial"/>
              <a:sym typeface="Arial"/>
            </a:endParaRPr>
          </a:p>
        </p:txBody>
      </p:sp>
      <p:sp>
        <p:nvSpPr>
          <p:cNvPr descr="© INSCALE GmbH, 26.05.2010&#10;http://www.presentationload.com/" id="450" name="Google Shape;450;p4"/>
          <p:cNvSpPr txBox="1"/>
          <p:nvPr/>
        </p:nvSpPr>
        <p:spPr>
          <a:xfrm>
            <a:off x="7493079" y="3955099"/>
            <a:ext cx="2098789" cy="177005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467">
                <a:solidFill>
                  <a:srgbClr val="13284B"/>
                </a:solidFill>
                <a:latin typeface="Arial"/>
                <a:ea typeface="Arial"/>
                <a:cs typeface="Arial"/>
                <a:sym typeface="Arial"/>
              </a:rPr>
              <a:t>Exploratory Data Analysis </a:t>
            </a:r>
            <a:endParaRPr/>
          </a:p>
          <a:p>
            <a:pPr indent="0" lvl="0" marL="0" marR="0" rtl="0" algn="l">
              <a:spcBef>
                <a:spcPts val="600"/>
              </a:spcBef>
              <a:spcAft>
                <a:spcPts val="0"/>
              </a:spcAft>
              <a:buNone/>
            </a:pPr>
            <a:r>
              <a:rPr lang="en-US" sz="1200">
                <a:solidFill>
                  <a:srgbClr val="13284B"/>
                </a:solidFill>
                <a:latin typeface="Arial"/>
                <a:ea typeface="Arial"/>
                <a:cs typeface="Arial"/>
                <a:sym typeface="Arial"/>
              </a:rPr>
              <a:t>The counts of categorical features like 'permit_type', 'borough', 'job_type', 'work_type', etc., are examined and visualized through bar charts to gain insights into the distribution of value</a:t>
            </a:r>
            <a:endParaRPr sz="1400">
              <a:solidFill>
                <a:srgbClr val="13284B"/>
              </a:solidFill>
              <a:latin typeface="Arial"/>
              <a:ea typeface="Arial"/>
              <a:cs typeface="Arial"/>
              <a:sym typeface="Arial"/>
            </a:endParaRPr>
          </a:p>
        </p:txBody>
      </p:sp>
      <p:sp>
        <p:nvSpPr>
          <p:cNvPr id="451" name="Google Shape;451;p4"/>
          <p:cNvSpPr txBox="1"/>
          <p:nvPr>
            <p:ph type="title"/>
          </p:nvPr>
        </p:nvSpPr>
        <p:spPr>
          <a:xfrm>
            <a:off x="652463" y="276575"/>
            <a:ext cx="9863137" cy="1078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Arial"/>
              <a:buNone/>
            </a:pPr>
            <a:r>
              <a:rPr lang="en-US" sz="4000"/>
              <a:t>Data Preprocessing</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
          <p:cNvSpPr txBox="1"/>
          <p:nvPr>
            <p:ph type="title"/>
          </p:nvPr>
        </p:nvSpPr>
        <p:spPr>
          <a:xfrm>
            <a:off x="652463" y="276575"/>
            <a:ext cx="9863137" cy="1078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Arial"/>
              <a:buNone/>
            </a:pPr>
            <a:r>
              <a:rPr lang="en-US" sz="4000"/>
              <a:t>Dataset Overview</a:t>
            </a:r>
            <a:endParaRPr sz="4000"/>
          </a:p>
        </p:txBody>
      </p:sp>
      <p:sp>
        <p:nvSpPr>
          <p:cNvPr id="457" name="Google Shape;457;p5"/>
          <p:cNvSpPr txBox="1"/>
          <p:nvPr>
            <p:ph idx="1" type="body"/>
          </p:nvPr>
        </p:nvSpPr>
        <p:spPr>
          <a:xfrm>
            <a:off x="652463" y="1466395"/>
            <a:ext cx="6196393" cy="30989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i="0" lang="en-US" sz="2000">
                <a:solidFill>
                  <a:schemeClr val="dk1"/>
                </a:solidFill>
                <a:latin typeface="Arial"/>
                <a:ea typeface="Arial"/>
                <a:cs typeface="Arial"/>
                <a:sym typeface="Arial"/>
              </a:rPr>
              <a:t>The original dataset comprised 60 columns. </a:t>
            </a:r>
            <a:r>
              <a:rPr lang="en-US">
                <a:solidFill>
                  <a:schemeClr val="dk1"/>
                </a:solidFill>
                <a:latin typeface="Arial"/>
                <a:ea typeface="Arial"/>
                <a:cs typeface="Arial"/>
                <a:sym typeface="Arial"/>
              </a:rPr>
              <a:t>Some useless features contain over half of the missing values or have significantly high dimensional categorical data. </a:t>
            </a:r>
            <a:endParaRPr/>
          </a:p>
          <a:p>
            <a:pPr indent="0" lvl="0" marL="0" rtl="0" algn="l">
              <a:lnSpc>
                <a:spcPct val="90000"/>
              </a:lnSpc>
              <a:spcBef>
                <a:spcPts val="1000"/>
              </a:spcBef>
              <a:spcAft>
                <a:spcPts val="0"/>
              </a:spcAft>
              <a:buClr>
                <a:schemeClr val="dk2"/>
              </a:buClr>
              <a:buSzPts val="2000"/>
              <a:buNone/>
            </a:pPr>
            <a:r>
              <a:t/>
            </a:r>
            <a:endParaRPr b="0" i="0" sz="2000">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rPr b="0" i="0" lang="en-US" sz="2000">
                <a:solidFill>
                  <a:schemeClr val="dk1"/>
                </a:solidFill>
                <a:latin typeface="Arial"/>
                <a:ea typeface="Arial"/>
                <a:cs typeface="Arial"/>
                <a:sym typeface="Arial"/>
              </a:rPr>
              <a:t>The refined training dataset was distilled to 14 features, with the 'Permit Type' column designated as the target variable for modeling purposes.</a:t>
            </a:r>
            <a:endParaRPr b="0" i="0" sz="2400">
              <a:solidFill>
                <a:schemeClr val="dk1"/>
              </a:solidFill>
              <a:latin typeface="Arial"/>
              <a:ea typeface="Arial"/>
              <a:cs typeface="Arial"/>
              <a:sym typeface="Arial"/>
            </a:endParaRPr>
          </a:p>
        </p:txBody>
      </p:sp>
      <p:sp>
        <p:nvSpPr>
          <p:cNvPr id="458" name="Google Shape;458;p5"/>
          <p:cNvSpPr txBox="1"/>
          <p:nvPr>
            <p:ph idx="2" type="body"/>
          </p:nvPr>
        </p:nvSpPr>
        <p:spPr>
          <a:xfrm>
            <a:off x="457200" y="6356350"/>
            <a:ext cx="92523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t>Industrial Engineering/ME434 Deep Learning Maths. </a:t>
            </a:r>
            <a:r>
              <a:rPr lang="en-US"/>
              <a:t>Contributors: Mandar Parkar, Zhicheng Tang, Tian Sun, Burzin Wadia</a:t>
            </a:r>
            <a:endParaRPr/>
          </a:p>
        </p:txBody>
      </p:sp>
      <p:sp>
        <p:nvSpPr>
          <p:cNvPr id="459" name="Google Shape;45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code&#10;&#10;Description automatically generated" id="460" name="Google Shape;460;p5"/>
          <p:cNvPicPr preferRelativeResize="0"/>
          <p:nvPr/>
        </p:nvPicPr>
        <p:blipFill rotWithShape="1">
          <a:blip r:embed="rId3">
            <a:alphaModFix/>
          </a:blip>
          <a:srcRect b="0" l="0" r="0" t="0"/>
          <a:stretch/>
        </p:blipFill>
        <p:spPr>
          <a:xfrm>
            <a:off x="6967302" y="1466395"/>
            <a:ext cx="4572235" cy="3098959"/>
          </a:xfrm>
          <a:prstGeom prst="rect">
            <a:avLst/>
          </a:prstGeom>
          <a:noFill/>
          <a:ln cap="flat" cmpd="sng" w="9525">
            <a:solidFill>
              <a:schemeClr val="dk1"/>
            </a:solidFill>
            <a:prstDash val="solid"/>
            <a:round/>
            <a:headEnd len="sm" w="sm" type="none"/>
            <a:tailEnd len="sm" w="sm" type="none"/>
          </a:ln>
        </p:spPr>
      </p:pic>
      <p:sp>
        <p:nvSpPr>
          <p:cNvPr id="461" name="Google Shape;461;p5"/>
          <p:cNvSpPr txBox="1"/>
          <p:nvPr/>
        </p:nvSpPr>
        <p:spPr>
          <a:xfrm>
            <a:off x="7162029" y="4565354"/>
            <a:ext cx="39655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Fig 1 : Data Columns and its Data Types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
          <p:cNvSpPr txBox="1"/>
          <p:nvPr>
            <p:ph idx="1" type="body"/>
          </p:nvPr>
        </p:nvSpPr>
        <p:spPr>
          <a:xfrm>
            <a:off x="654228" y="277803"/>
            <a:ext cx="10370191" cy="118982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chemeClr val="dk2"/>
              </a:buClr>
              <a:buSzPts val="4000"/>
              <a:buFont typeface="Arial"/>
              <a:buNone/>
            </a:pPr>
            <a:r>
              <a:rPr lang="en-US" sz="4000"/>
              <a:t>Exploratory Data Analysis</a:t>
            </a:r>
            <a:endParaRPr/>
          </a:p>
        </p:txBody>
      </p:sp>
      <p:sp>
        <p:nvSpPr>
          <p:cNvPr id="467" name="Google Shape;467;p6"/>
          <p:cNvSpPr txBox="1"/>
          <p:nvPr>
            <p:ph idx="4" type="body"/>
          </p:nvPr>
        </p:nvSpPr>
        <p:spPr>
          <a:xfrm>
            <a:off x="457200" y="6356350"/>
            <a:ext cx="89661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t>Industrial Engineering/ME434 Deep Learning Maths. Contributors: Mandar Parkar, Zhicheng Tang, Tian Sun, Burzin Wadia</a:t>
            </a:r>
            <a:endParaRPr/>
          </a:p>
        </p:txBody>
      </p:sp>
      <p:sp>
        <p:nvSpPr>
          <p:cNvPr id="468" name="Google Shape;46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9" name="Google Shape;469;p6"/>
          <p:cNvSpPr txBox="1"/>
          <p:nvPr/>
        </p:nvSpPr>
        <p:spPr>
          <a:xfrm>
            <a:off x="1146813" y="5580250"/>
            <a:ext cx="4281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Fig 2 : Frequency Distribution of Permit Type Categories</a:t>
            </a:r>
            <a:endParaRPr sz="1200"/>
          </a:p>
        </p:txBody>
      </p:sp>
      <p:sp>
        <p:nvSpPr>
          <p:cNvPr id="470" name="Google Shape;470;p6"/>
          <p:cNvSpPr/>
          <p:nvPr/>
        </p:nvSpPr>
        <p:spPr>
          <a:xfrm>
            <a:off x="6954416" y="3238194"/>
            <a:ext cx="3719804" cy="2723498"/>
          </a:xfrm>
          <a:prstGeom prst="foldedCorner">
            <a:avLst>
              <a:gd fmla="val 21953" name="adj"/>
            </a:avLst>
          </a:prstGeom>
          <a:solidFill>
            <a:srgbClr val="D8D8D8"/>
          </a:solidFill>
          <a:ln cap="flat" cmpd="sng" w="9525">
            <a:solidFill>
              <a:srgbClr val="ADADAD"/>
            </a:solidFill>
            <a:prstDash val="solid"/>
            <a:round/>
            <a:headEnd len="sm" w="sm" type="none"/>
            <a:tailEnd len="sm" w="sm" type="none"/>
          </a:ln>
        </p:spPr>
        <p:txBody>
          <a:bodyPr anchorCtr="0" anchor="t" bIns="91425" lIns="91425" spcFirstLastPara="1" rIns="91425" wrap="square" tIns="91425">
            <a:noAutofit/>
          </a:bodyPr>
          <a:lstStyle/>
          <a:p>
            <a:pPr indent="-76200" lvl="0" marL="0" marR="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Bias in Label Values:</a:t>
            </a:r>
            <a:endParaRPr b="0" i="0" sz="12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There exists significant bias among the label values.</a:t>
            </a:r>
            <a:endParaRPr/>
          </a:p>
          <a:p>
            <a:pPr indent="-76200" lvl="0" marL="0" marR="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Considered Method:</a:t>
            </a:r>
            <a:endParaRPr b="0" i="0" sz="12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Over-sampling was considered as a method to address the bias.</a:t>
            </a:r>
            <a:endParaRPr/>
          </a:p>
          <a:p>
            <a:pPr indent="-76200" lvl="0" marL="0" marR="0" rtl="0" algn="l">
              <a:spcBef>
                <a:spcPts val="0"/>
              </a:spcBef>
              <a:spcAft>
                <a:spcPts val="0"/>
              </a:spcAft>
              <a:buClr>
                <a:schemeClr val="dk1"/>
              </a:buClr>
              <a:buSzPts val="1200"/>
              <a:buFont typeface="Arial"/>
              <a:buChar char="•"/>
            </a:pPr>
            <a:r>
              <a:rPr b="1" i="0" lang="en-US" sz="1200">
                <a:solidFill>
                  <a:schemeClr val="dk1"/>
                </a:solidFill>
                <a:latin typeface="Arial"/>
                <a:ea typeface="Arial"/>
                <a:cs typeface="Arial"/>
                <a:sym typeface="Arial"/>
              </a:rPr>
              <a:t>Impracticality:</a:t>
            </a:r>
            <a:endParaRPr b="0" i="0" sz="12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Over-sampling was deemed impractical due to the need to over-sample low-frequency data by a factor of 10.</a:t>
            </a:r>
            <a:endParaRPr/>
          </a:p>
          <a:p>
            <a:pPr indent="-285750" lvl="1" marL="7429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Many categories had no records, further complicating the over-sampling approach.</a:t>
            </a:r>
            <a:endParaRPr/>
          </a:p>
        </p:txBody>
      </p:sp>
      <p:pic>
        <p:nvPicPr>
          <p:cNvPr id="471" name="Google Shape;471;p6"/>
          <p:cNvPicPr preferRelativeResize="0"/>
          <p:nvPr/>
        </p:nvPicPr>
        <p:blipFill>
          <a:blip r:embed="rId3">
            <a:alphaModFix/>
          </a:blip>
          <a:stretch>
            <a:fillRect/>
          </a:stretch>
        </p:blipFill>
        <p:spPr>
          <a:xfrm>
            <a:off x="7157325" y="1084000"/>
            <a:ext cx="3313999" cy="2080575"/>
          </a:xfrm>
          <a:prstGeom prst="rect">
            <a:avLst/>
          </a:prstGeom>
          <a:noFill/>
          <a:ln>
            <a:noFill/>
          </a:ln>
        </p:spPr>
      </p:pic>
      <p:pic>
        <p:nvPicPr>
          <p:cNvPr id="472" name="Google Shape;472;p6"/>
          <p:cNvPicPr preferRelativeResize="0"/>
          <p:nvPr/>
        </p:nvPicPr>
        <p:blipFill>
          <a:blip r:embed="rId4">
            <a:alphaModFix/>
          </a:blip>
          <a:stretch>
            <a:fillRect/>
          </a:stretch>
        </p:blipFill>
        <p:spPr>
          <a:xfrm>
            <a:off x="822650" y="1490442"/>
            <a:ext cx="4929324" cy="40669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p>
            <a:pPr indent="0" lvl="0" marL="0" rtl="0" algn="l">
              <a:lnSpc>
                <a:spcPct val="70000"/>
              </a:lnSpc>
              <a:spcBef>
                <a:spcPts val="0"/>
              </a:spcBef>
              <a:spcAft>
                <a:spcPts val="0"/>
              </a:spcAft>
              <a:buClr>
                <a:schemeClr val="dk2"/>
              </a:buClr>
              <a:buSzPts val="3200"/>
              <a:buFont typeface="Arial"/>
              <a:buNone/>
            </a:pPr>
            <a:r>
              <a:rPr lang="en-US">
                <a:latin typeface="Arial"/>
                <a:ea typeface="Arial"/>
                <a:cs typeface="Arial"/>
                <a:sym typeface="Arial"/>
              </a:rPr>
              <a:t>Heat Map</a:t>
            </a:r>
            <a:endParaRPr/>
          </a:p>
        </p:txBody>
      </p:sp>
      <p:sp>
        <p:nvSpPr>
          <p:cNvPr id="478" name="Google Shape;478;p7"/>
          <p:cNvSpPr/>
          <p:nvPr/>
        </p:nvSpPr>
        <p:spPr>
          <a:xfrm>
            <a:off x="6287100" y="2424175"/>
            <a:ext cx="5066700" cy="2364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en-US" sz="1600">
                <a:solidFill>
                  <a:schemeClr val="dk2"/>
                </a:solidFill>
                <a:latin typeface="Arial"/>
                <a:ea typeface="Arial"/>
                <a:cs typeface="Arial"/>
                <a:sym typeface="Arial"/>
              </a:rPr>
              <a:t>Correlation Observation:</a:t>
            </a:r>
            <a:endParaRPr b="0" i="0" sz="1600">
              <a:solidFill>
                <a:schemeClr val="dk2"/>
              </a:solidFill>
              <a:latin typeface="Arial"/>
              <a:ea typeface="Arial"/>
              <a:cs typeface="Arial"/>
              <a:sym typeface="Arial"/>
            </a:endParaRPr>
          </a:p>
          <a:p>
            <a:pPr indent="0" lvl="0" marL="0" marR="0" rtl="0" algn="l">
              <a:lnSpc>
                <a:spcPct val="90000"/>
              </a:lnSpc>
              <a:spcBef>
                <a:spcPts val="1000"/>
              </a:spcBef>
              <a:spcAft>
                <a:spcPts val="0"/>
              </a:spcAft>
              <a:buNone/>
            </a:pPr>
            <a:r>
              <a:rPr b="0" i="0" lang="en-US" sz="1600">
                <a:solidFill>
                  <a:schemeClr val="dk2"/>
                </a:solidFill>
                <a:latin typeface="Arial"/>
                <a:ea typeface="Arial"/>
                <a:cs typeface="Arial"/>
                <a:sym typeface="Arial"/>
              </a:rPr>
              <a:t>Minimal correlation is observed among the feature variables.</a:t>
            </a:r>
            <a:endParaRPr/>
          </a:p>
          <a:p>
            <a:pPr indent="0" lvl="0" marL="0" marR="0" rtl="0" algn="l">
              <a:lnSpc>
                <a:spcPct val="90000"/>
              </a:lnSpc>
              <a:spcBef>
                <a:spcPts val="1000"/>
              </a:spcBef>
              <a:spcAft>
                <a:spcPts val="0"/>
              </a:spcAft>
              <a:buNone/>
            </a:pPr>
            <a:r>
              <a:t/>
            </a:r>
            <a:endParaRPr b="0" i="0" sz="1600">
              <a:solidFill>
                <a:schemeClr val="dk2"/>
              </a:solidFill>
              <a:latin typeface="Arial"/>
              <a:ea typeface="Arial"/>
              <a:cs typeface="Arial"/>
              <a:sym typeface="Arial"/>
            </a:endParaRPr>
          </a:p>
          <a:p>
            <a:pPr indent="0" lvl="0" marL="0" marR="0" rtl="0" algn="l">
              <a:lnSpc>
                <a:spcPct val="90000"/>
              </a:lnSpc>
              <a:spcBef>
                <a:spcPts val="1000"/>
              </a:spcBef>
              <a:spcAft>
                <a:spcPts val="0"/>
              </a:spcAft>
              <a:buNone/>
            </a:pPr>
            <a:r>
              <a:rPr b="1" i="0" lang="en-US" sz="1600">
                <a:solidFill>
                  <a:schemeClr val="dk2"/>
                </a:solidFill>
                <a:latin typeface="Arial"/>
                <a:ea typeface="Arial"/>
                <a:cs typeface="Arial"/>
                <a:sym typeface="Arial"/>
              </a:rPr>
              <a:t>Desirable Characteristic:</a:t>
            </a:r>
            <a:endParaRPr b="0" i="0" sz="1600">
              <a:solidFill>
                <a:schemeClr val="dk2"/>
              </a:solidFill>
              <a:latin typeface="Arial"/>
              <a:ea typeface="Arial"/>
              <a:cs typeface="Arial"/>
              <a:sym typeface="Arial"/>
            </a:endParaRPr>
          </a:p>
          <a:p>
            <a:pPr indent="0" lvl="0" marL="0" marR="0" rtl="0" algn="l">
              <a:lnSpc>
                <a:spcPct val="90000"/>
              </a:lnSpc>
              <a:spcBef>
                <a:spcPts val="1000"/>
              </a:spcBef>
              <a:spcAft>
                <a:spcPts val="0"/>
              </a:spcAft>
              <a:buNone/>
            </a:pPr>
            <a:r>
              <a:rPr b="0" i="0" lang="en-US" sz="1600">
                <a:solidFill>
                  <a:schemeClr val="dk2"/>
                </a:solidFill>
                <a:latin typeface="Arial"/>
                <a:ea typeface="Arial"/>
                <a:cs typeface="Arial"/>
                <a:sym typeface="Arial"/>
              </a:rPr>
              <a:t>This lack of strong correlation is considered desirable for our baseline model.</a:t>
            </a:r>
            <a:endParaRPr/>
          </a:p>
        </p:txBody>
      </p:sp>
      <p:sp>
        <p:nvSpPr>
          <p:cNvPr id="479" name="Google Shape;479;p7"/>
          <p:cNvSpPr txBox="1"/>
          <p:nvPr>
            <p:ph idx="4" type="body"/>
          </p:nvPr>
        </p:nvSpPr>
        <p:spPr>
          <a:xfrm>
            <a:off x="457200" y="6356350"/>
            <a:ext cx="93954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latin typeface="Arial"/>
                <a:ea typeface="Arial"/>
                <a:cs typeface="Arial"/>
                <a:sym typeface="Arial"/>
              </a:rPr>
              <a:t>Industrial Engineering/ME434 Deep Learning Maths. </a:t>
            </a:r>
            <a:r>
              <a:rPr lang="en-US"/>
              <a:t>Contributors: Mandar Parkar, Zhicheng Tang, Tian Sun, Burzin Wadia</a:t>
            </a:r>
            <a:endParaRPr/>
          </a:p>
        </p:txBody>
      </p:sp>
      <p:sp>
        <p:nvSpPr>
          <p:cNvPr id="480" name="Google Shape;48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7"/>
          <p:cNvSpPr txBox="1"/>
          <p:nvPr/>
        </p:nvSpPr>
        <p:spPr>
          <a:xfrm>
            <a:off x="1414450" y="5832725"/>
            <a:ext cx="26349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Fig 3: Correlation Matrix Heatmap</a:t>
            </a:r>
            <a:endParaRPr sz="1200"/>
          </a:p>
        </p:txBody>
      </p:sp>
      <p:pic>
        <p:nvPicPr>
          <p:cNvPr id="482" name="Google Shape;482;p7"/>
          <p:cNvPicPr preferRelativeResize="0"/>
          <p:nvPr/>
        </p:nvPicPr>
        <p:blipFill rotWithShape="1">
          <a:blip r:embed="rId3">
            <a:alphaModFix/>
          </a:blip>
          <a:srcRect b="0" l="0" r="2752" t="2752"/>
          <a:stretch/>
        </p:blipFill>
        <p:spPr>
          <a:xfrm>
            <a:off x="652475" y="940875"/>
            <a:ext cx="4976251" cy="4976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
          <p:cNvSpPr txBox="1"/>
          <p:nvPr>
            <p:ph idx="1" type="body"/>
          </p:nvPr>
        </p:nvSpPr>
        <p:spPr>
          <a:xfrm>
            <a:off x="656367" y="277491"/>
            <a:ext cx="10036515" cy="863184"/>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chemeClr val="dk2"/>
              </a:buClr>
              <a:buSzPts val="3600"/>
              <a:buFont typeface="Arial"/>
              <a:buNone/>
            </a:pPr>
            <a:r>
              <a:rPr b="1" lang="en-US" sz="3600"/>
              <a:t>Logistic Regression</a:t>
            </a:r>
            <a:endParaRPr/>
          </a:p>
        </p:txBody>
      </p:sp>
      <p:sp>
        <p:nvSpPr>
          <p:cNvPr id="488" name="Google Shape;488;p8"/>
          <p:cNvSpPr txBox="1"/>
          <p:nvPr>
            <p:ph idx="4" type="body"/>
          </p:nvPr>
        </p:nvSpPr>
        <p:spPr>
          <a:xfrm>
            <a:off x="457200" y="6356350"/>
            <a:ext cx="91809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latin typeface="Arial"/>
                <a:ea typeface="Arial"/>
                <a:cs typeface="Arial"/>
                <a:sym typeface="Arial"/>
              </a:rPr>
              <a:t>Industrial Engineering/ME434 Deep Learning Maths. </a:t>
            </a:r>
            <a:r>
              <a:rPr lang="en-US"/>
              <a:t>Contributors: Mandar Parkar, Zhicheng Tang, Tian Sun, Burzin Wadia</a:t>
            </a:r>
            <a:endParaRPr/>
          </a:p>
        </p:txBody>
      </p:sp>
      <p:sp>
        <p:nvSpPr>
          <p:cNvPr id="489" name="Google Shape;48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0" name="Google Shape;490;p8"/>
          <p:cNvPicPr preferRelativeResize="0"/>
          <p:nvPr/>
        </p:nvPicPr>
        <p:blipFill rotWithShape="1">
          <a:blip r:embed="rId3">
            <a:alphaModFix/>
          </a:blip>
          <a:srcRect b="0" l="0" r="0" t="0"/>
          <a:stretch/>
        </p:blipFill>
        <p:spPr>
          <a:xfrm>
            <a:off x="828483" y="1586728"/>
            <a:ext cx="4437816" cy="1292529"/>
          </a:xfrm>
          <a:prstGeom prst="rect">
            <a:avLst/>
          </a:prstGeom>
          <a:noFill/>
          <a:ln>
            <a:noFill/>
          </a:ln>
        </p:spPr>
      </p:pic>
      <p:pic>
        <p:nvPicPr>
          <p:cNvPr id="491" name="Google Shape;491;p8"/>
          <p:cNvPicPr preferRelativeResize="0"/>
          <p:nvPr/>
        </p:nvPicPr>
        <p:blipFill rotWithShape="1">
          <a:blip r:embed="rId4">
            <a:alphaModFix/>
          </a:blip>
          <a:srcRect b="0" l="0" r="0" t="0"/>
          <a:stretch/>
        </p:blipFill>
        <p:spPr>
          <a:xfrm>
            <a:off x="828484" y="3214224"/>
            <a:ext cx="4437816" cy="904170"/>
          </a:xfrm>
          <a:prstGeom prst="rect">
            <a:avLst/>
          </a:prstGeom>
          <a:noFill/>
          <a:ln>
            <a:noFill/>
          </a:ln>
        </p:spPr>
      </p:pic>
      <p:sp>
        <p:nvSpPr>
          <p:cNvPr id="492" name="Google Shape;492;p8"/>
          <p:cNvSpPr txBox="1"/>
          <p:nvPr/>
        </p:nvSpPr>
        <p:spPr>
          <a:xfrm>
            <a:off x="828422" y="1292576"/>
            <a:ext cx="20190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Label Encoding</a:t>
            </a:r>
            <a:endParaRPr/>
          </a:p>
        </p:txBody>
      </p:sp>
      <p:sp>
        <p:nvSpPr>
          <p:cNvPr id="493" name="Google Shape;493;p8"/>
          <p:cNvSpPr txBox="1"/>
          <p:nvPr/>
        </p:nvSpPr>
        <p:spPr>
          <a:xfrm>
            <a:off x="828483" y="2877464"/>
            <a:ext cx="20188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Standard Scaling</a:t>
            </a:r>
            <a:endParaRPr/>
          </a:p>
        </p:txBody>
      </p:sp>
      <p:sp>
        <p:nvSpPr>
          <p:cNvPr id="494" name="Google Shape;494;p8"/>
          <p:cNvSpPr txBox="1"/>
          <p:nvPr/>
        </p:nvSpPr>
        <p:spPr>
          <a:xfrm>
            <a:off x="828483" y="4178907"/>
            <a:ext cx="27366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Scaled and Encoded Data</a:t>
            </a:r>
            <a:endParaRPr/>
          </a:p>
        </p:txBody>
      </p:sp>
      <p:sp>
        <p:nvSpPr>
          <p:cNvPr id="495" name="Google Shape;495;p8"/>
          <p:cNvSpPr txBox="1"/>
          <p:nvPr/>
        </p:nvSpPr>
        <p:spPr>
          <a:xfrm>
            <a:off x="6684468" y="1274351"/>
            <a:ext cx="27366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 Split and Model Training</a:t>
            </a:r>
            <a:endParaRPr/>
          </a:p>
        </p:txBody>
      </p:sp>
      <p:sp>
        <p:nvSpPr>
          <p:cNvPr id="496" name="Google Shape;496;p8"/>
          <p:cNvSpPr txBox="1"/>
          <p:nvPr/>
        </p:nvSpPr>
        <p:spPr>
          <a:xfrm>
            <a:off x="6684494" y="4068424"/>
            <a:ext cx="2736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rPr>
              <a:t>Performance Metrics</a:t>
            </a:r>
            <a:endParaRPr b="1"/>
          </a:p>
        </p:txBody>
      </p:sp>
      <p:pic>
        <p:nvPicPr>
          <p:cNvPr id="497" name="Google Shape;497;p8"/>
          <p:cNvPicPr preferRelativeResize="0"/>
          <p:nvPr/>
        </p:nvPicPr>
        <p:blipFill>
          <a:blip r:embed="rId5">
            <a:alphaModFix/>
          </a:blip>
          <a:stretch>
            <a:fillRect/>
          </a:stretch>
        </p:blipFill>
        <p:spPr>
          <a:xfrm>
            <a:off x="828475" y="4462225"/>
            <a:ext cx="4543489" cy="1540725"/>
          </a:xfrm>
          <a:prstGeom prst="rect">
            <a:avLst/>
          </a:prstGeom>
          <a:noFill/>
          <a:ln>
            <a:noFill/>
          </a:ln>
        </p:spPr>
      </p:pic>
      <p:pic>
        <p:nvPicPr>
          <p:cNvPr id="498" name="Google Shape;498;p8"/>
          <p:cNvPicPr preferRelativeResize="0"/>
          <p:nvPr/>
        </p:nvPicPr>
        <p:blipFill>
          <a:blip r:embed="rId6">
            <a:alphaModFix/>
          </a:blip>
          <a:stretch>
            <a:fillRect/>
          </a:stretch>
        </p:blipFill>
        <p:spPr>
          <a:xfrm>
            <a:off x="6326374" y="1917705"/>
            <a:ext cx="4404665" cy="2022344"/>
          </a:xfrm>
          <a:prstGeom prst="rect">
            <a:avLst/>
          </a:prstGeom>
          <a:noFill/>
          <a:ln>
            <a:noFill/>
          </a:ln>
        </p:spPr>
      </p:pic>
      <p:pic>
        <p:nvPicPr>
          <p:cNvPr id="499" name="Google Shape;499;p8"/>
          <p:cNvPicPr preferRelativeResize="0"/>
          <p:nvPr/>
        </p:nvPicPr>
        <p:blipFill>
          <a:blip r:embed="rId7">
            <a:alphaModFix/>
          </a:blip>
          <a:stretch>
            <a:fillRect/>
          </a:stretch>
        </p:blipFill>
        <p:spPr>
          <a:xfrm>
            <a:off x="6326372" y="4535500"/>
            <a:ext cx="4058799" cy="99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9"/>
          <p:cNvSpPr txBox="1"/>
          <p:nvPr>
            <p:ph type="title"/>
          </p:nvPr>
        </p:nvSpPr>
        <p:spPr>
          <a:xfrm>
            <a:off x="652463" y="276575"/>
            <a:ext cx="10370190" cy="11898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Arial"/>
              <a:buNone/>
            </a:pPr>
            <a:r>
              <a:rPr lang="en-US" sz="4000"/>
              <a:t>Deep Learning Model</a:t>
            </a:r>
            <a:endParaRPr/>
          </a:p>
        </p:txBody>
      </p:sp>
      <p:sp>
        <p:nvSpPr>
          <p:cNvPr id="505" name="Google Shape;505;p9"/>
          <p:cNvSpPr txBox="1"/>
          <p:nvPr>
            <p:ph idx="2" type="body"/>
          </p:nvPr>
        </p:nvSpPr>
        <p:spPr>
          <a:xfrm>
            <a:off x="457200" y="6356350"/>
            <a:ext cx="9528300" cy="36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200"/>
              <a:buNone/>
            </a:pPr>
            <a:r>
              <a:rPr lang="en-US"/>
              <a:t>Industrial Engineering/ME434 Deep Learning Maths. </a:t>
            </a:r>
            <a:r>
              <a:rPr lang="en-US"/>
              <a:t>Contributors: Mandar Parkar, Zhicheng Tang, Tian Sun, Burzin Wadia</a:t>
            </a:r>
            <a:endParaRPr/>
          </a:p>
        </p:txBody>
      </p:sp>
      <p:sp>
        <p:nvSpPr>
          <p:cNvPr id="506" name="Google Shape;50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7" name="Google Shape;507;p9"/>
          <p:cNvSpPr txBox="1"/>
          <p:nvPr/>
        </p:nvSpPr>
        <p:spPr>
          <a:xfrm>
            <a:off x="7433145" y="5669229"/>
            <a:ext cx="2827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Fig 6: Optimizers: </a:t>
            </a:r>
            <a:r>
              <a:rPr b="1" lang="en-US" sz="1200">
                <a:solidFill>
                  <a:schemeClr val="dk1"/>
                </a:solidFill>
              </a:rPr>
              <a:t>Adam</a:t>
            </a:r>
            <a:r>
              <a:rPr b="1" lang="en-US" sz="1200">
                <a:solidFill>
                  <a:schemeClr val="dk1"/>
                </a:solidFill>
                <a:latin typeface="Arial"/>
                <a:ea typeface="Arial"/>
                <a:cs typeface="Arial"/>
                <a:sym typeface="Arial"/>
              </a:rPr>
              <a:t> vs </a:t>
            </a:r>
            <a:r>
              <a:rPr b="1" lang="en-US" sz="1200">
                <a:solidFill>
                  <a:schemeClr val="dk1"/>
                </a:solidFill>
              </a:rPr>
              <a:t>SGD</a:t>
            </a:r>
            <a:endParaRPr/>
          </a:p>
        </p:txBody>
      </p:sp>
      <p:pic>
        <p:nvPicPr>
          <p:cNvPr id="508" name="Google Shape;508;p9"/>
          <p:cNvPicPr preferRelativeResize="0"/>
          <p:nvPr/>
        </p:nvPicPr>
        <p:blipFill rotWithShape="1">
          <a:blip r:embed="rId3">
            <a:alphaModFix/>
          </a:blip>
          <a:srcRect b="0" l="0" r="0" t="0"/>
          <a:stretch/>
        </p:blipFill>
        <p:spPr>
          <a:xfrm>
            <a:off x="3506755" y="4344576"/>
            <a:ext cx="3617983" cy="1245359"/>
          </a:xfrm>
          <a:prstGeom prst="rect">
            <a:avLst/>
          </a:prstGeom>
          <a:noFill/>
          <a:ln cap="flat" cmpd="sng" w="9525">
            <a:solidFill>
              <a:schemeClr val="dk1"/>
            </a:solidFill>
            <a:prstDash val="solid"/>
            <a:round/>
            <a:headEnd len="sm" w="sm" type="none"/>
            <a:tailEnd len="sm" w="sm" type="none"/>
          </a:ln>
        </p:spPr>
      </p:pic>
      <p:sp>
        <p:nvSpPr>
          <p:cNvPr id="509" name="Google Shape;509;p9"/>
          <p:cNvSpPr txBox="1"/>
          <p:nvPr/>
        </p:nvSpPr>
        <p:spPr>
          <a:xfrm>
            <a:off x="3862087" y="5669225"/>
            <a:ext cx="3041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Fig 5: Recurrent Neural Network (RNN)</a:t>
            </a:r>
            <a:endParaRPr/>
          </a:p>
        </p:txBody>
      </p:sp>
      <p:grpSp>
        <p:nvGrpSpPr>
          <p:cNvPr id="510" name="Google Shape;510;p9"/>
          <p:cNvGrpSpPr/>
          <p:nvPr/>
        </p:nvGrpSpPr>
        <p:grpSpPr>
          <a:xfrm>
            <a:off x="328383" y="1402278"/>
            <a:ext cx="11110948" cy="481953"/>
            <a:chOff x="2921795" y="2461019"/>
            <a:chExt cx="5616051" cy="453629"/>
          </a:xfrm>
        </p:grpSpPr>
        <p:sp>
          <p:nvSpPr>
            <p:cNvPr id="511" name="Google Shape;511;p9"/>
            <p:cNvSpPr/>
            <p:nvPr/>
          </p:nvSpPr>
          <p:spPr>
            <a:xfrm>
              <a:off x="2952155" y="2559248"/>
              <a:ext cx="5585691" cy="257174"/>
            </a:xfrm>
            <a:prstGeom prst="rect">
              <a:avLst/>
            </a:prstGeom>
            <a:solidFill>
              <a:srgbClr val="CDCDC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rgbClr val="13284B"/>
                </a:solidFill>
                <a:latin typeface="Arial"/>
                <a:ea typeface="Arial"/>
                <a:cs typeface="Arial"/>
                <a:sym typeface="Arial"/>
              </a:endParaRPr>
            </a:p>
          </p:txBody>
        </p:sp>
        <p:sp>
          <p:nvSpPr>
            <p:cNvPr id="512" name="Google Shape;512;p9"/>
            <p:cNvSpPr/>
            <p:nvPr/>
          </p:nvSpPr>
          <p:spPr>
            <a:xfrm>
              <a:off x="4638242" y="2465486"/>
              <a:ext cx="206169" cy="98271"/>
            </a:xfrm>
            <a:prstGeom prst="triangle">
              <a:avLst>
                <a:gd fmla="val 50000" name="adj"/>
              </a:avLst>
            </a:prstGeom>
            <a:solidFill>
              <a:srgbClr val="1B3A6C"/>
            </a:solidFill>
            <a:ln cap="flat" cmpd="sng" w="9525">
              <a:solidFill>
                <a:srgbClr val="1B3A6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rgbClr val="13284B"/>
                </a:solidFill>
                <a:latin typeface="Arial"/>
                <a:ea typeface="Arial"/>
                <a:cs typeface="Arial"/>
                <a:sym typeface="Arial"/>
              </a:endParaRPr>
            </a:p>
          </p:txBody>
        </p:sp>
        <p:sp>
          <p:nvSpPr>
            <p:cNvPr id="513" name="Google Shape;513;p9"/>
            <p:cNvSpPr/>
            <p:nvPr/>
          </p:nvSpPr>
          <p:spPr>
            <a:xfrm>
              <a:off x="6378519" y="2465486"/>
              <a:ext cx="206167" cy="98271"/>
            </a:xfrm>
            <a:prstGeom prst="triangle">
              <a:avLst>
                <a:gd fmla="val 50000" name="adj"/>
              </a:avLst>
            </a:prstGeom>
            <a:solidFill>
              <a:srgbClr val="A8C5EB"/>
            </a:solidFill>
            <a:ln cap="flat" cmpd="sng" w="9525">
              <a:solidFill>
                <a:srgbClr val="ACC3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rgbClr val="13284B"/>
                </a:solidFill>
                <a:latin typeface="Arial"/>
                <a:ea typeface="Arial"/>
                <a:cs typeface="Arial"/>
                <a:sym typeface="Arial"/>
              </a:endParaRPr>
            </a:p>
          </p:txBody>
        </p:sp>
        <p:sp>
          <p:nvSpPr>
            <p:cNvPr id="514" name="Google Shape;514;p9"/>
            <p:cNvSpPr/>
            <p:nvPr/>
          </p:nvSpPr>
          <p:spPr>
            <a:xfrm>
              <a:off x="8117087" y="2461019"/>
              <a:ext cx="202480" cy="102738"/>
            </a:xfrm>
            <a:prstGeom prst="triangle">
              <a:avLst>
                <a:gd fmla="val 50000" name="adj"/>
              </a:avLst>
            </a:prstGeom>
            <a:solidFill>
              <a:srgbClr val="B73013"/>
            </a:solidFill>
            <a:ln cap="flat" cmpd="sng" w="9525">
              <a:solidFill>
                <a:srgbClr val="B730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rgbClr val="13284B"/>
                </a:solidFill>
                <a:latin typeface="Arial"/>
                <a:ea typeface="Arial"/>
                <a:cs typeface="Arial"/>
                <a:sym typeface="Arial"/>
              </a:endParaRPr>
            </a:p>
          </p:txBody>
        </p:sp>
        <p:sp>
          <p:nvSpPr>
            <p:cNvPr id="515" name="Google Shape;515;p9"/>
            <p:cNvSpPr/>
            <p:nvPr/>
          </p:nvSpPr>
          <p:spPr>
            <a:xfrm>
              <a:off x="4665984" y="2461019"/>
              <a:ext cx="1813434" cy="453629"/>
            </a:xfrm>
            <a:prstGeom prst="parallelogram">
              <a:avLst>
                <a:gd fmla="val 99366" name="adj"/>
              </a:avLst>
            </a:prstGeom>
            <a:solidFill>
              <a:srgbClr val="27549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Effects of Mini-Batch </a:t>
              </a:r>
              <a:endParaRPr/>
            </a:p>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Learning</a:t>
              </a:r>
              <a:endParaRPr/>
            </a:p>
          </p:txBody>
        </p:sp>
        <p:sp>
          <p:nvSpPr>
            <p:cNvPr id="516" name="Google Shape;516;p9"/>
            <p:cNvSpPr/>
            <p:nvPr/>
          </p:nvSpPr>
          <p:spPr>
            <a:xfrm>
              <a:off x="2921795" y="2461020"/>
              <a:ext cx="1814776" cy="449164"/>
            </a:xfrm>
            <a:prstGeom prst="parallelogram">
              <a:avLst>
                <a:gd fmla="val 99366" name="adj"/>
              </a:avLst>
            </a:prstGeom>
            <a:solidFill>
              <a:srgbClr val="5988D5"/>
            </a:solidFill>
            <a:ln cap="flat" cmpd="sng" w="9525">
              <a:solidFill>
                <a:srgbClr val="5988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Model and Neural Network Architecture</a:t>
              </a:r>
              <a:endParaRPr/>
            </a:p>
          </p:txBody>
        </p:sp>
        <p:sp>
          <p:nvSpPr>
            <p:cNvPr id="517" name="Google Shape;517;p9"/>
            <p:cNvSpPr/>
            <p:nvPr/>
          </p:nvSpPr>
          <p:spPr>
            <a:xfrm>
              <a:off x="6395541" y="2461020"/>
              <a:ext cx="1813434" cy="449164"/>
            </a:xfrm>
            <a:prstGeom prst="parallelogram">
              <a:avLst>
                <a:gd fmla="val 99366" name="adj"/>
              </a:avLst>
            </a:prstGeom>
            <a:solidFill>
              <a:srgbClr val="E84927"/>
            </a:solidFill>
            <a:ln cap="flat" cmpd="sng" w="9525">
              <a:solidFill>
                <a:srgbClr val="E849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Effects of Different </a:t>
              </a:r>
              <a:endParaRPr/>
            </a:p>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Arial"/>
                  <a:ea typeface="Arial"/>
                  <a:cs typeface="Arial"/>
                  <a:sym typeface="Arial"/>
                </a:rPr>
                <a:t>Optimizers</a:t>
              </a:r>
              <a:endParaRPr/>
            </a:p>
          </p:txBody>
        </p:sp>
      </p:grpSp>
      <p:sp>
        <p:nvSpPr>
          <p:cNvPr id="518" name="Google Shape;518;p9"/>
          <p:cNvSpPr/>
          <p:nvPr/>
        </p:nvSpPr>
        <p:spPr>
          <a:xfrm>
            <a:off x="328382" y="1928456"/>
            <a:ext cx="3170597" cy="3661479"/>
          </a:xfrm>
          <a:prstGeom prst="roundRect">
            <a:avLst>
              <a:gd fmla="val 7657" name="adj"/>
            </a:avLst>
          </a:prstGeom>
          <a:solidFill>
            <a:srgbClr val="E6E6E6"/>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i="0" lang="en-US" sz="1200">
                <a:solidFill>
                  <a:schemeClr val="dk1"/>
                </a:solidFill>
                <a:latin typeface="Arial"/>
                <a:ea typeface="Arial"/>
                <a:cs typeface="Arial"/>
                <a:sym typeface="Arial"/>
              </a:rPr>
              <a:t>FNN Model as Benchmark</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We first use a Fully Connected Neural Network (FNN) as the benchmark of our deep learning model.</a:t>
            </a:r>
            <a:endParaRPr i="0" sz="1200">
              <a:solidFill>
                <a:schemeClr val="dk1"/>
              </a:solidFill>
              <a:latin typeface="Arial"/>
              <a:ea typeface="Arial"/>
              <a:cs typeface="Arial"/>
              <a:sym typeface="Arial"/>
            </a:endParaRPr>
          </a:p>
          <a:p>
            <a:pPr indent="0" lvl="0" marL="0" marR="0" rtl="0" algn="l">
              <a:spcBef>
                <a:spcPts val="0"/>
              </a:spcBef>
              <a:spcAft>
                <a:spcPts val="0"/>
              </a:spcAft>
              <a:buNone/>
            </a:pPr>
            <a:r>
              <a:rPr b="1" i="0" lang="en-US" sz="1200">
                <a:solidFill>
                  <a:schemeClr val="dk1"/>
                </a:solidFill>
                <a:latin typeface="Arial"/>
                <a:ea typeface="Arial"/>
                <a:cs typeface="Arial"/>
                <a:sym typeface="Arial"/>
              </a:rPr>
              <a:t>Flexible RNN Architecture: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0" i="0" lang="en-US" sz="1200">
                <a:solidFill>
                  <a:schemeClr val="dk1"/>
                </a:solidFill>
                <a:latin typeface="Arial"/>
                <a:ea typeface="Arial"/>
                <a:cs typeface="Arial"/>
                <a:sym typeface="Arial"/>
              </a:rPr>
              <a:t>Further </a:t>
            </a:r>
            <a:r>
              <a:rPr lang="en-US" sz="1200">
                <a:solidFill>
                  <a:schemeClr val="dk1"/>
                </a:solidFill>
                <a:latin typeface="Arial"/>
                <a:ea typeface="Arial"/>
                <a:cs typeface="Arial"/>
                <a:sym typeface="Arial"/>
              </a:rPr>
              <a:t>e</a:t>
            </a:r>
            <a:r>
              <a:rPr b="0" i="0" lang="en-US" sz="1200">
                <a:solidFill>
                  <a:schemeClr val="dk1"/>
                </a:solidFill>
                <a:latin typeface="Arial"/>
                <a:ea typeface="Arial"/>
                <a:cs typeface="Arial"/>
                <a:sym typeface="Arial"/>
              </a:rPr>
              <a:t>mploys a Recurrent Neural Network (RNN) with adjustable input and hidden sizes.</a:t>
            </a:r>
            <a:endParaRPr/>
          </a:p>
          <a:p>
            <a:pPr indent="0" lvl="0" marL="0" marR="0" rtl="0" algn="l">
              <a:spcBef>
                <a:spcPts val="0"/>
              </a:spcBef>
              <a:spcAft>
                <a:spcPts val="0"/>
              </a:spcAft>
              <a:buNone/>
            </a:pPr>
            <a:r>
              <a:rPr b="1" i="0" lang="en-US" sz="1200">
                <a:solidFill>
                  <a:schemeClr val="dk1"/>
                </a:solidFill>
                <a:latin typeface="Arial"/>
                <a:ea typeface="Arial"/>
                <a:cs typeface="Arial"/>
                <a:sym typeface="Arial"/>
              </a:rPr>
              <a:t>Sequential Information Capture: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b="0" i="0" lang="en-US" sz="1200">
                <a:solidFill>
                  <a:schemeClr val="dk1"/>
                </a:solidFill>
                <a:latin typeface="Arial"/>
                <a:ea typeface="Arial"/>
                <a:cs typeface="Arial"/>
                <a:sym typeface="Arial"/>
              </a:rPr>
              <a:t>RNN processes input sequences over time steps, capturing dependencies.</a:t>
            </a:r>
            <a:endParaRPr/>
          </a:p>
          <a:p>
            <a:pPr indent="0" lvl="0" marL="0" marR="0" rtl="0" algn="l">
              <a:spcBef>
                <a:spcPts val="0"/>
              </a:spcBef>
              <a:spcAft>
                <a:spcPts val="0"/>
              </a:spcAft>
              <a:buNone/>
            </a:pPr>
            <a:r>
              <a:rPr b="1" i="0" lang="en-US" sz="1200">
                <a:solidFill>
                  <a:schemeClr val="dk1"/>
                </a:solidFill>
                <a:latin typeface="Arial"/>
                <a:ea typeface="Arial"/>
                <a:cs typeface="Arial"/>
                <a:sym typeface="Arial"/>
              </a:rPr>
              <a:t>Efficient Output Selection:</a:t>
            </a:r>
            <a:endParaRPr/>
          </a:p>
          <a:p>
            <a:pPr indent="0" lvl="0" marL="0" marR="0" rtl="0" algn="l">
              <a:spcBef>
                <a:spcPts val="0"/>
              </a:spcBef>
              <a:spcAft>
                <a:spcPts val="0"/>
              </a:spcAft>
              <a:buNone/>
            </a:pPr>
            <a:r>
              <a:rPr b="0" i="0" lang="en-US" sz="1200">
                <a:solidFill>
                  <a:schemeClr val="dk1"/>
                </a:solidFill>
                <a:latin typeface="Arial"/>
                <a:ea typeface="Arial"/>
                <a:cs typeface="Arial"/>
                <a:sym typeface="Arial"/>
              </a:rPr>
              <a:t>Extracts output from the last time step for relevant information.</a:t>
            </a:r>
            <a:endParaRPr/>
          </a:p>
          <a:p>
            <a:pPr indent="0" lvl="0" marL="0" marR="0" rtl="0" algn="l">
              <a:spcBef>
                <a:spcPts val="0"/>
              </a:spcBef>
              <a:spcAft>
                <a:spcPts val="0"/>
              </a:spcAft>
              <a:buNone/>
            </a:pPr>
            <a:r>
              <a:rPr b="1" i="0" lang="en-US" sz="1200">
                <a:solidFill>
                  <a:schemeClr val="dk1"/>
                </a:solidFill>
                <a:latin typeface="Arial"/>
                <a:ea typeface="Arial"/>
                <a:cs typeface="Arial"/>
                <a:sym typeface="Arial"/>
              </a:rPr>
              <a:t>Classification Capability:</a:t>
            </a:r>
            <a:endParaRPr/>
          </a:p>
          <a:p>
            <a:pPr indent="0" lvl="0" marL="0" marR="0" rtl="0" algn="l">
              <a:spcBef>
                <a:spcPts val="0"/>
              </a:spcBef>
              <a:spcAft>
                <a:spcPts val="0"/>
              </a:spcAft>
              <a:buNone/>
            </a:pPr>
            <a:r>
              <a:rPr b="0" i="0" lang="en-US" sz="1200">
                <a:solidFill>
                  <a:schemeClr val="dk1"/>
                </a:solidFill>
                <a:latin typeface="Arial"/>
                <a:ea typeface="Arial"/>
                <a:cs typeface="Arial"/>
                <a:sym typeface="Arial"/>
              </a:rPr>
              <a:t>Fully connected layer maps RNN output to desired class size using softmax for multi-class classification. Eventually achieves a better accuracy than FNN.</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519" name="Google Shape;519;p9"/>
          <p:cNvSpPr/>
          <p:nvPr/>
        </p:nvSpPr>
        <p:spPr>
          <a:xfrm>
            <a:off x="3779125" y="1965925"/>
            <a:ext cx="3207600" cy="2230500"/>
          </a:xfrm>
          <a:prstGeom prst="roundRect">
            <a:avLst>
              <a:gd fmla="val 7657" name="adj"/>
            </a:avLst>
          </a:prstGeom>
          <a:solidFill>
            <a:srgbClr val="E6E6E6"/>
          </a:solidFill>
          <a:ln>
            <a:noFill/>
          </a:ln>
        </p:spPr>
        <p:txBody>
          <a:bodyPr anchorCtr="0" anchor="t" bIns="91425" lIns="91425" spcFirstLastPara="1" rIns="91425" wrap="square" tIns="91425">
            <a:noAutofit/>
          </a:bodyPr>
          <a:lstStyle/>
          <a:p>
            <a:pPr indent="-171450" lvl="0" marL="171450" marR="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The </a:t>
            </a:r>
            <a:r>
              <a:rPr lang="en-US" sz="1200">
                <a:solidFill>
                  <a:schemeClr val="dk1"/>
                </a:solidFill>
              </a:rPr>
              <a:t>R</a:t>
            </a:r>
            <a:r>
              <a:rPr b="0" i="0" lang="en-US" sz="1200">
                <a:solidFill>
                  <a:schemeClr val="dk1"/>
                </a:solidFill>
                <a:latin typeface="Arial"/>
                <a:ea typeface="Arial"/>
                <a:cs typeface="Arial"/>
                <a:sym typeface="Arial"/>
              </a:rPr>
              <a:t>NN model achieves around 7</a:t>
            </a:r>
            <a:r>
              <a:rPr lang="en-US" sz="1200">
                <a:solidFill>
                  <a:schemeClr val="dk1"/>
                </a:solidFill>
              </a:rPr>
              <a:t>1</a:t>
            </a:r>
            <a:r>
              <a:rPr b="0" i="0" lang="en-US" sz="1200">
                <a:solidFill>
                  <a:schemeClr val="dk1"/>
                </a:solidFill>
                <a:latin typeface="Arial"/>
                <a:ea typeface="Arial"/>
                <a:cs typeface="Arial"/>
                <a:sym typeface="Arial"/>
              </a:rPr>
              <a:t>% accuracy (Adam) and 66%(SGD), which is slightly </a:t>
            </a:r>
            <a:r>
              <a:rPr lang="en-US" sz="1200">
                <a:solidFill>
                  <a:schemeClr val="dk1"/>
                </a:solidFill>
              </a:rPr>
              <a:t>lower </a:t>
            </a:r>
            <a:r>
              <a:rPr b="0" i="0" lang="en-US" sz="1200">
                <a:solidFill>
                  <a:schemeClr val="dk1"/>
                </a:solidFill>
                <a:latin typeface="Arial"/>
                <a:ea typeface="Arial"/>
                <a:cs typeface="Arial"/>
                <a:sym typeface="Arial"/>
              </a:rPr>
              <a:t>than the logisti</a:t>
            </a:r>
            <a:r>
              <a:rPr lang="en-US" sz="1200">
                <a:solidFill>
                  <a:schemeClr val="dk1"/>
                </a:solidFill>
                <a:latin typeface="Arial"/>
                <a:ea typeface="Arial"/>
                <a:cs typeface="Arial"/>
                <a:sym typeface="Arial"/>
              </a:rPr>
              <a:t>c regression baseline model.</a:t>
            </a:r>
            <a:endParaRPr/>
          </a:p>
          <a:p>
            <a:pPr indent="-171450" lvl="0" marL="171450" marR="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BN-equipped </a:t>
            </a:r>
            <a:r>
              <a:rPr b="0" i="0" lang="en-US" sz="1200">
                <a:solidFill>
                  <a:schemeClr val="dk1"/>
                </a:solidFill>
                <a:latin typeface="Arial"/>
                <a:ea typeface="Arial"/>
                <a:cs typeface="Arial"/>
                <a:sym typeface="Arial"/>
              </a:rPr>
              <a:t>R</a:t>
            </a:r>
            <a:r>
              <a:rPr b="0" i="0" lang="en-US" sz="1200">
                <a:solidFill>
                  <a:schemeClr val="dk1"/>
                </a:solidFill>
                <a:latin typeface="Arial"/>
                <a:ea typeface="Arial"/>
                <a:cs typeface="Arial"/>
                <a:sym typeface="Arial"/>
              </a:rPr>
              <a:t>NN model with a batch size of 64 achieves </a:t>
            </a:r>
            <a:r>
              <a:rPr lang="en-US" sz="1200">
                <a:solidFill>
                  <a:schemeClr val="dk1"/>
                </a:solidFill>
              </a:rPr>
              <a:t>75.74</a:t>
            </a:r>
            <a:r>
              <a:rPr b="0" i="0" lang="en-US" sz="1200">
                <a:solidFill>
                  <a:schemeClr val="dk1"/>
                </a:solidFill>
                <a:latin typeface="Arial"/>
                <a:ea typeface="Arial"/>
                <a:cs typeface="Arial"/>
                <a:sym typeface="Arial"/>
              </a:rPr>
              <a:t>% accuracy. </a:t>
            </a:r>
            <a:endParaRPr/>
          </a:p>
          <a:p>
            <a:pPr indent="-171450" lvl="0" marL="171450" marR="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Enhances convergence and overall performance in deep learning models, highlighting robustness.</a:t>
            </a:r>
            <a:endParaRPr/>
          </a:p>
        </p:txBody>
      </p:sp>
      <p:sp>
        <p:nvSpPr>
          <p:cNvPr id="520" name="Google Shape;520;p9"/>
          <p:cNvSpPr/>
          <p:nvPr/>
        </p:nvSpPr>
        <p:spPr>
          <a:xfrm>
            <a:off x="7200937" y="1956925"/>
            <a:ext cx="3896032" cy="2230541"/>
          </a:xfrm>
          <a:prstGeom prst="roundRect">
            <a:avLst>
              <a:gd fmla="val 7657" name="adj"/>
            </a:avLst>
          </a:prstGeom>
          <a:solidFill>
            <a:srgbClr val="E6E6E6"/>
          </a:solidFill>
          <a:ln>
            <a:noFill/>
          </a:ln>
        </p:spPr>
        <p:txBody>
          <a:bodyPr anchorCtr="0" anchor="t" bIns="91425" lIns="91425" spcFirstLastPara="1" rIns="91425" wrap="square" tIns="91425">
            <a:noAutofit/>
          </a:bodyPr>
          <a:lstStyle/>
          <a:p>
            <a:pPr indent="-171450" lvl="0" marL="171450" marR="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Minimal performance difference observed between Adam and SGD optimizers on </a:t>
            </a:r>
            <a:r>
              <a:rPr lang="en-US" sz="1200">
                <a:solidFill>
                  <a:schemeClr val="dk1"/>
                </a:solidFill>
              </a:rPr>
              <a:t>R</a:t>
            </a:r>
            <a:r>
              <a:rPr b="0" i="0" lang="en-US" sz="1200">
                <a:solidFill>
                  <a:schemeClr val="dk1"/>
                </a:solidFill>
                <a:latin typeface="Arial"/>
                <a:ea typeface="Arial"/>
                <a:cs typeface="Arial"/>
                <a:sym typeface="Arial"/>
              </a:rPr>
              <a:t>NN model.</a:t>
            </a:r>
            <a:endParaRPr/>
          </a:p>
          <a:p>
            <a:pPr indent="-171450" lvl="0" marL="171450" marR="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Similar accuracy and loss values on the test set.</a:t>
            </a:r>
            <a:endParaRPr/>
          </a:p>
          <a:p>
            <a:pPr indent="-171450" lvl="0" marL="171450" marR="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Suggests optimizer choice may not significantly impact model convergence or generalization.</a:t>
            </a:r>
            <a:endParaRPr/>
          </a:p>
          <a:p>
            <a:pPr indent="-171450" lvl="0" marL="171450" marR="0" rtl="0" algn="l">
              <a:spcBef>
                <a:spcPts val="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Recommends further investigation into hyperparameter tuning or alternative optimizers for nuanced effects.</a:t>
            </a:r>
            <a:endParaRPr/>
          </a:p>
        </p:txBody>
      </p:sp>
      <p:pic>
        <p:nvPicPr>
          <p:cNvPr id="521" name="Google Shape;521;p9"/>
          <p:cNvPicPr preferRelativeResize="0"/>
          <p:nvPr/>
        </p:nvPicPr>
        <p:blipFill>
          <a:blip r:embed="rId4">
            <a:alphaModFix/>
          </a:blip>
          <a:stretch>
            <a:fillRect/>
          </a:stretch>
        </p:blipFill>
        <p:spPr>
          <a:xfrm>
            <a:off x="7200925" y="4548775"/>
            <a:ext cx="1904200" cy="759150"/>
          </a:xfrm>
          <a:prstGeom prst="rect">
            <a:avLst/>
          </a:prstGeom>
          <a:noFill/>
          <a:ln>
            <a:noFill/>
          </a:ln>
        </p:spPr>
      </p:pic>
      <p:pic>
        <p:nvPicPr>
          <p:cNvPr id="522" name="Google Shape;522;p9"/>
          <p:cNvPicPr preferRelativeResize="0"/>
          <p:nvPr/>
        </p:nvPicPr>
        <p:blipFill>
          <a:blip r:embed="rId5">
            <a:alphaModFix/>
          </a:blip>
          <a:stretch>
            <a:fillRect/>
          </a:stretch>
        </p:blipFill>
        <p:spPr>
          <a:xfrm>
            <a:off x="9239825" y="4548775"/>
            <a:ext cx="1857145" cy="75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llinois Business Consulting (Spring 2018)">
  <a:themeElements>
    <a:clrScheme name="IBC (Fall 2018)">
      <a:dk1>
        <a:srgbClr val="13284B"/>
      </a:dk1>
      <a:lt1>
        <a:srgbClr val="FFFFFF"/>
      </a:lt1>
      <a:dk2>
        <a:srgbClr val="13284B"/>
      </a:dk2>
      <a:lt2>
        <a:srgbClr val="FFFFFF"/>
      </a:lt2>
      <a:accent1>
        <a:srgbClr val="13284B"/>
      </a:accent1>
      <a:accent2>
        <a:srgbClr val="E84927"/>
      </a:accent2>
      <a:accent3>
        <a:srgbClr val="336FCA"/>
      </a:accent3>
      <a:accent4>
        <a:srgbClr val="838383"/>
      </a:accent4>
      <a:accent5>
        <a:srgbClr val="ADADAD"/>
      </a:accent5>
      <a:accent6>
        <a:srgbClr val="D6D6D6"/>
      </a:accent6>
      <a:hlink>
        <a:srgbClr val="E84927"/>
      </a:hlink>
      <a:folHlink>
        <a:srgbClr val="E849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MB PPT ORANGE">
      <a:dk1>
        <a:srgbClr val="000000"/>
      </a:dk1>
      <a:lt1>
        <a:srgbClr val="FFFFFF"/>
      </a:lt1>
      <a:dk2>
        <a:srgbClr val="13294B"/>
      </a:dk2>
      <a:lt2>
        <a:srgbClr val="FF5F05"/>
      </a:lt2>
      <a:accent1>
        <a:srgbClr val="0071CE"/>
      </a:accent1>
      <a:accent2>
        <a:srgbClr val="FCB316"/>
      </a:accent2>
      <a:accent3>
        <a:srgbClr val="007E8E"/>
      </a:accent3>
      <a:accent4>
        <a:srgbClr val="006230"/>
      </a:accent4>
      <a:accent5>
        <a:srgbClr val="5C0E41"/>
      </a:accent5>
      <a:accent6>
        <a:srgbClr val="7D3E13"/>
      </a:accent6>
      <a:hlink>
        <a:srgbClr val="C84113"/>
      </a:hlink>
      <a:folHlink>
        <a:srgbClr val="2159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2022-06-14T14:37:32Z</dcterms:created>
  <dc:creator>Lin, Bryan</dc:creator>
</cp:coreProperties>
</file>