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45" r:id="rId2"/>
    <p:sldId id="350" r:id="rId3"/>
    <p:sldId id="369" r:id="rId4"/>
    <p:sldId id="370" r:id="rId5"/>
    <p:sldId id="366" r:id="rId6"/>
    <p:sldId id="364" r:id="rId7"/>
    <p:sldId id="367" r:id="rId8"/>
    <p:sldId id="355" r:id="rId9"/>
    <p:sldId id="3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F05"/>
    <a:srgbClr val="13294B"/>
    <a:srgbClr val="C84113"/>
    <a:srgbClr val="3B6C35"/>
    <a:srgbClr val="4B868E"/>
    <a:srgbClr val="FBB24D"/>
    <a:srgbClr val="F05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0" autoAdjust="0"/>
    <p:restoredTop sz="95782" autoAdjust="0"/>
  </p:normalViewPr>
  <p:slideViewPr>
    <p:cSldViewPr snapToGrid="0">
      <p:cViewPr varScale="1">
        <p:scale>
          <a:sx n="79" d="100"/>
          <a:sy n="79" d="100"/>
        </p:scale>
        <p:origin x="72" y="1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1" d="100"/>
          <a:sy n="121" d="100"/>
        </p:scale>
        <p:origin x="502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E1E9AA-346A-B3D9-794E-D00029D397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F56AFA-A4B7-7466-6AF7-3B946230D3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E4678F-55F8-4A98-B438-1921114C3F78}" type="datetimeFigureOut">
              <a:rPr lang="en-US" smtClean="0"/>
              <a:t>12/4/2023</a:t>
            </a:fld>
            <a:endParaRPr lang="en-US"/>
          </a:p>
        </p:txBody>
      </p:sp>
      <p:sp>
        <p:nvSpPr>
          <p:cNvPr id="4" name="Footer Placeholder 3">
            <a:extLst>
              <a:ext uri="{FF2B5EF4-FFF2-40B4-BE49-F238E27FC236}">
                <a16:creationId xmlns:a16="http://schemas.microsoft.com/office/drawing/2014/main" id="{30ABE0AD-401D-551F-84BA-B7639FBB7E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4A98A03-EC06-4230-C305-6B23873923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6E4B95-DB27-469E-87AB-81525EE3E583}" type="slidenum">
              <a:rPr lang="en-US" smtClean="0"/>
              <a:t>‹#›</a:t>
            </a:fld>
            <a:endParaRPr lang="en-US"/>
          </a:p>
        </p:txBody>
      </p:sp>
    </p:spTree>
    <p:extLst>
      <p:ext uri="{BB962C8B-B14F-4D97-AF65-F5344CB8AC3E}">
        <p14:creationId xmlns:p14="http://schemas.microsoft.com/office/powerpoint/2010/main" val="2171617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260D9-9A89-466D-AB9E-AB8EEEC5B27F}"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C6F0D5-1438-4C96-931F-854E0BFC2CD2}" type="slidenum">
              <a:rPr lang="en-US" smtClean="0"/>
              <a:t>‹#›</a:t>
            </a:fld>
            <a:endParaRPr lang="en-US"/>
          </a:p>
        </p:txBody>
      </p:sp>
    </p:spTree>
    <p:extLst>
      <p:ext uri="{BB962C8B-B14F-4D97-AF65-F5344CB8AC3E}">
        <p14:creationId xmlns:p14="http://schemas.microsoft.com/office/powerpoint/2010/main" val="15874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9C6F0D5-1438-4C96-931F-854E0BFC2CD2}" type="slidenum">
              <a:rPr lang="en-US" smtClean="0"/>
              <a:t>1</a:t>
            </a:fld>
            <a:endParaRPr lang="en-US"/>
          </a:p>
        </p:txBody>
      </p:sp>
    </p:spTree>
    <p:extLst>
      <p:ext uri="{BB962C8B-B14F-4D97-AF65-F5344CB8AC3E}">
        <p14:creationId xmlns:p14="http://schemas.microsoft.com/office/powerpoint/2010/main" val="583737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9C6F0D5-1438-4C96-931F-854E0BFC2CD2}" type="slidenum">
              <a:rPr lang="en-US" smtClean="0"/>
              <a:t>2</a:t>
            </a:fld>
            <a:endParaRPr lang="en-US"/>
          </a:p>
        </p:txBody>
      </p:sp>
    </p:spTree>
    <p:extLst>
      <p:ext uri="{BB962C8B-B14F-4D97-AF65-F5344CB8AC3E}">
        <p14:creationId xmlns:p14="http://schemas.microsoft.com/office/powerpoint/2010/main" val="3542369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9C6F0D5-1438-4C96-931F-854E0BFC2CD2}" type="slidenum">
              <a:rPr lang="en-US" smtClean="0"/>
              <a:t>3</a:t>
            </a:fld>
            <a:endParaRPr lang="en-US"/>
          </a:p>
        </p:txBody>
      </p:sp>
    </p:spTree>
    <p:extLst>
      <p:ext uri="{BB962C8B-B14F-4D97-AF65-F5344CB8AC3E}">
        <p14:creationId xmlns:p14="http://schemas.microsoft.com/office/powerpoint/2010/main" val="1128752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32F4F2-6BCB-E2A6-BF14-55C777A83E5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itle Accent">
            <a:extLst>
              <a:ext uri="{FF2B5EF4-FFF2-40B4-BE49-F238E27FC236}">
                <a16:creationId xmlns:a16="http://schemas.microsoft.com/office/drawing/2014/main" id="{A4CD8BB7-0ED5-85FC-E344-1C112A4EBA76}"/>
              </a:ext>
              <a:ext uri="{C183D7F6-B498-43B3-948B-1728B52AA6E4}">
                <adec:decorative xmlns:adec="http://schemas.microsoft.com/office/drawing/2017/decorative" val="1"/>
              </a:ext>
            </a:extLst>
          </p:cNvPr>
          <p:cNvSpPr/>
          <p:nvPr userDrawn="1"/>
        </p:nvSpPr>
        <p:spPr>
          <a:xfrm>
            <a:off x="2895872" y="1832610"/>
            <a:ext cx="95250" cy="319278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itle 6">
            <a:extLst>
              <a:ext uri="{FF2B5EF4-FFF2-40B4-BE49-F238E27FC236}">
                <a16:creationId xmlns:a16="http://schemas.microsoft.com/office/drawing/2014/main" id="{6C5F9852-BDFC-7251-F9A8-98DEA10266ED}"/>
              </a:ext>
            </a:extLst>
          </p:cNvPr>
          <p:cNvSpPr>
            <a:spLocks noGrp="1"/>
          </p:cNvSpPr>
          <p:nvPr>
            <p:ph type="title" hasCustomPrompt="1"/>
          </p:nvPr>
        </p:nvSpPr>
        <p:spPr>
          <a:xfrm>
            <a:off x="3283131" y="1958297"/>
            <a:ext cx="8569236" cy="1614486"/>
          </a:xfrm>
        </p:spPr>
        <p:txBody>
          <a:bodyPr anchor="t">
            <a:normAutofit/>
          </a:bodyPr>
          <a:lstStyle>
            <a:lvl1pPr algn="ctr">
              <a:defRPr sz="6000">
                <a:solidFill>
                  <a:schemeClr val="bg1"/>
                </a:solidFill>
              </a:defRPr>
            </a:lvl1pPr>
          </a:lstStyle>
          <a:p>
            <a:r>
              <a:rPr lang="en-US" dirty="0"/>
              <a:t>Presentation Title</a:t>
            </a:r>
          </a:p>
        </p:txBody>
      </p:sp>
      <p:sp>
        <p:nvSpPr>
          <p:cNvPr id="12" name="Department/unit name placeholder">
            <a:extLst>
              <a:ext uri="{FF2B5EF4-FFF2-40B4-BE49-F238E27FC236}">
                <a16:creationId xmlns:a16="http://schemas.microsoft.com/office/drawing/2014/main" id="{497620D0-FD2F-C1C0-438F-BA156FAA85AB}"/>
              </a:ext>
            </a:extLst>
          </p:cNvPr>
          <p:cNvSpPr>
            <a:spLocks noGrp="1"/>
          </p:cNvSpPr>
          <p:nvPr>
            <p:ph type="body" sz="quarter" idx="11" hasCustomPrompt="1"/>
          </p:nvPr>
        </p:nvSpPr>
        <p:spPr>
          <a:xfrm>
            <a:off x="3285601" y="3489452"/>
            <a:ext cx="8569235" cy="767969"/>
          </a:xfrm>
          <a:prstGeom prst="rect">
            <a:avLst/>
          </a:prstGeom>
        </p:spPr>
        <p:txBody>
          <a:bodyPr>
            <a:normAutofit/>
          </a:bodyPr>
          <a:lstStyle>
            <a:lvl1pPr marL="0" indent="0" algn="ctr">
              <a:buNone/>
              <a:defRPr sz="3600">
                <a:solidFill>
                  <a:schemeClr val="bg1"/>
                </a:solidFill>
                <a:latin typeface="+mn-lt"/>
              </a:defRPr>
            </a:lvl1pPr>
          </a:lstStyle>
          <a:p>
            <a:r>
              <a:rPr lang="en-US" dirty="0"/>
              <a:t>Department/Unit Name</a:t>
            </a:r>
          </a:p>
        </p:txBody>
      </p:sp>
      <p:sp>
        <p:nvSpPr>
          <p:cNvPr id="8" name="Date Placeholder">
            <a:extLst>
              <a:ext uri="{FF2B5EF4-FFF2-40B4-BE49-F238E27FC236}">
                <a16:creationId xmlns:a16="http://schemas.microsoft.com/office/drawing/2014/main" id="{D3A57C1C-6F1A-1705-E0D4-BE50DA86250D}"/>
              </a:ext>
            </a:extLst>
          </p:cNvPr>
          <p:cNvSpPr>
            <a:spLocks noGrp="1"/>
          </p:cNvSpPr>
          <p:nvPr>
            <p:ph type="body" sz="quarter" idx="12" hasCustomPrompt="1"/>
          </p:nvPr>
        </p:nvSpPr>
        <p:spPr>
          <a:xfrm>
            <a:off x="3285601" y="4257421"/>
            <a:ext cx="8569235" cy="767969"/>
          </a:xfrm>
          <a:prstGeom prst="rect">
            <a:avLst/>
          </a:prstGeom>
        </p:spPr>
        <p:txBody>
          <a:bodyPr>
            <a:normAutofit/>
          </a:bodyPr>
          <a:lstStyle>
            <a:lvl1pPr marL="0" indent="0" algn="ctr">
              <a:buNone/>
              <a:defRPr sz="3600">
                <a:solidFill>
                  <a:schemeClr val="bg1"/>
                </a:solidFill>
                <a:latin typeface="+mn-lt"/>
              </a:defRPr>
            </a:lvl1pPr>
          </a:lstStyle>
          <a:p>
            <a:r>
              <a:rPr lang="en-US" dirty="0"/>
              <a:t>Date</a:t>
            </a:r>
          </a:p>
        </p:txBody>
      </p:sp>
    </p:spTree>
    <p:extLst>
      <p:ext uri="{BB962C8B-B14F-4D97-AF65-F5344CB8AC3E}">
        <p14:creationId xmlns:p14="http://schemas.microsoft.com/office/powerpoint/2010/main" val="421001931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 Slid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630D879-E427-F595-A720-AD68F45BEB6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pic>
        <p:nvPicPr>
          <p:cNvPr id="11" name="Block I">
            <a:extLst>
              <a:ext uri="{FF2B5EF4-FFF2-40B4-BE49-F238E27FC236}">
                <a16:creationId xmlns:a16="http://schemas.microsoft.com/office/drawing/2014/main" id="{03433787-1CFF-45E7-AF8C-BD6DE67D4134}"/>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98275" y="277804"/>
            <a:ext cx="528575" cy="764797"/>
          </a:xfrm>
          <a:prstGeom prst="rect">
            <a:avLst/>
          </a:prstGeom>
        </p:spPr>
      </p:pic>
      <p:sp>
        <p:nvSpPr>
          <p:cNvPr id="10" name="Title underscore">
            <a:extLst>
              <a:ext uri="{FF2B5EF4-FFF2-40B4-BE49-F238E27FC236}">
                <a16:creationId xmlns:a16="http://schemas.microsoft.com/office/drawing/2014/main" id="{9AB7A58C-6DBD-4739-B4B2-CF600754B16F}"/>
              </a:ext>
              <a:ext uri="{C183D7F6-B498-43B3-948B-1728B52AA6E4}">
                <adec:decorative xmlns:adec="http://schemas.microsoft.com/office/drawing/2017/decorative" val="1"/>
              </a:ext>
            </a:extLst>
          </p:cNvPr>
          <p:cNvSpPr/>
          <p:nvPr userDrawn="1"/>
        </p:nvSpPr>
        <p:spPr>
          <a:xfrm>
            <a:off x="5455664" y="4159281"/>
            <a:ext cx="1275549" cy="141956"/>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Title Placeholder">
            <a:extLst>
              <a:ext uri="{FF2B5EF4-FFF2-40B4-BE49-F238E27FC236}">
                <a16:creationId xmlns:a16="http://schemas.microsoft.com/office/drawing/2014/main" id="{1E358E9E-D14A-D868-718C-3F41147F1E52}"/>
              </a:ext>
            </a:extLst>
          </p:cNvPr>
          <p:cNvSpPr>
            <a:spLocks noGrp="1"/>
          </p:cNvSpPr>
          <p:nvPr>
            <p:ph type="title" hasCustomPrompt="1"/>
          </p:nvPr>
        </p:nvSpPr>
        <p:spPr>
          <a:xfrm>
            <a:off x="838200" y="2687996"/>
            <a:ext cx="10515600" cy="1325563"/>
          </a:xfrm>
        </p:spPr>
        <p:txBody>
          <a:bodyPr/>
          <a:lstStyle>
            <a:lvl1pPr algn="ctr">
              <a:defRPr sz="6000">
                <a:solidFill>
                  <a:schemeClr val="bg1"/>
                </a:solidFill>
              </a:defRPr>
            </a:lvl1pPr>
          </a:lstStyle>
          <a:p>
            <a:r>
              <a:rPr lang="en-US" dirty="0"/>
              <a:t>Heading</a:t>
            </a:r>
          </a:p>
        </p:txBody>
      </p:sp>
      <p:sp>
        <p:nvSpPr>
          <p:cNvPr id="12" name="Department/Unit name Placeholder">
            <a:extLst>
              <a:ext uri="{FF2B5EF4-FFF2-40B4-BE49-F238E27FC236}">
                <a16:creationId xmlns:a16="http://schemas.microsoft.com/office/drawing/2014/main" id="{5A4D42FD-F2CE-B461-42FC-B7365425E02A}"/>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3" name="Slide Number Placeholder">
            <a:extLst>
              <a:ext uri="{FF2B5EF4-FFF2-40B4-BE49-F238E27FC236}">
                <a16:creationId xmlns:a16="http://schemas.microsoft.com/office/drawing/2014/main" id="{0C86609E-3488-AC7D-5BCD-1999D3DF71D1}"/>
              </a:ext>
              <a:ext uri="{C183D7F6-B498-43B3-948B-1728B52AA6E4}">
                <adec:decorative xmlns:adec="http://schemas.microsoft.com/office/drawing/2017/decorative" val="1"/>
              </a:ext>
            </a:extLst>
          </p:cNvPr>
          <p:cNvSpPr>
            <a:spLocks noGrp="1"/>
          </p:cNvSpPr>
          <p:nvPr>
            <p:ph type="sldNum" sz="quarter" idx="11"/>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385533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4" name="Title Accent">
            <a:extLst>
              <a:ext uri="{FF2B5EF4-FFF2-40B4-BE49-F238E27FC236}">
                <a16:creationId xmlns:a16="http://schemas.microsoft.com/office/drawing/2014/main" id="{D0364173-A96F-9FE3-06E5-5B39DC86E4E6}"/>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6" name="Block I">
            <a:extLst>
              <a:ext uri="{FF2B5EF4-FFF2-40B4-BE49-F238E27FC236}">
                <a16:creationId xmlns:a16="http://schemas.microsoft.com/office/drawing/2014/main" id="{476E0D61-C12B-4A74-FA1D-11D7952A034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7" name="Footer background">
            <a:extLst>
              <a:ext uri="{FF2B5EF4-FFF2-40B4-BE49-F238E27FC236}">
                <a16:creationId xmlns:a16="http://schemas.microsoft.com/office/drawing/2014/main" id="{0D56C456-94C5-4B92-7452-76C649BE7F41}"/>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CF2F5268-A885-7E39-998A-D50E2D26FA32}"/>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10" name="Text Placeholder 1">
            <a:extLst>
              <a:ext uri="{FF2B5EF4-FFF2-40B4-BE49-F238E27FC236}">
                <a16:creationId xmlns:a16="http://schemas.microsoft.com/office/drawing/2014/main" id="{5F48C7DE-94AB-9076-4335-F5D9A305B38D}"/>
              </a:ext>
            </a:extLst>
          </p:cNvPr>
          <p:cNvSpPr>
            <a:spLocks noGrp="1"/>
          </p:cNvSpPr>
          <p:nvPr>
            <p:ph type="body" sz="quarter" idx="20"/>
          </p:nvPr>
        </p:nvSpPr>
        <p:spPr>
          <a:xfrm>
            <a:off x="652463" y="1795749"/>
            <a:ext cx="10370190" cy="4120309"/>
          </a:xfrm>
        </p:spPr>
        <p:txBody>
          <a:bodyPr>
            <a:normAutofit/>
          </a:bodyPr>
          <a:lstStyle>
            <a:lvl1pPr marL="0" indent="0">
              <a:buNone/>
              <a:defRPr sz="2000">
                <a:solidFill>
                  <a:schemeClr val="tx2"/>
                </a:solidFill>
              </a:defRPr>
            </a:lvl1pPr>
          </a:lstStyle>
          <a:p>
            <a:pPr lvl="0"/>
            <a:r>
              <a:rPr lang="en-US" dirty="0"/>
              <a:t>Click to edit Master text styles</a:t>
            </a:r>
          </a:p>
        </p:txBody>
      </p:sp>
      <p:sp>
        <p:nvSpPr>
          <p:cNvPr id="8" name="Department/Unit name Placeholder">
            <a:extLst>
              <a:ext uri="{FF2B5EF4-FFF2-40B4-BE49-F238E27FC236}">
                <a16:creationId xmlns:a16="http://schemas.microsoft.com/office/drawing/2014/main" id="{B033ED9C-0B52-487F-8BD5-11759DAF6A37}"/>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9" name="Slide Number Placeholder">
            <a:extLst>
              <a:ext uri="{FF2B5EF4-FFF2-40B4-BE49-F238E27FC236}">
                <a16:creationId xmlns:a16="http://schemas.microsoft.com/office/drawing/2014/main" id="{08AAFB27-B643-3132-E0CD-89C471BF4A88}"/>
              </a:ext>
              <a:ext uri="{C183D7F6-B498-43B3-948B-1728B52AA6E4}">
                <adec:decorative xmlns:adec="http://schemas.microsoft.com/office/drawing/2017/decorative" val="1"/>
              </a:ext>
            </a:extLst>
          </p:cNvPr>
          <p:cNvSpPr>
            <a:spLocks noGrp="1"/>
          </p:cNvSpPr>
          <p:nvPr>
            <p:ph type="sldNum" sz="quarter" idx="17"/>
          </p:nvPr>
        </p:nvSpPr>
        <p:spPr>
          <a:xfrm>
            <a:off x="8610600" y="6356350"/>
            <a:ext cx="2743200" cy="365125"/>
          </a:xfrm>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53215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18" name="Title Accent">
            <a:extLst>
              <a:ext uri="{FF2B5EF4-FFF2-40B4-BE49-F238E27FC236}">
                <a16:creationId xmlns:a16="http://schemas.microsoft.com/office/drawing/2014/main" id="{EC828380-4544-4F96-B8A5-DCC905DD2955}"/>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7" name="Block I">
            <a:extLst>
              <a:ext uri="{FF2B5EF4-FFF2-40B4-BE49-F238E27FC236}">
                <a16:creationId xmlns:a16="http://schemas.microsoft.com/office/drawing/2014/main" id="{83CCBDC0-B71E-50D9-1AE4-50C357B154C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3" name="Title 1">
            <a:extLst>
              <a:ext uri="{FF2B5EF4-FFF2-40B4-BE49-F238E27FC236}">
                <a16:creationId xmlns:a16="http://schemas.microsoft.com/office/drawing/2014/main" id="{C80743D9-A6A8-DB12-6B2E-147C03806805}"/>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19" name="Subheading">
            <a:extLst>
              <a:ext uri="{FF2B5EF4-FFF2-40B4-BE49-F238E27FC236}">
                <a16:creationId xmlns:a16="http://schemas.microsoft.com/office/drawing/2014/main" id="{CC490E05-74DB-0E53-9364-2C3ADCC6A241}"/>
              </a:ext>
            </a:extLst>
          </p:cNvPr>
          <p:cNvSpPr>
            <a:spLocks noGrp="1"/>
          </p:cNvSpPr>
          <p:nvPr>
            <p:ph type="body" sz="quarter" idx="19" hasCustomPrompt="1"/>
          </p:nvPr>
        </p:nvSpPr>
        <p:spPr>
          <a:xfrm>
            <a:off x="654228" y="1913536"/>
            <a:ext cx="10370191" cy="764799"/>
          </a:xfrm>
        </p:spPr>
        <p:txBody>
          <a:bodyPr anchor="ctr">
            <a:normAutofit/>
          </a:bodyPr>
          <a:lstStyle>
            <a:lvl1pPr marL="0" indent="0" algn="l">
              <a:lnSpc>
                <a:spcPct val="70000"/>
              </a:lnSpc>
              <a:buNone/>
              <a:defRPr sz="3000">
                <a:solidFill>
                  <a:schemeClr val="bg2"/>
                </a:solidFill>
                <a:latin typeface="+mj-lt"/>
              </a:defRPr>
            </a:lvl1pPr>
          </a:lstStyle>
          <a:p>
            <a:pPr lvl="0"/>
            <a:r>
              <a:rPr lang="en-US" dirty="0"/>
              <a:t>Subhead</a:t>
            </a:r>
          </a:p>
        </p:txBody>
      </p:sp>
      <p:sp>
        <p:nvSpPr>
          <p:cNvPr id="20" name="Text Placeholder 1">
            <a:extLst>
              <a:ext uri="{FF2B5EF4-FFF2-40B4-BE49-F238E27FC236}">
                <a16:creationId xmlns:a16="http://schemas.microsoft.com/office/drawing/2014/main" id="{5611F233-E768-987E-50BE-BF98E82C82BD}"/>
              </a:ext>
            </a:extLst>
          </p:cNvPr>
          <p:cNvSpPr>
            <a:spLocks noGrp="1"/>
          </p:cNvSpPr>
          <p:nvPr>
            <p:ph type="body" sz="quarter" idx="20"/>
          </p:nvPr>
        </p:nvSpPr>
        <p:spPr>
          <a:xfrm>
            <a:off x="652463" y="2688805"/>
            <a:ext cx="10370190" cy="963149"/>
          </a:xfrm>
        </p:spPr>
        <p:txBody>
          <a:bodyPr>
            <a:normAutofit/>
          </a:bodyPr>
          <a:lstStyle>
            <a:lvl1pPr marL="0" indent="0">
              <a:buNone/>
              <a:defRPr sz="2000">
                <a:solidFill>
                  <a:schemeClr val="tx2"/>
                </a:solidFill>
              </a:defRPr>
            </a:lvl1pPr>
          </a:lstStyle>
          <a:p>
            <a:pPr lvl="0"/>
            <a:r>
              <a:rPr lang="en-US" dirty="0"/>
              <a:t>Click to edit Master text styles</a:t>
            </a:r>
          </a:p>
        </p:txBody>
      </p:sp>
      <p:sp>
        <p:nvSpPr>
          <p:cNvPr id="21" name="Subheading 2">
            <a:extLst>
              <a:ext uri="{FF2B5EF4-FFF2-40B4-BE49-F238E27FC236}">
                <a16:creationId xmlns:a16="http://schemas.microsoft.com/office/drawing/2014/main" id="{2D3D518F-FED5-7E25-12CE-FCBE9431A5C8}"/>
              </a:ext>
            </a:extLst>
          </p:cNvPr>
          <p:cNvSpPr>
            <a:spLocks noGrp="1"/>
          </p:cNvSpPr>
          <p:nvPr>
            <p:ph type="body" sz="quarter" idx="21" hasCustomPrompt="1"/>
          </p:nvPr>
        </p:nvSpPr>
        <p:spPr>
          <a:xfrm>
            <a:off x="654228" y="3957788"/>
            <a:ext cx="10370191" cy="764799"/>
          </a:xfrm>
        </p:spPr>
        <p:txBody>
          <a:bodyPr anchor="ctr">
            <a:normAutofit/>
          </a:bodyPr>
          <a:lstStyle>
            <a:lvl1pPr marL="0" indent="0" algn="l">
              <a:lnSpc>
                <a:spcPct val="70000"/>
              </a:lnSpc>
              <a:buNone/>
              <a:defRPr sz="3000">
                <a:solidFill>
                  <a:schemeClr val="tx2"/>
                </a:solidFill>
                <a:latin typeface="+mj-lt"/>
              </a:defRPr>
            </a:lvl1pPr>
          </a:lstStyle>
          <a:p>
            <a:pPr lvl="0"/>
            <a:r>
              <a:rPr lang="en-US" dirty="0"/>
              <a:t>Subhead</a:t>
            </a:r>
          </a:p>
        </p:txBody>
      </p:sp>
      <p:sp>
        <p:nvSpPr>
          <p:cNvPr id="22" name="Text Placeholder 2">
            <a:extLst>
              <a:ext uri="{FF2B5EF4-FFF2-40B4-BE49-F238E27FC236}">
                <a16:creationId xmlns:a16="http://schemas.microsoft.com/office/drawing/2014/main" id="{A9071244-DD24-D83B-A3BC-DF4D85E0872F}"/>
              </a:ext>
            </a:extLst>
          </p:cNvPr>
          <p:cNvSpPr>
            <a:spLocks noGrp="1"/>
          </p:cNvSpPr>
          <p:nvPr>
            <p:ph type="body" sz="quarter" idx="22"/>
          </p:nvPr>
        </p:nvSpPr>
        <p:spPr>
          <a:xfrm>
            <a:off x="652463" y="4733057"/>
            <a:ext cx="10370190" cy="963149"/>
          </a:xfrm>
        </p:spPr>
        <p:txBody>
          <a:bodyPr>
            <a:normAutofit/>
          </a:bodyPr>
          <a:lstStyle>
            <a:lvl1pPr marL="0" indent="0">
              <a:buNone/>
              <a:defRPr sz="2000">
                <a:solidFill>
                  <a:schemeClr val="tx2"/>
                </a:solidFill>
              </a:defRPr>
            </a:lvl1pPr>
          </a:lstStyle>
          <a:p>
            <a:pPr lvl="0"/>
            <a:r>
              <a:rPr lang="en-US"/>
              <a:t>Click to edit Master text styles</a:t>
            </a:r>
          </a:p>
        </p:txBody>
      </p:sp>
      <p:sp>
        <p:nvSpPr>
          <p:cNvPr id="2" name="Footer background">
            <a:extLst>
              <a:ext uri="{FF2B5EF4-FFF2-40B4-BE49-F238E27FC236}">
                <a16:creationId xmlns:a16="http://schemas.microsoft.com/office/drawing/2014/main" id="{2CDA5182-C298-A7CD-BECD-28B3EF9F549D}"/>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partment/Unit name Placeholder">
            <a:extLst>
              <a:ext uri="{FF2B5EF4-FFF2-40B4-BE49-F238E27FC236}">
                <a16:creationId xmlns:a16="http://schemas.microsoft.com/office/drawing/2014/main" id="{D04B6268-443E-C233-94CE-19E2240CBFFD}"/>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4" name="Slide Number Placeholder">
            <a:extLst>
              <a:ext uri="{FF2B5EF4-FFF2-40B4-BE49-F238E27FC236}">
                <a16:creationId xmlns:a16="http://schemas.microsoft.com/office/drawing/2014/main" id="{2166FCCC-D572-7B04-6D0C-142E9AF1AEAA}"/>
              </a:ext>
              <a:ext uri="{C183D7F6-B498-43B3-948B-1728B52AA6E4}">
                <adec:decorative xmlns:adec="http://schemas.microsoft.com/office/drawing/2017/decorative" val="1"/>
              </a:ext>
            </a:extLst>
          </p:cNvPr>
          <p:cNvSpPr>
            <a:spLocks noGrp="1"/>
          </p:cNvSpPr>
          <p:nvPr>
            <p:ph type="sldNum" sz="quarter" idx="17"/>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1097004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pic>
        <p:nvPicPr>
          <p:cNvPr id="7" name="Block I">
            <a:extLst>
              <a:ext uri="{FF2B5EF4-FFF2-40B4-BE49-F238E27FC236}">
                <a16:creationId xmlns:a16="http://schemas.microsoft.com/office/drawing/2014/main" id="{83CCBDC0-B71E-50D9-1AE4-50C357B154C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16" name="Rectangle 15">
            <a:extLst>
              <a:ext uri="{FF2B5EF4-FFF2-40B4-BE49-F238E27FC236}">
                <a16:creationId xmlns:a16="http://schemas.microsoft.com/office/drawing/2014/main" id="{3E00EE44-1662-6C19-8EEE-4473520AD683}"/>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FEC33744-A502-FBC7-B1D3-73DF0C333BF9}"/>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19" name="Subhead Placeholder - left">
            <a:extLst>
              <a:ext uri="{FF2B5EF4-FFF2-40B4-BE49-F238E27FC236}">
                <a16:creationId xmlns:a16="http://schemas.microsoft.com/office/drawing/2014/main" id="{CC490E05-74DB-0E53-9364-2C3ADCC6A241}"/>
              </a:ext>
            </a:extLst>
          </p:cNvPr>
          <p:cNvSpPr>
            <a:spLocks noGrp="1"/>
          </p:cNvSpPr>
          <p:nvPr>
            <p:ph type="body" sz="quarter" idx="19" hasCustomPrompt="1"/>
          </p:nvPr>
        </p:nvSpPr>
        <p:spPr>
          <a:xfrm>
            <a:off x="654228" y="2009998"/>
            <a:ext cx="4876417" cy="764799"/>
          </a:xfrm>
        </p:spPr>
        <p:txBody>
          <a:bodyPr anchor="ctr">
            <a:normAutofit/>
          </a:bodyPr>
          <a:lstStyle>
            <a:lvl1pPr marL="0" indent="0" algn="l">
              <a:lnSpc>
                <a:spcPct val="70000"/>
              </a:lnSpc>
              <a:buNone/>
              <a:defRPr sz="3000">
                <a:solidFill>
                  <a:schemeClr val="bg2"/>
                </a:solidFill>
                <a:latin typeface="+mj-lt"/>
              </a:defRPr>
            </a:lvl1pPr>
          </a:lstStyle>
          <a:p>
            <a:pPr lvl="0"/>
            <a:r>
              <a:rPr lang="en-US" dirty="0"/>
              <a:t>Subhead</a:t>
            </a:r>
          </a:p>
        </p:txBody>
      </p:sp>
      <p:sp>
        <p:nvSpPr>
          <p:cNvPr id="20" name="Text Placeholder 1">
            <a:extLst>
              <a:ext uri="{FF2B5EF4-FFF2-40B4-BE49-F238E27FC236}">
                <a16:creationId xmlns:a16="http://schemas.microsoft.com/office/drawing/2014/main" id="{5611F233-E768-987E-50BE-BF98E82C82BD}"/>
              </a:ext>
            </a:extLst>
          </p:cNvPr>
          <p:cNvSpPr>
            <a:spLocks noGrp="1"/>
          </p:cNvSpPr>
          <p:nvPr>
            <p:ph type="body" sz="quarter" idx="20"/>
          </p:nvPr>
        </p:nvSpPr>
        <p:spPr>
          <a:xfrm>
            <a:off x="652463" y="2785267"/>
            <a:ext cx="4876417" cy="2155443"/>
          </a:xfrm>
        </p:spPr>
        <p:txBody>
          <a:bodyPr>
            <a:normAutofit/>
          </a:bodyPr>
          <a:lstStyle>
            <a:lvl1pPr marL="0" indent="0">
              <a:buNone/>
              <a:defRPr sz="2000">
                <a:solidFill>
                  <a:schemeClr val="tx2"/>
                </a:solidFill>
              </a:defRPr>
            </a:lvl1pPr>
          </a:lstStyle>
          <a:p>
            <a:pPr lvl="0"/>
            <a:r>
              <a:rPr lang="en-US"/>
              <a:t>Click to edit Master text styles</a:t>
            </a:r>
          </a:p>
        </p:txBody>
      </p:sp>
      <p:sp>
        <p:nvSpPr>
          <p:cNvPr id="14" name="Subhead Placeholder - right">
            <a:extLst>
              <a:ext uri="{FF2B5EF4-FFF2-40B4-BE49-F238E27FC236}">
                <a16:creationId xmlns:a16="http://schemas.microsoft.com/office/drawing/2014/main" id="{224424D1-87E7-3962-19AA-DA17D1EABB17}"/>
              </a:ext>
            </a:extLst>
          </p:cNvPr>
          <p:cNvSpPr>
            <a:spLocks noGrp="1"/>
          </p:cNvSpPr>
          <p:nvPr>
            <p:ph type="body" sz="quarter" idx="21" hasCustomPrompt="1"/>
          </p:nvPr>
        </p:nvSpPr>
        <p:spPr>
          <a:xfrm>
            <a:off x="6148002" y="2009998"/>
            <a:ext cx="4876417" cy="764799"/>
          </a:xfrm>
        </p:spPr>
        <p:txBody>
          <a:bodyPr anchor="ctr">
            <a:normAutofit/>
          </a:bodyPr>
          <a:lstStyle>
            <a:lvl1pPr marL="0" indent="0" algn="l">
              <a:lnSpc>
                <a:spcPct val="70000"/>
              </a:lnSpc>
              <a:buNone/>
              <a:defRPr sz="3000">
                <a:solidFill>
                  <a:schemeClr val="tx2"/>
                </a:solidFill>
                <a:latin typeface="+mj-lt"/>
              </a:defRPr>
            </a:lvl1pPr>
          </a:lstStyle>
          <a:p>
            <a:pPr lvl="0"/>
            <a:r>
              <a:rPr lang="en-US" dirty="0"/>
              <a:t>Subhead</a:t>
            </a:r>
          </a:p>
        </p:txBody>
      </p:sp>
      <p:sp>
        <p:nvSpPr>
          <p:cNvPr id="15" name="Text Placeholder 2">
            <a:extLst>
              <a:ext uri="{FF2B5EF4-FFF2-40B4-BE49-F238E27FC236}">
                <a16:creationId xmlns:a16="http://schemas.microsoft.com/office/drawing/2014/main" id="{7629D8EC-3306-885D-34FB-A593175BDA59}"/>
              </a:ext>
            </a:extLst>
          </p:cNvPr>
          <p:cNvSpPr>
            <a:spLocks noGrp="1"/>
          </p:cNvSpPr>
          <p:nvPr>
            <p:ph type="body" sz="quarter" idx="22"/>
          </p:nvPr>
        </p:nvSpPr>
        <p:spPr>
          <a:xfrm>
            <a:off x="6146237" y="2785267"/>
            <a:ext cx="4876417" cy="2155443"/>
          </a:xfrm>
        </p:spPr>
        <p:txBody>
          <a:bodyPr>
            <a:normAutofit/>
          </a:bodyPr>
          <a:lstStyle>
            <a:lvl1pPr marL="0" indent="0">
              <a:buNone/>
              <a:defRPr sz="2000">
                <a:solidFill>
                  <a:schemeClr val="tx2"/>
                </a:solidFill>
              </a:defRPr>
            </a:lvl1pPr>
          </a:lstStyle>
          <a:p>
            <a:pPr lvl="0"/>
            <a:r>
              <a:rPr lang="en-US"/>
              <a:t>Click to edit Master text styles</a:t>
            </a:r>
          </a:p>
        </p:txBody>
      </p:sp>
      <p:sp>
        <p:nvSpPr>
          <p:cNvPr id="2" name="Footer background">
            <a:extLst>
              <a:ext uri="{FF2B5EF4-FFF2-40B4-BE49-F238E27FC236}">
                <a16:creationId xmlns:a16="http://schemas.microsoft.com/office/drawing/2014/main" id="{2CDA5182-C298-A7CD-BECD-28B3EF9F549D}"/>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epartment/Unit name Placeholder">
            <a:extLst>
              <a:ext uri="{FF2B5EF4-FFF2-40B4-BE49-F238E27FC236}">
                <a16:creationId xmlns:a16="http://schemas.microsoft.com/office/drawing/2014/main" id="{78C65027-A687-41F0-E627-6C9CA6C8D0A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4" name="Slide Number Placeholder">
            <a:extLst>
              <a:ext uri="{FF2B5EF4-FFF2-40B4-BE49-F238E27FC236}">
                <a16:creationId xmlns:a16="http://schemas.microsoft.com/office/drawing/2014/main" id="{2166FCCC-D572-7B04-6D0C-142E9AF1AEAA}"/>
              </a:ext>
              <a:ext uri="{C183D7F6-B498-43B3-948B-1728B52AA6E4}">
                <adec:decorative xmlns:adec="http://schemas.microsoft.com/office/drawing/2017/decorative" val="1"/>
              </a:ext>
            </a:extLst>
          </p:cNvPr>
          <p:cNvSpPr>
            <a:spLocks noGrp="1"/>
          </p:cNvSpPr>
          <p:nvPr>
            <p:ph type="sldNum" sz="quarter" idx="17"/>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146825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sp>
        <p:nvSpPr>
          <p:cNvPr id="23" name="Title accent">
            <a:extLst>
              <a:ext uri="{FF2B5EF4-FFF2-40B4-BE49-F238E27FC236}">
                <a16:creationId xmlns:a16="http://schemas.microsoft.com/office/drawing/2014/main" id="{115AD324-E2E1-9400-B6BC-49D0C5F6A834}"/>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7" name="Block I">
            <a:extLst>
              <a:ext uri="{FF2B5EF4-FFF2-40B4-BE49-F238E27FC236}">
                <a16:creationId xmlns:a16="http://schemas.microsoft.com/office/drawing/2014/main" id="{83CCBDC0-B71E-50D9-1AE4-50C357B154C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3" name="Title 1">
            <a:extLst>
              <a:ext uri="{FF2B5EF4-FFF2-40B4-BE49-F238E27FC236}">
                <a16:creationId xmlns:a16="http://schemas.microsoft.com/office/drawing/2014/main" id="{D71844C4-2CEE-3AA9-FDAD-BAF322CBDD11}"/>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25" name="Subhead Placeholder - left">
            <a:extLst>
              <a:ext uri="{FF2B5EF4-FFF2-40B4-BE49-F238E27FC236}">
                <a16:creationId xmlns:a16="http://schemas.microsoft.com/office/drawing/2014/main" id="{4F21266B-E068-C84F-857F-629382CE951B}"/>
              </a:ext>
            </a:extLst>
          </p:cNvPr>
          <p:cNvSpPr>
            <a:spLocks noGrp="1"/>
          </p:cNvSpPr>
          <p:nvPr>
            <p:ph type="body" sz="quarter" idx="19" hasCustomPrompt="1"/>
          </p:nvPr>
        </p:nvSpPr>
        <p:spPr>
          <a:xfrm>
            <a:off x="654228" y="2009998"/>
            <a:ext cx="4876417" cy="764799"/>
          </a:xfrm>
        </p:spPr>
        <p:txBody>
          <a:bodyPr anchor="ctr">
            <a:normAutofit/>
          </a:bodyPr>
          <a:lstStyle>
            <a:lvl1pPr marL="0" indent="0" algn="l">
              <a:lnSpc>
                <a:spcPct val="70000"/>
              </a:lnSpc>
              <a:buNone/>
              <a:defRPr sz="3000">
                <a:solidFill>
                  <a:schemeClr val="bg2"/>
                </a:solidFill>
                <a:latin typeface="+mj-lt"/>
              </a:defRPr>
            </a:lvl1pPr>
          </a:lstStyle>
          <a:p>
            <a:pPr lvl="0"/>
            <a:r>
              <a:rPr lang="en-US" dirty="0"/>
              <a:t>Subhead</a:t>
            </a:r>
          </a:p>
        </p:txBody>
      </p:sp>
      <p:sp>
        <p:nvSpPr>
          <p:cNvPr id="28" name="Text Placeholder - left">
            <a:extLst>
              <a:ext uri="{FF2B5EF4-FFF2-40B4-BE49-F238E27FC236}">
                <a16:creationId xmlns:a16="http://schemas.microsoft.com/office/drawing/2014/main" id="{E378921D-C904-2C44-DAD3-10FCD0515514}"/>
              </a:ext>
            </a:extLst>
          </p:cNvPr>
          <p:cNvSpPr>
            <a:spLocks noGrp="1"/>
          </p:cNvSpPr>
          <p:nvPr>
            <p:ph type="body" sz="quarter" idx="22" hasCustomPrompt="1"/>
          </p:nvPr>
        </p:nvSpPr>
        <p:spPr>
          <a:xfrm>
            <a:off x="651081" y="2774950"/>
            <a:ext cx="4876417" cy="2668588"/>
          </a:xfrm>
        </p:spPr>
        <p:txBody>
          <a:bodyPr/>
          <a:lstStyle>
            <a:lvl1pPr marL="228600" indent="-228600">
              <a:buFont typeface="Courier New" panose="02070309020205020404" pitchFamily="49" charset="0"/>
              <a:buChar char="o"/>
              <a:defRPr sz="2000"/>
            </a:lvl1pPr>
            <a:lvl2pPr marL="685800" indent="-228600">
              <a:buFont typeface="Courier New" panose="02070309020205020404" pitchFamily="49" charset="0"/>
              <a:buChar char="o"/>
              <a:defRPr sz="1800"/>
            </a:lvl2pPr>
            <a:lvl3pPr marL="1143000" indent="-228600">
              <a:buFont typeface="Courier New" panose="02070309020205020404" pitchFamily="49" charset="0"/>
              <a:buChar char="o"/>
              <a:defRPr sz="1800"/>
            </a:lvl3pPr>
            <a:lvl4pPr marL="1600200" indent="-228600">
              <a:buFont typeface="Courier New" panose="02070309020205020404" pitchFamily="49" charset="0"/>
              <a:buChar char="o"/>
              <a:defRPr/>
            </a:lvl4pPr>
            <a:lvl5pPr marL="2057400" indent="-228600">
              <a:buFont typeface="Courier New" panose="02070309020205020404" pitchFamily="49" charset="0"/>
              <a:buChar char="o"/>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Subhead Placeholder - right">
            <a:extLst>
              <a:ext uri="{FF2B5EF4-FFF2-40B4-BE49-F238E27FC236}">
                <a16:creationId xmlns:a16="http://schemas.microsoft.com/office/drawing/2014/main" id="{EEBD4F98-6476-56B5-5D6A-FDFCA46BF70F}"/>
              </a:ext>
            </a:extLst>
          </p:cNvPr>
          <p:cNvSpPr>
            <a:spLocks noGrp="1"/>
          </p:cNvSpPr>
          <p:nvPr>
            <p:ph type="body" sz="quarter" idx="21" hasCustomPrompt="1"/>
          </p:nvPr>
        </p:nvSpPr>
        <p:spPr>
          <a:xfrm>
            <a:off x="6148002" y="2009998"/>
            <a:ext cx="4876417" cy="764799"/>
          </a:xfrm>
        </p:spPr>
        <p:txBody>
          <a:bodyPr anchor="ctr">
            <a:normAutofit/>
          </a:bodyPr>
          <a:lstStyle>
            <a:lvl1pPr marL="0" indent="0" algn="l">
              <a:lnSpc>
                <a:spcPct val="70000"/>
              </a:lnSpc>
              <a:buNone/>
              <a:defRPr sz="3000">
                <a:solidFill>
                  <a:schemeClr val="tx2"/>
                </a:solidFill>
                <a:latin typeface="+mj-lt"/>
              </a:defRPr>
            </a:lvl1pPr>
          </a:lstStyle>
          <a:p>
            <a:pPr lvl="0"/>
            <a:r>
              <a:rPr lang="en-US" dirty="0"/>
              <a:t>Subhead</a:t>
            </a:r>
          </a:p>
        </p:txBody>
      </p:sp>
      <p:sp>
        <p:nvSpPr>
          <p:cNvPr id="30" name="Text Placeholder -right">
            <a:extLst>
              <a:ext uri="{FF2B5EF4-FFF2-40B4-BE49-F238E27FC236}">
                <a16:creationId xmlns:a16="http://schemas.microsoft.com/office/drawing/2014/main" id="{E6AC3C03-BBBE-A121-29AB-D885327950BE}"/>
              </a:ext>
            </a:extLst>
          </p:cNvPr>
          <p:cNvSpPr>
            <a:spLocks noGrp="1"/>
          </p:cNvSpPr>
          <p:nvPr>
            <p:ph type="body" sz="quarter" idx="23" hasCustomPrompt="1"/>
          </p:nvPr>
        </p:nvSpPr>
        <p:spPr>
          <a:xfrm>
            <a:off x="6144855" y="2774797"/>
            <a:ext cx="4876417" cy="2668588"/>
          </a:xfrm>
        </p:spPr>
        <p:txBody>
          <a:bodyPr/>
          <a:lstStyle>
            <a:lvl1pPr marL="228600" indent="-228600">
              <a:buFont typeface="Courier New" panose="02070309020205020404" pitchFamily="49" charset="0"/>
              <a:buChar char="o"/>
              <a:defRPr sz="2000"/>
            </a:lvl1pPr>
            <a:lvl2pPr marL="685800" indent="-228600">
              <a:buFont typeface="Courier New" panose="02070309020205020404" pitchFamily="49" charset="0"/>
              <a:buChar char="o"/>
              <a:defRPr sz="1800"/>
            </a:lvl2pPr>
            <a:lvl3pPr marL="1143000" indent="-228600">
              <a:buFont typeface="Courier New" panose="02070309020205020404" pitchFamily="49" charset="0"/>
              <a:buChar char="o"/>
              <a:defRPr sz="1800"/>
            </a:lvl3pPr>
            <a:lvl4pPr marL="1600200" indent="-228600">
              <a:buFont typeface="Courier New" panose="02070309020205020404" pitchFamily="49" charset="0"/>
              <a:buChar char="o"/>
              <a:defRPr/>
            </a:lvl4pPr>
            <a:lvl5pPr marL="2057400" indent="-228600">
              <a:buFont typeface="Courier New" panose="02070309020205020404" pitchFamily="49" charset="0"/>
              <a:buChar char="o"/>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background">
            <a:extLst>
              <a:ext uri="{FF2B5EF4-FFF2-40B4-BE49-F238E27FC236}">
                <a16:creationId xmlns:a16="http://schemas.microsoft.com/office/drawing/2014/main" id="{2CDA5182-C298-A7CD-BECD-28B3EF9F549D}"/>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epartment/unit name Placeholder">
            <a:extLst>
              <a:ext uri="{FF2B5EF4-FFF2-40B4-BE49-F238E27FC236}">
                <a16:creationId xmlns:a16="http://schemas.microsoft.com/office/drawing/2014/main" id="{447F6171-D545-B452-563D-EFB2AE96669D}"/>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4" name="Slide Number Placeholder">
            <a:extLst>
              <a:ext uri="{FF2B5EF4-FFF2-40B4-BE49-F238E27FC236}">
                <a16:creationId xmlns:a16="http://schemas.microsoft.com/office/drawing/2014/main" id="{2166FCCC-D572-7B04-6D0C-142E9AF1AEAA}"/>
              </a:ext>
              <a:ext uri="{C183D7F6-B498-43B3-948B-1728B52AA6E4}">
                <adec:decorative xmlns:adec="http://schemas.microsoft.com/office/drawing/2017/decorative" val="1"/>
              </a:ext>
            </a:extLst>
          </p:cNvPr>
          <p:cNvSpPr>
            <a:spLocks noGrp="1"/>
          </p:cNvSpPr>
          <p:nvPr>
            <p:ph type="sldNum" sz="quarter" idx="17"/>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163101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pic>
        <p:nvPicPr>
          <p:cNvPr id="4" name="Block I">
            <a:extLst>
              <a:ext uri="{FF2B5EF4-FFF2-40B4-BE49-F238E27FC236}">
                <a16:creationId xmlns:a16="http://schemas.microsoft.com/office/drawing/2014/main" id="{D5DA79D9-6B40-7F27-6A6B-EA75CB7C61B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9" name="Title 1">
            <a:extLst>
              <a:ext uri="{FF2B5EF4-FFF2-40B4-BE49-F238E27FC236}">
                <a16:creationId xmlns:a16="http://schemas.microsoft.com/office/drawing/2014/main" id="{36BB2015-0086-DF08-8A25-8A0616C8BB6A}"/>
              </a:ext>
            </a:extLst>
          </p:cNvPr>
          <p:cNvSpPr>
            <a:spLocks noGrp="1"/>
          </p:cNvSpPr>
          <p:nvPr>
            <p:ph type="title" hasCustomPrompt="1"/>
          </p:nvPr>
        </p:nvSpPr>
        <p:spPr>
          <a:xfrm>
            <a:off x="3051180" y="1291652"/>
            <a:ext cx="6189488" cy="807792"/>
          </a:xfrm>
        </p:spPr>
        <p:txBody>
          <a:bodyPr>
            <a:normAutofit/>
          </a:bodyPr>
          <a:lstStyle>
            <a:lvl1pPr algn="ct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Large Quote</a:t>
            </a:r>
          </a:p>
        </p:txBody>
      </p:sp>
      <p:sp>
        <p:nvSpPr>
          <p:cNvPr id="12" name="Quote 1 - left">
            <a:extLst>
              <a:ext uri="{FF2B5EF4-FFF2-40B4-BE49-F238E27FC236}">
                <a16:creationId xmlns:a16="http://schemas.microsoft.com/office/drawing/2014/main" id="{74CB6488-2929-62E5-C898-745037E06918}"/>
              </a:ext>
              <a:ext uri="{C183D7F6-B498-43B3-948B-1728B52AA6E4}">
                <adec:decorative xmlns:adec="http://schemas.microsoft.com/office/drawing/2017/decorative" val="1"/>
              </a:ext>
            </a:extLst>
          </p:cNvPr>
          <p:cNvSpPr txBox="1">
            <a:spLocks/>
          </p:cNvSpPr>
          <p:nvPr userDrawn="1"/>
        </p:nvSpPr>
        <p:spPr>
          <a:xfrm>
            <a:off x="2273810" y="1167968"/>
            <a:ext cx="1184622" cy="1373521"/>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600" dirty="0">
                <a:solidFill>
                  <a:schemeClr val="bg2"/>
                </a:solidFill>
              </a:rPr>
              <a:t>“</a:t>
            </a:r>
          </a:p>
        </p:txBody>
      </p:sp>
      <p:sp>
        <p:nvSpPr>
          <p:cNvPr id="13" name="Quote 1 - right">
            <a:extLst>
              <a:ext uri="{FF2B5EF4-FFF2-40B4-BE49-F238E27FC236}">
                <a16:creationId xmlns:a16="http://schemas.microsoft.com/office/drawing/2014/main" id="{91174DFB-BAA6-41D2-C5C4-B438E22AB41F}"/>
              </a:ext>
              <a:ext uri="{C183D7F6-B498-43B3-948B-1728B52AA6E4}">
                <adec:decorative xmlns:adec="http://schemas.microsoft.com/office/drawing/2017/decorative" val="1"/>
              </a:ext>
            </a:extLst>
          </p:cNvPr>
          <p:cNvSpPr txBox="1">
            <a:spLocks/>
          </p:cNvSpPr>
          <p:nvPr userDrawn="1"/>
        </p:nvSpPr>
        <p:spPr>
          <a:xfrm>
            <a:off x="9140821" y="1185256"/>
            <a:ext cx="1184622" cy="1373521"/>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600" dirty="0">
                <a:solidFill>
                  <a:schemeClr val="bg2"/>
                </a:solidFill>
              </a:rPr>
              <a:t>”</a:t>
            </a:r>
          </a:p>
        </p:txBody>
      </p:sp>
      <p:sp>
        <p:nvSpPr>
          <p:cNvPr id="17" name="Attribution 1 Placeholder">
            <a:extLst>
              <a:ext uri="{FF2B5EF4-FFF2-40B4-BE49-F238E27FC236}">
                <a16:creationId xmlns:a16="http://schemas.microsoft.com/office/drawing/2014/main" id="{2A25C115-1C3A-AC3A-C7C7-570E85027B6A}"/>
              </a:ext>
            </a:extLst>
          </p:cNvPr>
          <p:cNvSpPr>
            <a:spLocks noGrp="1"/>
          </p:cNvSpPr>
          <p:nvPr>
            <p:ph type="body" sz="quarter" idx="20" hasCustomPrompt="1"/>
          </p:nvPr>
        </p:nvSpPr>
        <p:spPr>
          <a:xfrm>
            <a:off x="7127193" y="2116732"/>
            <a:ext cx="2113474" cy="429881"/>
          </a:xfrm>
        </p:spPr>
        <p:txBody>
          <a:bodyPr anchor="ctr">
            <a:normAutofit/>
          </a:bodyPr>
          <a:lstStyle>
            <a:lvl1pPr marL="0" indent="0" algn="r">
              <a:lnSpc>
                <a:spcPct val="70000"/>
              </a:lnSpc>
              <a:buNone/>
              <a:defRPr sz="2000">
                <a:solidFill>
                  <a:schemeClr val="tx2"/>
                </a:solidFill>
                <a:latin typeface="+mn-lt"/>
              </a:defRPr>
            </a:lvl1pPr>
          </a:lstStyle>
          <a:p>
            <a:pPr lvl="0"/>
            <a:r>
              <a:rPr lang="en-US" dirty="0"/>
              <a:t>Author</a:t>
            </a:r>
          </a:p>
        </p:txBody>
      </p:sp>
      <p:sp>
        <p:nvSpPr>
          <p:cNvPr id="7" name="Quote 2 - left">
            <a:extLst>
              <a:ext uri="{FF2B5EF4-FFF2-40B4-BE49-F238E27FC236}">
                <a16:creationId xmlns:a16="http://schemas.microsoft.com/office/drawing/2014/main" id="{007BC3EA-75CF-5946-828D-DEFAF530E77B}"/>
              </a:ext>
              <a:ext uri="{C183D7F6-B498-43B3-948B-1728B52AA6E4}">
                <adec:decorative xmlns:adec="http://schemas.microsoft.com/office/drawing/2017/decorative" val="1"/>
              </a:ext>
            </a:extLst>
          </p:cNvPr>
          <p:cNvSpPr txBox="1">
            <a:spLocks/>
          </p:cNvSpPr>
          <p:nvPr userDrawn="1"/>
        </p:nvSpPr>
        <p:spPr>
          <a:xfrm>
            <a:off x="2273810" y="3477024"/>
            <a:ext cx="1184622" cy="1373521"/>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600" dirty="0">
                <a:solidFill>
                  <a:srgbClr val="FF5F05"/>
                </a:solidFill>
              </a:rPr>
              <a:t>“</a:t>
            </a:r>
          </a:p>
        </p:txBody>
      </p:sp>
      <p:sp>
        <p:nvSpPr>
          <p:cNvPr id="8" name="Quote 2 - right">
            <a:extLst>
              <a:ext uri="{FF2B5EF4-FFF2-40B4-BE49-F238E27FC236}">
                <a16:creationId xmlns:a16="http://schemas.microsoft.com/office/drawing/2014/main" id="{254A594E-C5D9-FA57-D21E-EAA6B5CB7529}"/>
              </a:ext>
              <a:ext uri="{C183D7F6-B498-43B3-948B-1728B52AA6E4}">
                <adec:decorative xmlns:adec="http://schemas.microsoft.com/office/drawing/2017/decorative" val="1"/>
              </a:ext>
            </a:extLst>
          </p:cNvPr>
          <p:cNvSpPr txBox="1">
            <a:spLocks/>
          </p:cNvSpPr>
          <p:nvPr userDrawn="1"/>
        </p:nvSpPr>
        <p:spPr>
          <a:xfrm>
            <a:off x="9088267" y="3494312"/>
            <a:ext cx="1184622" cy="1373521"/>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600" dirty="0">
                <a:solidFill>
                  <a:schemeClr val="bg2"/>
                </a:solidFill>
              </a:rPr>
              <a:t>”</a:t>
            </a:r>
          </a:p>
        </p:txBody>
      </p:sp>
      <p:sp>
        <p:nvSpPr>
          <p:cNvPr id="19" name="Long Quote Placeholder">
            <a:extLst>
              <a:ext uri="{FF2B5EF4-FFF2-40B4-BE49-F238E27FC236}">
                <a16:creationId xmlns:a16="http://schemas.microsoft.com/office/drawing/2014/main" id="{C6593C7D-5AD9-BC2C-0070-B0B3F7287B22}"/>
              </a:ext>
            </a:extLst>
          </p:cNvPr>
          <p:cNvSpPr>
            <a:spLocks noGrp="1"/>
          </p:cNvSpPr>
          <p:nvPr>
            <p:ph type="body" sz="quarter" idx="21" hasCustomPrompt="1"/>
          </p:nvPr>
        </p:nvSpPr>
        <p:spPr>
          <a:xfrm>
            <a:off x="3060741" y="3501730"/>
            <a:ext cx="6179926" cy="1507248"/>
          </a:xfrm>
        </p:spPr>
        <p:txBody>
          <a:bodyPr anchor="ctr">
            <a:normAutofit/>
          </a:bodyPr>
          <a:lstStyle>
            <a:lvl1pPr marL="0" indent="0" algn="ctr">
              <a:lnSpc>
                <a:spcPct val="70000"/>
              </a:lnSpc>
              <a:buNone/>
              <a:defRPr sz="2400">
                <a:solidFill>
                  <a:schemeClr val="tx2"/>
                </a:solidFill>
                <a:latin typeface="+mn-lt"/>
              </a:defRPr>
            </a:lvl1pPr>
          </a:lstStyle>
          <a:p>
            <a:pPr lvl="0"/>
            <a:r>
              <a:rPr lang="en-US" dirty="0"/>
              <a:t>Long Paragraph Quote </a:t>
            </a:r>
          </a:p>
        </p:txBody>
      </p:sp>
      <p:sp>
        <p:nvSpPr>
          <p:cNvPr id="20" name="Long Quote attribution Placeholder">
            <a:extLst>
              <a:ext uri="{FF2B5EF4-FFF2-40B4-BE49-F238E27FC236}">
                <a16:creationId xmlns:a16="http://schemas.microsoft.com/office/drawing/2014/main" id="{D808D8CD-BCBE-F257-3C6F-64185F7ABD10}"/>
              </a:ext>
            </a:extLst>
          </p:cNvPr>
          <p:cNvSpPr>
            <a:spLocks noGrp="1"/>
          </p:cNvSpPr>
          <p:nvPr>
            <p:ph type="body" sz="quarter" idx="22" hasCustomPrompt="1"/>
          </p:nvPr>
        </p:nvSpPr>
        <p:spPr>
          <a:xfrm>
            <a:off x="7127193" y="5065124"/>
            <a:ext cx="2113474" cy="429881"/>
          </a:xfrm>
        </p:spPr>
        <p:txBody>
          <a:bodyPr anchor="ctr">
            <a:normAutofit/>
          </a:bodyPr>
          <a:lstStyle>
            <a:lvl1pPr marL="0" indent="0" algn="r">
              <a:lnSpc>
                <a:spcPct val="70000"/>
              </a:lnSpc>
              <a:buNone/>
              <a:defRPr sz="2000">
                <a:solidFill>
                  <a:schemeClr val="tx2"/>
                </a:solidFill>
                <a:latin typeface="+mn-lt"/>
              </a:defRPr>
            </a:lvl1pPr>
          </a:lstStyle>
          <a:p>
            <a:pPr lvl="0"/>
            <a:r>
              <a:rPr lang="en-US" dirty="0"/>
              <a:t>Author</a:t>
            </a:r>
          </a:p>
        </p:txBody>
      </p:sp>
      <p:sp>
        <p:nvSpPr>
          <p:cNvPr id="5" name="Footer Background">
            <a:extLst>
              <a:ext uri="{FF2B5EF4-FFF2-40B4-BE49-F238E27FC236}">
                <a16:creationId xmlns:a16="http://schemas.microsoft.com/office/drawing/2014/main" id="{15D7D23A-1232-9173-80E0-A45F3AAD9CC1}"/>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epartment/Unit name Placeholder">
            <a:extLst>
              <a:ext uri="{FF2B5EF4-FFF2-40B4-BE49-F238E27FC236}">
                <a16:creationId xmlns:a16="http://schemas.microsoft.com/office/drawing/2014/main" id="{AB35559D-9B81-15E1-57F6-5A5D9BA4D76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1">
            <a:extLst>
              <a:ext uri="{FF2B5EF4-FFF2-40B4-BE49-F238E27FC236}">
                <a16:creationId xmlns:a16="http://schemas.microsoft.com/office/drawing/2014/main" id="{5F5EEECF-FB5A-EB2A-C6A5-7ACB9EE00D53}"/>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475528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Slide 1">
    <p:spTree>
      <p:nvGrpSpPr>
        <p:cNvPr id="1" name=""/>
        <p:cNvGrpSpPr/>
        <p:nvPr/>
      </p:nvGrpSpPr>
      <p:grpSpPr>
        <a:xfrm>
          <a:off x="0" y="0"/>
          <a:ext cx="0" cy="0"/>
          <a:chOff x="0" y="0"/>
          <a:chExt cx="0" cy="0"/>
        </a:xfrm>
      </p:grpSpPr>
      <p:sp>
        <p:nvSpPr>
          <p:cNvPr id="14" name="Title Accent">
            <a:extLst>
              <a:ext uri="{FF2B5EF4-FFF2-40B4-BE49-F238E27FC236}">
                <a16:creationId xmlns:a16="http://schemas.microsoft.com/office/drawing/2014/main" id="{6AC03172-2FA4-F47D-B58A-C84D36B9E682}"/>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4" name="Block I">
            <a:extLst>
              <a:ext uri="{FF2B5EF4-FFF2-40B4-BE49-F238E27FC236}">
                <a16:creationId xmlns:a16="http://schemas.microsoft.com/office/drawing/2014/main" id="{D5DA79D9-6B40-7F27-6A6B-EA75CB7C61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7" name="Title 1">
            <a:extLst>
              <a:ext uri="{FF2B5EF4-FFF2-40B4-BE49-F238E27FC236}">
                <a16:creationId xmlns:a16="http://schemas.microsoft.com/office/drawing/2014/main" id="{806AA2EA-F5CC-A830-112E-D187F5411352}"/>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6" name="Picture Placeholder 1">
            <a:extLst>
              <a:ext uri="{FF2B5EF4-FFF2-40B4-BE49-F238E27FC236}">
                <a16:creationId xmlns:a16="http://schemas.microsoft.com/office/drawing/2014/main" id="{5902D87F-A357-6B12-50D8-55555AA9D9D4}"/>
              </a:ext>
            </a:extLst>
          </p:cNvPr>
          <p:cNvSpPr>
            <a:spLocks noGrp="1"/>
          </p:cNvSpPr>
          <p:nvPr>
            <p:ph type="pic" sz="quarter" idx="24"/>
          </p:nvPr>
        </p:nvSpPr>
        <p:spPr>
          <a:xfrm>
            <a:off x="554038" y="1786687"/>
            <a:ext cx="4738687" cy="2042930"/>
          </a:xfrm>
          <a:solidFill>
            <a:schemeClr val="bg1">
              <a:lumMod val="75000"/>
            </a:schemeClr>
          </a:solidFill>
        </p:spPr>
        <p:txBody>
          <a:bodyPr/>
          <a:lstStyle>
            <a:lvl1pPr marL="0" indent="0">
              <a:buNone/>
              <a:defRPr/>
            </a:lvl1pPr>
          </a:lstStyle>
          <a:p>
            <a:r>
              <a:rPr lang="en-US"/>
              <a:t>Click icon to add picture</a:t>
            </a:r>
            <a:endParaRPr lang="en-US" dirty="0"/>
          </a:p>
        </p:txBody>
      </p:sp>
      <p:sp>
        <p:nvSpPr>
          <p:cNvPr id="18" name="Subhead 1 Placeholder">
            <a:extLst>
              <a:ext uri="{FF2B5EF4-FFF2-40B4-BE49-F238E27FC236}">
                <a16:creationId xmlns:a16="http://schemas.microsoft.com/office/drawing/2014/main" id="{CC193BC8-108C-8326-80FA-BAECF7254B3C}"/>
              </a:ext>
            </a:extLst>
          </p:cNvPr>
          <p:cNvSpPr>
            <a:spLocks noGrp="1"/>
          </p:cNvSpPr>
          <p:nvPr>
            <p:ph type="body" sz="quarter" idx="19" hasCustomPrompt="1"/>
          </p:nvPr>
        </p:nvSpPr>
        <p:spPr>
          <a:xfrm>
            <a:off x="5477348" y="1786687"/>
            <a:ext cx="5547072" cy="764799"/>
          </a:xfrm>
        </p:spPr>
        <p:txBody>
          <a:bodyPr anchor="ctr">
            <a:normAutofit/>
          </a:bodyPr>
          <a:lstStyle>
            <a:lvl1pPr marL="0" indent="0" algn="l">
              <a:lnSpc>
                <a:spcPct val="70000"/>
              </a:lnSpc>
              <a:buNone/>
              <a:defRPr sz="3000">
                <a:solidFill>
                  <a:schemeClr val="bg2"/>
                </a:solidFill>
                <a:latin typeface="+mj-lt"/>
              </a:defRPr>
            </a:lvl1pPr>
          </a:lstStyle>
          <a:p>
            <a:pPr lvl="0"/>
            <a:r>
              <a:rPr lang="en-US" dirty="0"/>
              <a:t>Subhead</a:t>
            </a:r>
          </a:p>
        </p:txBody>
      </p:sp>
      <p:sp>
        <p:nvSpPr>
          <p:cNvPr id="22" name="Text Placeholder 1">
            <a:extLst>
              <a:ext uri="{FF2B5EF4-FFF2-40B4-BE49-F238E27FC236}">
                <a16:creationId xmlns:a16="http://schemas.microsoft.com/office/drawing/2014/main" id="{3208D36D-11B7-A53D-F8A8-E941F54F2B0D}"/>
              </a:ext>
            </a:extLst>
          </p:cNvPr>
          <p:cNvSpPr>
            <a:spLocks noGrp="1"/>
          </p:cNvSpPr>
          <p:nvPr>
            <p:ph type="body" sz="quarter" idx="20"/>
          </p:nvPr>
        </p:nvSpPr>
        <p:spPr>
          <a:xfrm>
            <a:off x="5475583" y="2561957"/>
            <a:ext cx="5547072" cy="1267660"/>
          </a:xfrm>
        </p:spPr>
        <p:txBody>
          <a:bodyPr>
            <a:normAutofit/>
          </a:bodyPr>
          <a:lstStyle>
            <a:lvl1pPr marL="0" indent="0">
              <a:buNone/>
              <a:defRPr sz="2000">
                <a:solidFill>
                  <a:schemeClr val="tx2"/>
                </a:solidFill>
              </a:defRPr>
            </a:lvl1pPr>
          </a:lstStyle>
          <a:p>
            <a:pPr lvl="0"/>
            <a:r>
              <a:rPr lang="en-US"/>
              <a:t>Click to edit Master text styles</a:t>
            </a:r>
          </a:p>
        </p:txBody>
      </p:sp>
      <p:sp>
        <p:nvSpPr>
          <p:cNvPr id="27" name="Picture Placeholder 2">
            <a:extLst>
              <a:ext uri="{FF2B5EF4-FFF2-40B4-BE49-F238E27FC236}">
                <a16:creationId xmlns:a16="http://schemas.microsoft.com/office/drawing/2014/main" id="{3332E0F7-8D76-3BED-561C-C7B99F9CA5F4}"/>
              </a:ext>
            </a:extLst>
          </p:cNvPr>
          <p:cNvSpPr>
            <a:spLocks noGrp="1"/>
          </p:cNvSpPr>
          <p:nvPr>
            <p:ph type="pic" sz="quarter" idx="27"/>
          </p:nvPr>
        </p:nvSpPr>
        <p:spPr>
          <a:xfrm>
            <a:off x="552273" y="3924115"/>
            <a:ext cx="4738687" cy="2042930"/>
          </a:xfrm>
          <a:solidFill>
            <a:schemeClr val="bg1">
              <a:lumMod val="75000"/>
            </a:schemeClr>
          </a:solidFill>
        </p:spPr>
        <p:txBody>
          <a:bodyPr/>
          <a:lstStyle>
            <a:lvl1pPr marL="0" indent="0">
              <a:buNone/>
              <a:defRPr/>
            </a:lvl1pPr>
          </a:lstStyle>
          <a:p>
            <a:r>
              <a:rPr lang="en-US"/>
              <a:t>Click icon to add picture</a:t>
            </a:r>
            <a:endParaRPr lang="en-US" dirty="0"/>
          </a:p>
        </p:txBody>
      </p:sp>
      <p:sp>
        <p:nvSpPr>
          <p:cNvPr id="25" name="Subhead Placeholder 2">
            <a:extLst>
              <a:ext uri="{FF2B5EF4-FFF2-40B4-BE49-F238E27FC236}">
                <a16:creationId xmlns:a16="http://schemas.microsoft.com/office/drawing/2014/main" id="{4AEA1B53-9D39-71C7-6498-B61C0E9CDA90}"/>
              </a:ext>
            </a:extLst>
          </p:cNvPr>
          <p:cNvSpPr>
            <a:spLocks noGrp="1"/>
          </p:cNvSpPr>
          <p:nvPr>
            <p:ph type="body" sz="quarter" idx="25" hasCustomPrompt="1"/>
          </p:nvPr>
        </p:nvSpPr>
        <p:spPr>
          <a:xfrm>
            <a:off x="5475583" y="3924115"/>
            <a:ext cx="5547072" cy="764799"/>
          </a:xfrm>
        </p:spPr>
        <p:txBody>
          <a:bodyPr anchor="ctr">
            <a:normAutofit/>
          </a:bodyPr>
          <a:lstStyle>
            <a:lvl1pPr marL="0" indent="0" algn="l">
              <a:lnSpc>
                <a:spcPct val="70000"/>
              </a:lnSpc>
              <a:buNone/>
              <a:defRPr sz="3000">
                <a:solidFill>
                  <a:schemeClr val="tx2"/>
                </a:solidFill>
                <a:latin typeface="+mj-lt"/>
              </a:defRPr>
            </a:lvl1pPr>
          </a:lstStyle>
          <a:p>
            <a:pPr lvl="0"/>
            <a:r>
              <a:rPr lang="en-US" dirty="0"/>
              <a:t>Subhead</a:t>
            </a:r>
          </a:p>
        </p:txBody>
      </p:sp>
      <p:sp>
        <p:nvSpPr>
          <p:cNvPr id="26" name="Text Placeholder 2">
            <a:extLst>
              <a:ext uri="{FF2B5EF4-FFF2-40B4-BE49-F238E27FC236}">
                <a16:creationId xmlns:a16="http://schemas.microsoft.com/office/drawing/2014/main" id="{05DAD01A-BC33-C150-4677-8D04EA1F7095}"/>
              </a:ext>
            </a:extLst>
          </p:cNvPr>
          <p:cNvSpPr>
            <a:spLocks noGrp="1"/>
          </p:cNvSpPr>
          <p:nvPr>
            <p:ph type="body" sz="quarter" idx="26"/>
          </p:nvPr>
        </p:nvSpPr>
        <p:spPr>
          <a:xfrm>
            <a:off x="5473818" y="4699385"/>
            <a:ext cx="5547072" cy="1267660"/>
          </a:xfrm>
        </p:spPr>
        <p:txBody>
          <a:bodyPr>
            <a:normAutofit/>
          </a:bodyPr>
          <a:lstStyle>
            <a:lvl1pPr marL="0" indent="0">
              <a:buNone/>
              <a:defRPr sz="2000">
                <a:solidFill>
                  <a:schemeClr val="tx2"/>
                </a:solidFill>
              </a:defRPr>
            </a:lvl1pPr>
          </a:lstStyle>
          <a:p>
            <a:pPr lvl="0"/>
            <a:r>
              <a:rPr lang="en-US"/>
              <a:t>Click to edit Master text styles</a:t>
            </a:r>
          </a:p>
        </p:txBody>
      </p:sp>
      <p:sp>
        <p:nvSpPr>
          <p:cNvPr id="5" name="Footer background">
            <a:extLst>
              <a:ext uri="{FF2B5EF4-FFF2-40B4-BE49-F238E27FC236}">
                <a16:creationId xmlns:a16="http://schemas.microsoft.com/office/drawing/2014/main" id="{15D7D23A-1232-9173-80E0-A45F3AAD9CC1}"/>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epartment/Unit name Placeholder">
            <a:extLst>
              <a:ext uri="{FF2B5EF4-FFF2-40B4-BE49-F238E27FC236}">
                <a16:creationId xmlns:a16="http://schemas.microsoft.com/office/drawing/2014/main" id="{AB35559D-9B81-15E1-57F6-5A5D9BA4D76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a:extLst>
              <a:ext uri="{FF2B5EF4-FFF2-40B4-BE49-F238E27FC236}">
                <a16:creationId xmlns:a16="http://schemas.microsoft.com/office/drawing/2014/main" id="{5F5EEECF-FB5A-EB2A-C6A5-7ACB9EE00D53}"/>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3197693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Slide 2">
    <p:spTree>
      <p:nvGrpSpPr>
        <p:cNvPr id="1" name=""/>
        <p:cNvGrpSpPr/>
        <p:nvPr/>
      </p:nvGrpSpPr>
      <p:grpSpPr>
        <a:xfrm>
          <a:off x="0" y="0"/>
          <a:ext cx="0" cy="0"/>
          <a:chOff x="0" y="0"/>
          <a:chExt cx="0" cy="0"/>
        </a:xfrm>
      </p:grpSpPr>
      <p:sp>
        <p:nvSpPr>
          <p:cNvPr id="14" name="Title Accent">
            <a:extLst>
              <a:ext uri="{FF2B5EF4-FFF2-40B4-BE49-F238E27FC236}">
                <a16:creationId xmlns:a16="http://schemas.microsoft.com/office/drawing/2014/main" id="{6AC03172-2FA4-F47D-B58A-C84D36B9E682}"/>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rgbClr val="FF5F0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4" name="Block I">
            <a:extLst>
              <a:ext uri="{FF2B5EF4-FFF2-40B4-BE49-F238E27FC236}">
                <a16:creationId xmlns:a16="http://schemas.microsoft.com/office/drawing/2014/main" id="{D5DA79D9-6B40-7F27-6A6B-EA75CB7C61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3" name="Title 1">
            <a:extLst>
              <a:ext uri="{FF2B5EF4-FFF2-40B4-BE49-F238E27FC236}">
                <a16:creationId xmlns:a16="http://schemas.microsoft.com/office/drawing/2014/main" id="{C67464D1-DDEC-4858-9CA3-246D12B35BF7}"/>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18" name="Subhead Placeholder 1">
            <a:extLst>
              <a:ext uri="{FF2B5EF4-FFF2-40B4-BE49-F238E27FC236}">
                <a16:creationId xmlns:a16="http://schemas.microsoft.com/office/drawing/2014/main" id="{CC193BC8-108C-8326-80FA-BAECF7254B3C}"/>
              </a:ext>
            </a:extLst>
          </p:cNvPr>
          <p:cNvSpPr>
            <a:spLocks noGrp="1"/>
          </p:cNvSpPr>
          <p:nvPr>
            <p:ph type="body" sz="quarter" idx="19" hasCustomPrompt="1"/>
          </p:nvPr>
        </p:nvSpPr>
        <p:spPr>
          <a:xfrm>
            <a:off x="654228" y="1786687"/>
            <a:ext cx="5547072" cy="764799"/>
          </a:xfrm>
        </p:spPr>
        <p:txBody>
          <a:bodyPr anchor="ctr">
            <a:normAutofit/>
          </a:bodyPr>
          <a:lstStyle>
            <a:lvl1pPr marL="0" indent="0" algn="l">
              <a:lnSpc>
                <a:spcPct val="70000"/>
              </a:lnSpc>
              <a:buNone/>
              <a:defRPr sz="3000">
                <a:solidFill>
                  <a:schemeClr val="bg2"/>
                </a:solidFill>
                <a:latin typeface="+mj-lt"/>
              </a:defRPr>
            </a:lvl1pPr>
          </a:lstStyle>
          <a:p>
            <a:pPr lvl="0"/>
            <a:r>
              <a:rPr lang="en-US" dirty="0"/>
              <a:t>Subhead</a:t>
            </a:r>
          </a:p>
        </p:txBody>
      </p:sp>
      <p:sp>
        <p:nvSpPr>
          <p:cNvPr id="22" name="Text Placeholder 1">
            <a:extLst>
              <a:ext uri="{FF2B5EF4-FFF2-40B4-BE49-F238E27FC236}">
                <a16:creationId xmlns:a16="http://schemas.microsoft.com/office/drawing/2014/main" id="{3208D36D-11B7-A53D-F8A8-E941F54F2B0D}"/>
              </a:ext>
            </a:extLst>
          </p:cNvPr>
          <p:cNvSpPr>
            <a:spLocks noGrp="1"/>
          </p:cNvSpPr>
          <p:nvPr>
            <p:ph type="body" sz="quarter" idx="20"/>
          </p:nvPr>
        </p:nvSpPr>
        <p:spPr>
          <a:xfrm>
            <a:off x="652463" y="2561957"/>
            <a:ext cx="5547072" cy="1267660"/>
          </a:xfrm>
        </p:spPr>
        <p:txBody>
          <a:bodyPr>
            <a:normAutofit/>
          </a:bodyPr>
          <a:lstStyle>
            <a:lvl1pPr marL="0" indent="0">
              <a:buNone/>
              <a:defRPr sz="2000">
                <a:solidFill>
                  <a:schemeClr val="tx2"/>
                </a:solidFill>
              </a:defRPr>
            </a:lvl1pPr>
          </a:lstStyle>
          <a:p>
            <a:pPr lvl="0"/>
            <a:r>
              <a:rPr lang="en-US"/>
              <a:t>Click to edit Master text styles</a:t>
            </a:r>
          </a:p>
        </p:txBody>
      </p:sp>
      <p:sp>
        <p:nvSpPr>
          <p:cNvPr id="6" name="Picture Placeholder 1">
            <a:extLst>
              <a:ext uri="{FF2B5EF4-FFF2-40B4-BE49-F238E27FC236}">
                <a16:creationId xmlns:a16="http://schemas.microsoft.com/office/drawing/2014/main" id="{5902D87F-A357-6B12-50D8-55555AA9D9D4}"/>
              </a:ext>
            </a:extLst>
          </p:cNvPr>
          <p:cNvSpPr>
            <a:spLocks noGrp="1"/>
          </p:cNvSpPr>
          <p:nvPr>
            <p:ph type="pic" sz="quarter" idx="24"/>
          </p:nvPr>
        </p:nvSpPr>
        <p:spPr>
          <a:xfrm>
            <a:off x="6282203" y="1786687"/>
            <a:ext cx="4738687" cy="2042930"/>
          </a:xfrm>
          <a:solidFill>
            <a:schemeClr val="bg1">
              <a:lumMod val="75000"/>
            </a:schemeClr>
          </a:solidFill>
        </p:spPr>
        <p:txBody>
          <a:bodyPr/>
          <a:lstStyle>
            <a:lvl1pPr marL="0" indent="0">
              <a:buNone/>
              <a:defRPr/>
            </a:lvl1pPr>
          </a:lstStyle>
          <a:p>
            <a:r>
              <a:rPr lang="en-US"/>
              <a:t>Click icon to add picture</a:t>
            </a:r>
            <a:endParaRPr lang="en-US" dirty="0"/>
          </a:p>
        </p:txBody>
      </p:sp>
      <p:sp>
        <p:nvSpPr>
          <p:cNvPr id="25" name="Subhead Placeholder 2">
            <a:extLst>
              <a:ext uri="{FF2B5EF4-FFF2-40B4-BE49-F238E27FC236}">
                <a16:creationId xmlns:a16="http://schemas.microsoft.com/office/drawing/2014/main" id="{4AEA1B53-9D39-71C7-6498-B61C0E9CDA90}"/>
              </a:ext>
            </a:extLst>
          </p:cNvPr>
          <p:cNvSpPr>
            <a:spLocks noGrp="1"/>
          </p:cNvSpPr>
          <p:nvPr>
            <p:ph type="body" sz="quarter" idx="25" hasCustomPrompt="1"/>
          </p:nvPr>
        </p:nvSpPr>
        <p:spPr>
          <a:xfrm>
            <a:off x="652463" y="3924115"/>
            <a:ext cx="5547072" cy="764799"/>
          </a:xfrm>
        </p:spPr>
        <p:txBody>
          <a:bodyPr anchor="ctr">
            <a:normAutofit/>
          </a:bodyPr>
          <a:lstStyle>
            <a:lvl1pPr marL="0" indent="0" algn="l">
              <a:lnSpc>
                <a:spcPct val="70000"/>
              </a:lnSpc>
              <a:buNone/>
              <a:defRPr sz="3000">
                <a:solidFill>
                  <a:schemeClr val="tx2"/>
                </a:solidFill>
                <a:latin typeface="+mj-lt"/>
              </a:defRPr>
            </a:lvl1pPr>
          </a:lstStyle>
          <a:p>
            <a:pPr lvl="0"/>
            <a:r>
              <a:rPr lang="en-US" dirty="0"/>
              <a:t>Subhead</a:t>
            </a:r>
          </a:p>
        </p:txBody>
      </p:sp>
      <p:sp>
        <p:nvSpPr>
          <p:cNvPr id="26" name="Text Placeholder 2">
            <a:extLst>
              <a:ext uri="{FF2B5EF4-FFF2-40B4-BE49-F238E27FC236}">
                <a16:creationId xmlns:a16="http://schemas.microsoft.com/office/drawing/2014/main" id="{05DAD01A-BC33-C150-4677-8D04EA1F7095}"/>
              </a:ext>
            </a:extLst>
          </p:cNvPr>
          <p:cNvSpPr>
            <a:spLocks noGrp="1"/>
          </p:cNvSpPr>
          <p:nvPr>
            <p:ph type="body" sz="quarter" idx="26"/>
          </p:nvPr>
        </p:nvSpPr>
        <p:spPr>
          <a:xfrm>
            <a:off x="650698" y="4699385"/>
            <a:ext cx="5547072" cy="1267660"/>
          </a:xfrm>
        </p:spPr>
        <p:txBody>
          <a:bodyPr>
            <a:normAutofit/>
          </a:bodyPr>
          <a:lstStyle>
            <a:lvl1pPr marL="0" indent="0">
              <a:buNone/>
              <a:defRPr sz="2000">
                <a:solidFill>
                  <a:schemeClr val="tx2"/>
                </a:solidFill>
              </a:defRPr>
            </a:lvl1pPr>
          </a:lstStyle>
          <a:p>
            <a:pPr lvl="0"/>
            <a:r>
              <a:rPr lang="en-US"/>
              <a:t>Click to edit Master text styles</a:t>
            </a:r>
          </a:p>
        </p:txBody>
      </p:sp>
      <p:sp>
        <p:nvSpPr>
          <p:cNvPr id="27" name="Picture Placeholder 2">
            <a:extLst>
              <a:ext uri="{FF2B5EF4-FFF2-40B4-BE49-F238E27FC236}">
                <a16:creationId xmlns:a16="http://schemas.microsoft.com/office/drawing/2014/main" id="{3332E0F7-8D76-3BED-561C-C7B99F9CA5F4}"/>
              </a:ext>
            </a:extLst>
          </p:cNvPr>
          <p:cNvSpPr>
            <a:spLocks noGrp="1"/>
          </p:cNvSpPr>
          <p:nvPr>
            <p:ph type="pic" sz="quarter" idx="27"/>
          </p:nvPr>
        </p:nvSpPr>
        <p:spPr>
          <a:xfrm>
            <a:off x="6280438" y="3924115"/>
            <a:ext cx="4738687" cy="2042930"/>
          </a:xfrm>
          <a:solidFill>
            <a:schemeClr val="bg1">
              <a:lumMod val="75000"/>
            </a:schemeClr>
          </a:solidFill>
        </p:spPr>
        <p:txBody>
          <a:bodyPr/>
          <a:lstStyle>
            <a:lvl1pPr marL="0" indent="0">
              <a:buNone/>
              <a:defRPr/>
            </a:lvl1pPr>
          </a:lstStyle>
          <a:p>
            <a:r>
              <a:rPr lang="en-US"/>
              <a:t>Click icon to add picture</a:t>
            </a:r>
            <a:endParaRPr lang="en-US" dirty="0"/>
          </a:p>
        </p:txBody>
      </p:sp>
      <p:sp>
        <p:nvSpPr>
          <p:cNvPr id="5" name="Footer background">
            <a:extLst>
              <a:ext uri="{FF2B5EF4-FFF2-40B4-BE49-F238E27FC236}">
                <a16:creationId xmlns:a16="http://schemas.microsoft.com/office/drawing/2014/main" id="{15D7D23A-1232-9173-80E0-A45F3AAD9CC1}"/>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epartment/Unit name Placeholder">
            <a:extLst>
              <a:ext uri="{FF2B5EF4-FFF2-40B4-BE49-F238E27FC236}">
                <a16:creationId xmlns:a16="http://schemas.microsoft.com/office/drawing/2014/main" id="{AB35559D-9B81-15E1-57F6-5A5D9BA4D76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a:extLst>
              <a:ext uri="{FF2B5EF4-FFF2-40B4-BE49-F238E27FC236}">
                <a16:creationId xmlns:a16="http://schemas.microsoft.com/office/drawing/2014/main" id="{5F5EEECF-FB5A-EB2A-C6A5-7ACB9EE00D53}"/>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1264825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Slide 3">
    <p:spTree>
      <p:nvGrpSpPr>
        <p:cNvPr id="1" name=""/>
        <p:cNvGrpSpPr/>
        <p:nvPr/>
      </p:nvGrpSpPr>
      <p:grpSpPr>
        <a:xfrm>
          <a:off x="0" y="0"/>
          <a:ext cx="0" cy="0"/>
          <a:chOff x="0" y="0"/>
          <a:chExt cx="0" cy="0"/>
        </a:xfrm>
      </p:grpSpPr>
      <p:pic>
        <p:nvPicPr>
          <p:cNvPr id="4" name="Block I">
            <a:extLst>
              <a:ext uri="{FF2B5EF4-FFF2-40B4-BE49-F238E27FC236}">
                <a16:creationId xmlns:a16="http://schemas.microsoft.com/office/drawing/2014/main" id="{D5DA79D9-6B40-7F27-6A6B-EA75CB7C61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14" name="Title accent">
            <a:extLst>
              <a:ext uri="{FF2B5EF4-FFF2-40B4-BE49-F238E27FC236}">
                <a16:creationId xmlns:a16="http://schemas.microsoft.com/office/drawing/2014/main" id="{6AC03172-2FA4-F47D-B58A-C84D36B9E682}"/>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4B32AFE-F932-DF9D-9DB7-1815DFD5D419}"/>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6" name="Picture Placeholder">
            <a:extLst>
              <a:ext uri="{FF2B5EF4-FFF2-40B4-BE49-F238E27FC236}">
                <a16:creationId xmlns:a16="http://schemas.microsoft.com/office/drawing/2014/main" id="{5902D87F-A357-6B12-50D8-55555AA9D9D4}"/>
              </a:ext>
            </a:extLst>
          </p:cNvPr>
          <p:cNvSpPr>
            <a:spLocks noGrp="1"/>
          </p:cNvSpPr>
          <p:nvPr>
            <p:ph type="pic" sz="quarter" idx="24"/>
          </p:nvPr>
        </p:nvSpPr>
        <p:spPr>
          <a:xfrm>
            <a:off x="554038" y="1786687"/>
            <a:ext cx="4738687" cy="4322200"/>
          </a:xfrm>
          <a:solidFill>
            <a:schemeClr val="bg1">
              <a:lumMod val="75000"/>
            </a:schemeClr>
          </a:solidFill>
        </p:spPr>
        <p:txBody>
          <a:bodyPr/>
          <a:lstStyle>
            <a:lvl1pPr marL="0" indent="0">
              <a:buNone/>
              <a:defRPr/>
            </a:lvl1pPr>
          </a:lstStyle>
          <a:p>
            <a:r>
              <a:rPr lang="en-US"/>
              <a:t>Click icon to add picture</a:t>
            </a:r>
            <a:endParaRPr lang="en-US" dirty="0"/>
          </a:p>
        </p:txBody>
      </p:sp>
      <p:sp>
        <p:nvSpPr>
          <p:cNvPr id="18" name="Subhead Placeholder">
            <a:extLst>
              <a:ext uri="{FF2B5EF4-FFF2-40B4-BE49-F238E27FC236}">
                <a16:creationId xmlns:a16="http://schemas.microsoft.com/office/drawing/2014/main" id="{CC193BC8-108C-8326-80FA-BAECF7254B3C}"/>
              </a:ext>
            </a:extLst>
          </p:cNvPr>
          <p:cNvSpPr>
            <a:spLocks noGrp="1"/>
          </p:cNvSpPr>
          <p:nvPr>
            <p:ph type="body" sz="quarter" idx="19" hasCustomPrompt="1"/>
          </p:nvPr>
        </p:nvSpPr>
        <p:spPr>
          <a:xfrm>
            <a:off x="5477348" y="2717104"/>
            <a:ext cx="5547072" cy="764799"/>
          </a:xfrm>
        </p:spPr>
        <p:txBody>
          <a:bodyPr anchor="ctr">
            <a:normAutofit/>
          </a:bodyPr>
          <a:lstStyle>
            <a:lvl1pPr marL="0" indent="0" algn="l">
              <a:lnSpc>
                <a:spcPct val="70000"/>
              </a:lnSpc>
              <a:buNone/>
              <a:defRPr sz="3000">
                <a:solidFill>
                  <a:schemeClr val="bg2"/>
                </a:solidFill>
                <a:latin typeface="+mj-lt"/>
              </a:defRPr>
            </a:lvl1pPr>
          </a:lstStyle>
          <a:p>
            <a:pPr lvl="0"/>
            <a:r>
              <a:rPr lang="en-US" dirty="0"/>
              <a:t>Subhead</a:t>
            </a:r>
          </a:p>
        </p:txBody>
      </p:sp>
      <p:sp>
        <p:nvSpPr>
          <p:cNvPr id="22" name="Text Placeholder">
            <a:extLst>
              <a:ext uri="{FF2B5EF4-FFF2-40B4-BE49-F238E27FC236}">
                <a16:creationId xmlns:a16="http://schemas.microsoft.com/office/drawing/2014/main" id="{3208D36D-11B7-A53D-F8A8-E941F54F2B0D}"/>
              </a:ext>
            </a:extLst>
          </p:cNvPr>
          <p:cNvSpPr>
            <a:spLocks noGrp="1"/>
          </p:cNvSpPr>
          <p:nvPr>
            <p:ph type="body" sz="quarter" idx="20"/>
          </p:nvPr>
        </p:nvSpPr>
        <p:spPr>
          <a:xfrm>
            <a:off x="5475583" y="3492374"/>
            <a:ext cx="5547072" cy="1267660"/>
          </a:xfrm>
        </p:spPr>
        <p:txBody>
          <a:bodyPr>
            <a:normAutofit/>
          </a:bodyPr>
          <a:lstStyle>
            <a:lvl1pPr marL="0" indent="0">
              <a:buNone/>
              <a:defRPr sz="2000">
                <a:solidFill>
                  <a:schemeClr val="tx2"/>
                </a:solidFill>
              </a:defRPr>
            </a:lvl1pPr>
          </a:lstStyle>
          <a:p>
            <a:pPr lvl="0"/>
            <a:r>
              <a:rPr lang="en-US"/>
              <a:t>Click to edit Master text styles</a:t>
            </a:r>
          </a:p>
        </p:txBody>
      </p:sp>
      <p:sp>
        <p:nvSpPr>
          <p:cNvPr id="5" name="Footer background">
            <a:extLst>
              <a:ext uri="{FF2B5EF4-FFF2-40B4-BE49-F238E27FC236}">
                <a16:creationId xmlns:a16="http://schemas.microsoft.com/office/drawing/2014/main" id="{15D7D23A-1232-9173-80E0-A45F3AAD9CC1}"/>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epartment/Unit name Placeholder">
            <a:extLst>
              <a:ext uri="{FF2B5EF4-FFF2-40B4-BE49-F238E27FC236}">
                <a16:creationId xmlns:a16="http://schemas.microsoft.com/office/drawing/2014/main" id="{AB35559D-9B81-15E1-57F6-5A5D9BA4D76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a:extLst>
              <a:ext uri="{FF2B5EF4-FFF2-40B4-BE49-F238E27FC236}">
                <a16:creationId xmlns:a16="http://schemas.microsoft.com/office/drawing/2014/main" id="{5F5EEECF-FB5A-EB2A-C6A5-7ACB9EE00D53}"/>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19040031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lide 4">
    <p:spTree>
      <p:nvGrpSpPr>
        <p:cNvPr id="1" name=""/>
        <p:cNvGrpSpPr/>
        <p:nvPr/>
      </p:nvGrpSpPr>
      <p:grpSpPr>
        <a:xfrm>
          <a:off x="0" y="0"/>
          <a:ext cx="0" cy="0"/>
          <a:chOff x="0" y="0"/>
          <a:chExt cx="0" cy="0"/>
        </a:xfrm>
      </p:grpSpPr>
      <p:sp>
        <p:nvSpPr>
          <p:cNvPr id="14" name="Title accent">
            <a:extLst>
              <a:ext uri="{FF2B5EF4-FFF2-40B4-BE49-F238E27FC236}">
                <a16:creationId xmlns:a16="http://schemas.microsoft.com/office/drawing/2014/main" id="{6AC03172-2FA4-F47D-B58A-C84D36B9E682}"/>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4" name="Block I">
            <a:extLst>
              <a:ext uri="{FF2B5EF4-FFF2-40B4-BE49-F238E27FC236}">
                <a16:creationId xmlns:a16="http://schemas.microsoft.com/office/drawing/2014/main" id="{D5DA79D9-6B40-7F27-6A6B-EA75CB7C61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5372" y="277803"/>
            <a:ext cx="516232" cy="745668"/>
          </a:xfrm>
          <a:prstGeom prst="rect">
            <a:avLst/>
          </a:prstGeom>
        </p:spPr>
      </p:pic>
      <p:sp>
        <p:nvSpPr>
          <p:cNvPr id="3" name="Title 1">
            <a:extLst>
              <a:ext uri="{FF2B5EF4-FFF2-40B4-BE49-F238E27FC236}">
                <a16:creationId xmlns:a16="http://schemas.microsoft.com/office/drawing/2014/main" id="{3C361099-F3C8-7FD3-FE7D-BDB8984BD628}"/>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18" name="Subheading">
            <a:extLst>
              <a:ext uri="{FF2B5EF4-FFF2-40B4-BE49-F238E27FC236}">
                <a16:creationId xmlns:a16="http://schemas.microsoft.com/office/drawing/2014/main" id="{CC193BC8-108C-8326-80FA-BAECF7254B3C}"/>
              </a:ext>
            </a:extLst>
          </p:cNvPr>
          <p:cNvSpPr>
            <a:spLocks noGrp="1"/>
          </p:cNvSpPr>
          <p:nvPr>
            <p:ph type="body" sz="quarter" idx="19" hasCustomPrompt="1"/>
          </p:nvPr>
        </p:nvSpPr>
        <p:spPr>
          <a:xfrm>
            <a:off x="652463" y="2717104"/>
            <a:ext cx="5547072" cy="764799"/>
          </a:xfrm>
        </p:spPr>
        <p:txBody>
          <a:bodyPr anchor="ctr">
            <a:normAutofit/>
          </a:bodyPr>
          <a:lstStyle>
            <a:lvl1pPr marL="0" indent="0" algn="l">
              <a:lnSpc>
                <a:spcPct val="70000"/>
              </a:lnSpc>
              <a:buNone/>
              <a:defRPr sz="3000">
                <a:solidFill>
                  <a:schemeClr val="tx2"/>
                </a:solidFill>
                <a:latin typeface="+mj-lt"/>
              </a:defRPr>
            </a:lvl1pPr>
          </a:lstStyle>
          <a:p>
            <a:pPr lvl="0"/>
            <a:r>
              <a:rPr lang="en-US" dirty="0"/>
              <a:t>Subhead</a:t>
            </a:r>
          </a:p>
        </p:txBody>
      </p:sp>
      <p:sp>
        <p:nvSpPr>
          <p:cNvPr id="22" name="Text Placeholder">
            <a:extLst>
              <a:ext uri="{FF2B5EF4-FFF2-40B4-BE49-F238E27FC236}">
                <a16:creationId xmlns:a16="http://schemas.microsoft.com/office/drawing/2014/main" id="{3208D36D-11B7-A53D-F8A8-E941F54F2B0D}"/>
              </a:ext>
            </a:extLst>
          </p:cNvPr>
          <p:cNvSpPr>
            <a:spLocks noGrp="1"/>
          </p:cNvSpPr>
          <p:nvPr>
            <p:ph type="body" sz="quarter" idx="20"/>
          </p:nvPr>
        </p:nvSpPr>
        <p:spPr>
          <a:xfrm>
            <a:off x="650698" y="3492374"/>
            <a:ext cx="5547072" cy="1267660"/>
          </a:xfrm>
        </p:spPr>
        <p:txBody>
          <a:bodyPr>
            <a:normAutofit/>
          </a:bodyPr>
          <a:lstStyle>
            <a:lvl1pPr marL="0" indent="0">
              <a:buNone/>
              <a:defRPr sz="2000">
                <a:solidFill>
                  <a:schemeClr val="tx2"/>
                </a:solidFill>
              </a:defRPr>
            </a:lvl1pPr>
          </a:lstStyle>
          <a:p>
            <a:pPr lvl="0"/>
            <a:r>
              <a:rPr lang="en-US"/>
              <a:t>Click to edit Master text styles</a:t>
            </a:r>
          </a:p>
        </p:txBody>
      </p:sp>
      <p:sp>
        <p:nvSpPr>
          <p:cNvPr id="6" name="Picture Placeholder">
            <a:extLst>
              <a:ext uri="{FF2B5EF4-FFF2-40B4-BE49-F238E27FC236}">
                <a16:creationId xmlns:a16="http://schemas.microsoft.com/office/drawing/2014/main" id="{5902D87F-A357-6B12-50D8-55555AA9D9D4}"/>
              </a:ext>
            </a:extLst>
          </p:cNvPr>
          <p:cNvSpPr>
            <a:spLocks noGrp="1"/>
          </p:cNvSpPr>
          <p:nvPr>
            <p:ph type="pic" sz="quarter" idx="24"/>
          </p:nvPr>
        </p:nvSpPr>
        <p:spPr>
          <a:xfrm>
            <a:off x="6283968" y="1786687"/>
            <a:ext cx="4738687" cy="4322200"/>
          </a:xfrm>
          <a:solidFill>
            <a:schemeClr val="bg1">
              <a:lumMod val="75000"/>
            </a:schemeClr>
          </a:solidFill>
        </p:spPr>
        <p:txBody>
          <a:bodyPr/>
          <a:lstStyle>
            <a:lvl1pPr marL="0" indent="0">
              <a:buNone/>
              <a:defRPr/>
            </a:lvl1pPr>
          </a:lstStyle>
          <a:p>
            <a:r>
              <a:rPr lang="en-US"/>
              <a:t>Click icon to add picture</a:t>
            </a:r>
            <a:endParaRPr lang="en-US" dirty="0"/>
          </a:p>
        </p:txBody>
      </p:sp>
      <p:sp>
        <p:nvSpPr>
          <p:cNvPr id="5" name="Footer background">
            <a:extLst>
              <a:ext uri="{FF2B5EF4-FFF2-40B4-BE49-F238E27FC236}">
                <a16:creationId xmlns:a16="http://schemas.microsoft.com/office/drawing/2014/main" id="{15D7D23A-1232-9173-80E0-A45F3AAD9CC1}"/>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epartment/Unit name Placeholder">
            <a:extLst>
              <a:ext uri="{FF2B5EF4-FFF2-40B4-BE49-F238E27FC236}">
                <a16:creationId xmlns:a16="http://schemas.microsoft.com/office/drawing/2014/main" id="{AB35559D-9B81-15E1-57F6-5A5D9BA4D76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a:extLst>
              <a:ext uri="{FF2B5EF4-FFF2-40B4-BE49-F238E27FC236}">
                <a16:creationId xmlns:a16="http://schemas.microsoft.com/office/drawing/2014/main" id="{5F5EEECF-FB5A-EB2A-C6A5-7ACB9EE00D53}"/>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57152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36CFC5-9FDA-B7CC-A0E8-9E2C8CF523B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9" y="0"/>
            <a:ext cx="12180722" cy="6858000"/>
          </a:xfrm>
          <a:prstGeom prst="rect">
            <a:avLst/>
          </a:prstGeom>
        </p:spPr>
      </p:pic>
      <p:sp>
        <p:nvSpPr>
          <p:cNvPr id="11" name="Title Accent">
            <a:extLst>
              <a:ext uri="{FF2B5EF4-FFF2-40B4-BE49-F238E27FC236}">
                <a16:creationId xmlns:a16="http://schemas.microsoft.com/office/drawing/2014/main" id="{774D0FFC-1870-3AC0-2920-9F9EA3F5B374}"/>
              </a:ext>
              <a:ext uri="{C183D7F6-B498-43B3-948B-1728B52AA6E4}">
                <adec:decorative xmlns:adec="http://schemas.microsoft.com/office/drawing/2017/decorative" val="1"/>
              </a:ext>
            </a:extLst>
          </p:cNvPr>
          <p:cNvSpPr/>
          <p:nvPr userDrawn="1"/>
        </p:nvSpPr>
        <p:spPr>
          <a:xfrm>
            <a:off x="2895872" y="1832610"/>
            <a:ext cx="95250" cy="319278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itle 6">
            <a:extLst>
              <a:ext uri="{FF2B5EF4-FFF2-40B4-BE49-F238E27FC236}">
                <a16:creationId xmlns:a16="http://schemas.microsoft.com/office/drawing/2014/main" id="{967BB4B5-6DC9-4239-4EE4-8B3B8C0683DB}"/>
              </a:ext>
            </a:extLst>
          </p:cNvPr>
          <p:cNvSpPr>
            <a:spLocks noGrp="1"/>
          </p:cNvSpPr>
          <p:nvPr>
            <p:ph type="title" hasCustomPrompt="1"/>
          </p:nvPr>
        </p:nvSpPr>
        <p:spPr>
          <a:xfrm>
            <a:off x="3283131" y="1958297"/>
            <a:ext cx="8569236" cy="1614486"/>
          </a:xfrm>
        </p:spPr>
        <p:txBody>
          <a:bodyPr anchor="t">
            <a:normAutofit/>
          </a:bodyPr>
          <a:lstStyle>
            <a:lvl1pPr algn="ctr">
              <a:defRPr sz="6000">
                <a:solidFill>
                  <a:schemeClr val="bg1"/>
                </a:solidFill>
              </a:defRPr>
            </a:lvl1pPr>
          </a:lstStyle>
          <a:p>
            <a:r>
              <a:rPr lang="en-US" dirty="0"/>
              <a:t>Presentation Title</a:t>
            </a:r>
          </a:p>
        </p:txBody>
      </p:sp>
      <p:sp>
        <p:nvSpPr>
          <p:cNvPr id="9" name="Department/unit name placeholder">
            <a:extLst>
              <a:ext uri="{FF2B5EF4-FFF2-40B4-BE49-F238E27FC236}">
                <a16:creationId xmlns:a16="http://schemas.microsoft.com/office/drawing/2014/main" id="{9CCA8B6C-53BF-DD2E-3863-4C111973577F}"/>
              </a:ext>
            </a:extLst>
          </p:cNvPr>
          <p:cNvSpPr>
            <a:spLocks noGrp="1"/>
          </p:cNvSpPr>
          <p:nvPr>
            <p:ph type="body" sz="quarter" idx="11" hasCustomPrompt="1"/>
          </p:nvPr>
        </p:nvSpPr>
        <p:spPr>
          <a:xfrm>
            <a:off x="3285601" y="3489452"/>
            <a:ext cx="8569235" cy="767969"/>
          </a:xfrm>
          <a:prstGeom prst="rect">
            <a:avLst/>
          </a:prstGeom>
        </p:spPr>
        <p:txBody>
          <a:bodyPr>
            <a:normAutofit/>
          </a:bodyPr>
          <a:lstStyle>
            <a:lvl1pPr marL="0" indent="0" algn="ctr">
              <a:buNone/>
              <a:defRPr sz="3600">
                <a:solidFill>
                  <a:schemeClr val="bg1"/>
                </a:solidFill>
                <a:latin typeface="+mn-lt"/>
              </a:defRPr>
            </a:lvl1pPr>
          </a:lstStyle>
          <a:p>
            <a:r>
              <a:rPr lang="en-US" dirty="0"/>
              <a:t>Department/Unit Name</a:t>
            </a:r>
          </a:p>
        </p:txBody>
      </p:sp>
      <p:sp>
        <p:nvSpPr>
          <p:cNvPr id="10" name="Date Placeholder">
            <a:extLst>
              <a:ext uri="{FF2B5EF4-FFF2-40B4-BE49-F238E27FC236}">
                <a16:creationId xmlns:a16="http://schemas.microsoft.com/office/drawing/2014/main" id="{609F09B9-AFB9-1195-67C0-6A06E8B36166}"/>
              </a:ext>
            </a:extLst>
          </p:cNvPr>
          <p:cNvSpPr>
            <a:spLocks noGrp="1"/>
          </p:cNvSpPr>
          <p:nvPr>
            <p:ph type="body" sz="quarter" idx="12" hasCustomPrompt="1"/>
          </p:nvPr>
        </p:nvSpPr>
        <p:spPr>
          <a:xfrm>
            <a:off x="3285601" y="4257421"/>
            <a:ext cx="8569235" cy="767969"/>
          </a:xfrm>
          <a:prstGeom prst="rect">
            <a:avLst/>
          </a:prstGeom>
        </p:spPr>
        <p:txBody>
          <a:bodyPr>
            <a:normAutofit/>
          </a:bodyPr>
          <a:lstStyle>
            <a:lvl1pPr marL="0" indent="0" algn="ctr">
              <a:buNone/>
              <a:defRPr sz="3600">
                <a:solidFill>
                  <a:schemeClr val="bg1"/>
                </a:solidFill>
                <a:latin typeface="+mn-lt"/>
              </a:defRPr>
            </a:lvl1pPr>
          </a:lstStyle>
          <a:p>
            <a:r>
              <a:rPr lang="en-US" dirty="0"/>
              <a:t>Date</a:t>
            </a:r>
          </a:p>
        </p:txBody>
      </p:sp>
    </p:spTree>
    <p:extLst>
      <p:ext uri="{BB962C8B-B14F-4D97-AF65-F5344CB8AC3E}">
        <p14:creationId xmlns:p14="http://schemas.microsoft.com/office/powerpoint/2010/main" val="22753919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5">
    <p:spTree>
      <p:nvGrpSpPr>
        <p:cNvPr id="1" name=""/>
        <p:cNvGrpSpPr/>
        <p:nvPr/>
      </p:nvGrpSpPr>
      <p:grpSpPr>
        <a:xfrm>
          <a:off x="0" y="0"/>
          <a:ext cx="0" cy="0"/>
          <a:chOff x="0" y="0"/>
          <a:chExt cx="0" cy="0"/>
        </a:xfrm>
      </p:grpSpPr>
      <p:sp>
        <p:nvSpPr>
          <p:cNvPr id="14" name="Title accent">
            <a:extLst>
              <a:ext uri="{FF2B5EF4-FFF2-40B4-BE49-F238E27FC236}">
                <a16:creationId xmlns:a16="http://schemas.microsoft.com/office/drawing/2014/main" id="{6AC03172-2FA4-F47D-B58A-C84D36B9E682}"/>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Title Placeholder">
            <a:extLst>
              <a:ext uri="{FF2B5EF4-FFF2-40B4-BE49-F238E27FC236}">
                <a16:creationId xmlns:a16="http://schemas.microsoft.com/office/drawing/2014/main" id="{119C3D1A-1767-F64F-CCEA-FD8AB56C8873}"/>
              </a:ext>
            </a:extLst>
          </p:cNvPr>
          <p:cNvSpPr>
            <a:spLocks noGrp="1"/>
          </p:cNvSpPr>
          <p:nvPr>
            <p:ph type="body" sz="quarter" idx="18" hasCustomPrompt="1"/>
          </p:nvPr>
        </p:nvSpPr>
        <p:spPr>
          <a:xfrm>
            <a:off x="654228" y="277803"/>
            <a:ext cx="10370191" cy="1189820"/>
          </a:xfrm>
        </p:spPr>
        <p:txBody>
          <a:bodyPr anchor="ctr" anchorCtr="0">
            <a:normAutofit/>
          </a:bodyPr>
          <a:lstStyle>
            <a:lvl1pPr marL="0" marR="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sz="3200">
                <a:solidFill>
                  <a:schemeClr val="tx2"/>
                </a:solidFill>
                <a:latin typeface="+mj-lt"/>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pic>
        <p:nvPicPr>
          <p:cNvPr id="4" name="Block I">
            <a:extLst>
              <a:ext uri="{FF2B5EF4-FFF2-40B4-BE49-F238E27FC236}">
                <a16:creationId xmlns:a16="http://schemas.microsoft.com/office/drawing/2014/main" id="{D5DA79D9-6B40-7F27-6A6B-EA75CB7C61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6" name="Picture Placeholder">
            <a:extLst>
              <a:ext uri="{FF2B5EF4-FFF2-40B4-BE49-F238E27FC236}">
                <a16:creationId xmlns:a16="http://schemas.microsoft.com/office/drawing/2014/main" id="{5902D87F-A357-6B12-50D8-55555AA9D9D4}"/>
              </a:ext>
            </a:extLst>
          </p:cNvPr>
          <p:cNvSpPr>
            <a:spLocks noGrp="1"/>
          </p:cNvSpPr>
          <p:nvPr>
            <p:ph type="pic" sz="quarter" idx="24"/>
          </p:nvPr>
        </p:nvSpPr>
        <p:spPr>
          <a:xfrm>
            <a:off x="650698" y="1578560"/>
            <a:ext cx="10371957" cy="3875254"/>
          </a:xfrm>
          <a:solidFill>
            <a:schemeClr val="bg1">
              <a:lumMod val="75000"/>
            </a:schemeClr>
          </a:solidFill>
        </p:spPr>
        <p:txBody>
          <a:bodyPr/>
          <a:lstStyle>
            <a:lvl1pPr marL="0" indent="0">
              <a:buNone/>
              <a:defRPr/>
            </a:lvl1pPr>
          </a:lstStyle>
          <a:p>
            <a:r>
              <a:rPr lang="en-US"/>
              <a:t>Click icon to add picture</a:t>
            </a:r>
            <a:endParaRPr lang="en-US" dirty="0"/>
          </a:p>
        </p:txBody>
      </p:sp>
      <p:sp>
        <p:nvSpPr>
          <p:cNvPr id="22" name="Text Placeholder">
            <a:extLst>
              <a:ext uri="{FF2B5EF4-FFF2-40B4-BE49-F238E27FC236}">
                <a16:creationId xmlns:a16="http://schemas.microsoft.com/office/drawing/2014/main" id="{3208D36D-11B7-A53D-F8A8-E941F54F2B0D}"/>
              </a:ext>
            </a:extLst>
          </p:cNvPr>
          <p:cNvSpPr>
            <a:spLocks noGrp="1"/>
          </p:cNvSpPr>
          <p:nvPr>
            <p:ph type="body" sz="quarter" idx="20"/>
          </p:nvPr>
        </p:nvSpPr>
        <p:spPr>
          <a:xfrm>
            <a:off x="654689" y="5590340"/>
            <a:ext cx="10367965" cy="612588"/>
          </a:xfrm>
        </p:spPr>
        <p:txBody>
          <a:bodyPr>
            <a:normAutofit/>
          </a:bodyPr>
          <a:lstStyle>
            <a:lvl1pPr marL="0" indent="0">
              <a:buNone/>
              <a:defRPr sz="2000">
                <a:solidFill>
                  <a:schemeClr val="tx2"/>
                </a:solidFill>
              </a:defRPr>
            </a:lvl1pPr>
          </a:lstStyle>
          <a:p>
            <a:pPr lvl="0"/>
            <a:r>
              <a:rPr lang="en-US"/>
              <a:t>Click to edit Master text styles</a:t>
            </a:r>
          </a:p>
        </p:txBody>
      </p:sp>
      <p:sp>
        <p:nvSpPr>
          <p:cNvPr id="5" name="Footer background">
            <a:extLst>
              <a:ext uri="{FF2B5EF4-FFF2-40B4-BE49-F238E27FC236}">
                <a16:creationId xmlns:a16="http://schemas.microsoft.com/office/drawing/2014/main" id="{15D7D23A-1232-9173-80E0-A45F3AAD9CC1}"/>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epartment/Unit name Placeholder">
            <a:extLst>
              <a:ext uri="{FF2B5EF4-FFF2-40B4-BE49-F238E27FC236}">
                <a16:creationId xmlns:a16="http://schemas.microsoft.com/office/drawing/2014/main" id="{AB35559D-9B81-15E1-57F6-5A5D9BA4D76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1">
            <a:extLst>
              <a:ext uri="{FF2B5EF4-FFF2-40B4-BE49-F238E27FC236}">
                <a16:creationId xmlns:a16="http://schemas.microsoft.com/office/drawing/2014/main" id="{5F5EEECF-FB5A-EB2A-C6A5-7ACB9EE00D53}"/>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405389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Slide 6">
    <p:spTree>
      <p:nvGrpSpPr>
        <p:cNvPr id="1" name=""/>
        <p:cNvGrpSpPr/>
        <p:nvPr/>
      </p:nvGrpSpPr>
      <p:grpSpPr>
        <a:xfrm>
          <a:off x="0" y="0"/>
          <a:ext cx="0" cy="0"/>
          <a:chOff x="0" y="0"/>
          <a:chExt cx="0" cy="0"/>
        </a:xfrm>
      </p:grpSpPr>
      <p:sp>
        <p:nvSpPr>
          <p:cNvPr id="13" name="Title Placeholder">
            <a:extLst>
              <a:ext uri="{FF2B5EF4-FFF2-40B4-BE49-F238E27FC236}">
                <a16:creationId xmlns:a16="http://schemas.microsoft.com/office/drawing/2014/main" id="{7D02BED8-DBC4-0252-E92E-234AE9D9F15C}"/>
              </a:ext>
            </a:extLst>
          </p:cNvPr>
          <p:cNvSpPr>
            <a:spLocks noGrp="1"/>
          </p:cNvSpPr>
          <p:nvPr>
            <p:ph type="body" sz="quarter" idx="19" hasCustomPrompt="1"/>
          </p:nvPr>
        </p:nvSpPr>
        <p:spPr>
          <a:xfrm>
            <a:off x="7679104" y="2391179"/>
            <a:ext cx="4187900" cy="764799"/>
          </a:xfrm>
        </p:spPr>
        <p:txBody>
          <a:bodyPr anchor="ctr">
            <a:normAutofit/>
          </a:bodyPr>
          <a:lstStyle>
            <a:lvl1pPr marL="0" indent="0" algn="l">
              <a:lnSpc>
                <a:spcPct val="70000"/>
              </a:lnSpc>
              <a:buNone/>
              <a:defRPr sz="3000">
                <a:solidFill>
                  <a:schemeClr val="bg1"/>
                </a:solidFill>
                <a:latin typeface="+mj-lt"/>
              </a:defRPr>
            </a:lvl1pPr>
          </a:lstStyle>
          <a:p>
            <a:pPr lvl="0"/>
            <a:r>
              <a:rPr lang="en-US" dirty="0"/>
              <a:t>Subhead</a:t>
            </a:r>
          </a:p>
        </p:txBody>
      </p:sp>
      <p:sp>
        <p:nvSpPr>
          <p:cNvPr id="15" name="Text Placeholder">
            <a:extLst>
              <a:ext uri="{FF2B5EF4-FFF2-40B4-BE49-F238E27FC236}">
                <a16:creationId xmlns:a16="http://schemas.microsoft.com/office/drawing/2014/main" id="{A877C0E9-AC67-8A06-EFD9-3C48FB86AFCA}"/>
              </a:ext>
            </a:extLst>
          </p:cNvPr>
          <p:cNvSpPr>
            <a:spLocks noGrp="1"/>
          </p:cNvSpPr>
          <p:nvPr>
            <p:ph type="body" sz="quarter" idx="20"/>
          </p:nvPr>
        </p:nvSpPr>
        <p:spPr>
          <a:xfrm>
            <a:off x="7677339" y="3166449"/>
            <a:ext cx="4187900" cy="1267660"/>
          </a:xfrm>
        </p:spPr>
        <p:txBody>
          <a:bodyPr>
            <a:normAutofit/>
          </a:bodyPr>
          <a:lstStyle>
            <a:lvl1pPr marL="0" indent="0">
              <a:buNone/>
              <a:defRPr sz="2000">
                <a:solidFill>
                  <a:schemeClr val="bg1"/>
                </a:solidFill>
              </a:defRPr>
            </a:lvl1pPr>
          </a:lstStyle>
          <a:p>
            <a:pPr lvl="0"/>
            <a:r>
              <a:rPr lang="en-US"/>
              <a:t>Click to edit Master text styles</a:t>
            </a:r>
          </a:p>
        </p:txBody>
      </p:sp>
      <p:sp>
        <p:nvSpPr>
          <p:cNvPr id="5" name="Footer background">
            <a:extLst>
              <a:ext uri="{FF2B5EF4-FFF2-40B4-BE49-F238E27FC236}">
                <a16:creationId xmlns:a16="http://schemas.microsoft.com/office/drawing/2014/main" id="{15D7D23A-1232-9173-80E0-A45F3AAD9CC1}"/>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epartment/Unit name Placeholder">
            <a:extLst>
              <a:ext uri="{FF2B5EF4-FFF2-40B4-BE49-F238E27FC236}">
                <a16:creationId xmlns:a16="http://schemas.microsoft.com/office/drawing/2014/main" id="{AB35559D-9B81-15E1-57F6-5A5D9BA4D76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1">
            <a:extLst>
              <a:ext uri="{FF2B5EF4-FFF2-40B4-BE49-F238E27FC236}">
                <a16:creationId xmlns:a16="http://schemas.microsoft.com/office/drawing/2014/main" id="{5F5EEECF-FB5A-EB2A-C6A5-7ACB9EE00D53}"/>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31778697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Slide 7">
    <p:spTree>
      <p:nvGrpSpPr>
        <p:cNvPr id="1" name=""/>
        <p:cNvGrpSpPr/>
        <p:nvPr/>
      </p:nvGrpSpPr>
      <p:grpSpPr>
        <a:xfrm>
          <a:off x="0" y="0"/>
          <a:ext cx="0" cy="0"/>
          <a:chOff x="0" y="0"/>
          <a:chExt cx="0" cy="0"/>
        </a:xfrm>
      </p:grpSpPr>
      <p:pic>
        <p:nvPicPr>
          <p:cNvPr id="4" name="Block I">
            <a:extLst>
              <a:ext uri="{FF2B5EF4-FFF2-40B4-BE49-F238E27FC236}">
                <a16:creationId xmlns:a16="http://schemas.microsoft.com/office/drawing/2014/main" id="{D5DA79D9-6B40-7F27-6A6B-EA75CB7C61B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11" name="Title Placeholder">
            <a:extLst>
              <a:ext uri="{FF2B5EF4-FFF2-40B4-BE49-F238E27FC236}">
                <a16:creationId xmlns:a16="http://schemas.microsoft.com/office/drawing/2014/main" id="{9FFDD080-4638-6791-3E4F-BA329002E2BF}"/>
              </a:ext>
            </a:extLst>
          </p:cNvPr>
          <p:cNvSpPr>
            <a:spLocks noGrp="1"/>
          </p:cNvSpPr>
          <p:nvPr>
            <p:ph type="body" sz="quarter" idx="19" hasCustomPrompt="1"/>
          </p:nvPr>
        </p:nvSpPr>
        <p:spPr>
          <a:xfrm>
            <a:off x="2248247" y="4070491"/>
            <a:ext cx="7695506" cy="764799"/>
          </a:xfrm>
        </p:spPr>
        <p:txBody>
          <a:bodyPr anchor="ctr">
            <a:normAutofit/>
          </a:bodyPr>
          <a:lstStyle>
            <a:lvl1pPr marL="0" indent="0" algn="ctr">
              <a:lnSpc>
                <a:spcPct val="70000"/>
              </a:lnSpc>
              <a:buNone/>
              <a:defRPr sz="3000">
                <a:solidFill>
                  <a:schemeClr val="bg1"/>
                </a:solidFill>
                <a:latin typeface="+mj-lt"/>
              </a:defRPr>
            </a:lvl1pPr>
          </a:lstStyle>
          <a:p>
            <a:pPr lvl="0"/>
            <a:r>
              <a:rPr lang="en-US" dirty="0"/>
              <a:t>Subhead</a:t>
            </a:r>
          </a:p>
        </p:txBody>
      </p:sp>
      <p:sp>
        <p:nvSpPr>
          <p:cNvPr id="22" name="Text Placeholder">
            <a:extLst>
              <a:ext uri="{FF2B5EF4-FFF2-40B4-BE49-F238E27FC236}">
                <a16:creationId xmlns:a16="http://schemas.microsoft.com/office/drawing/2014/main" id="{3208D36D-11B7-A53D-F8A8-E941F54F2B0D}"/>
              </a:ext>
            </a:extLst>
          </p:cNvPr>
          <p:cNvSpPr>
            <a:spLocks noGrp="1"/>
          </p:cNvSpPr>
          <p:nvPr>
            <p:ph type="body" sz="quarter" idx="20"/>
          </p:nvPr>
        </p:nvSpPr>
        <p:spPr>
          <a:xfrm>
            <a:off x="2248247" y="4980067"/>
            <a:ext cx="7695506" cy="612588"/>
          </a:xfrm>
        </p:spPr>
        <p:txBody>
          <a:bodyPr>
            <a:normAutofit/>
          </a:bodyPr>
          <a:lstStyle>
            <a:lvl1pPr marL="0" indent="0" algn="ctr">
              <a:buNone/>
              <a:defRPr sz="2000">
                <a:solidFill>
                  <a:schemeClr val="bg1"/>
                </a:solidFill>
              </a:defRPr>
            </a:lvl1pPr>
          </a:lstStyle>
          <a:p>
            <a:pPr lvl="0"/>
            <a:r>
              <a:rPr lang="en-US"/>
              <a:t>Click to edit Master text styles</a:t>
            </a:r>
          </a:p>
        </p:txBody>
      </p:sp>
      <p:sp>
        <p:nvSpPr>
          <p:cNvPr id="21" name="Department/Unit name Placeholder">
            <a:extLst>
              <a:ext uri="{FF2B5EF4-FFF2-40B4-BE49-F238E27FC236}">
                <a16:creationId xmlns:a16="http://schemas.microsoft.com/office/drawing/2014/main" id="{AB35559D-9B81-15E1-57F6-5A5D9BA4D76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1">
            <a:extLst>
              <a:ext uri="{FF2B5EF4-FFF2-40B4-BE49-F238E27FC236}">
                <a16:creationId xmlns:a16="http://schemas.microsoft.com/office/drawing/2014/main" id="{5F5EEECF-FB5A-EB2A-C6A5-7ACB9EE00D53}"/>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30764255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 Slide 1">
    <p:spTree>
      <p:nvGrpSpPr>
        <p:cNvPr id="1" name=""/>
        <p:cNvGrpSpPr/>
        <p:nvPr/>
      </p:nvGrpSpPr>
      <p:grpSpPr>
        <a:xfrm>
          <a:off x="0" y="0"/>
          <a:ext cx="0" cy="0"/>
          <a:chOff x="0" y="0"/>
          <a:chExt cx="0" cy="0"/>
        </a:xfrm>
      </p:grpSpPr>
      <p:sp>
        <p:nvSpPr>
          <p:cNvPr id="18" name="Title accent">
            <a:extLst>
              <a:ext uri="{FF2B5EF4-FFF2-40B4-BE49-F238E27FC236}">
                <a16:creationId xmlns:a16="http://schemas.microsoft.com/office/drawing/2014/main" id="{EC828380-4544-4F96-B8A5-DCC905DD2955}"/>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7" name="Block I">
            <a:extLst>
              <a:ext uri="{FF2B5EF4-FFF2-40B4-BE49-F238E27FC236}">
                <a16:creationId xmlns:a16="http://schemas.microsoft.com/office/drawing/2014/main" id="{83CCBDC0-B71E-50D9-1AE4-50C357B154C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9"/>
          </a:xfrm>
          <a:prstGeom prst="rect">
            <a:avLst/>
          </a:prstGeom>
        </p:spPr>
      </p:pic>
      <p:sp>
        <p:nvSpPr>
          <p:cNvPr id="3" name="Title 1">
            <a:extLst>
              <a:ext uri="{FF2B5EF4-FFF2-40B4-BE49-F238E27FC236}">
                <a16:creationId xmlns:a16="http://schemas.microsoft.com/office/drawing/2014/main" id="{BDA352AF-0D0B-CA5B-F6AB-E8E707C2BCFB}"/>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5" name="Chart Placeholder">
            <a:extLst>
              <a:ext uri="{FF2B5EF4-FFF2-40B4-BE49-F238E27FC236}">
                <a16:creationId xmlns:a16="http://schemas.microsoft.com/office/drawing/2014/main" id="{A294C2DE-00CB-57AC-36E4-F1BD262706DC}"/>
              </a:ext>
            </a:extLst>
          </p:cNvPr>
          <p:cNvSpPr>
            <a:spLocks noGrp="1"/>
          </p:cNvSpPr>
          <p:nvPr>
            <p:ph type="chart" sz="quarter" idx="19"/>
          </p:nvPr>
        </p:nvSpPr>
        <p:spPr>
          <a:xfrm>
            <a:off x="1430338" y="1747838"/>
            <a:ext cx="9134475" cy="4360862"/>
          </a:xfrm>
        </p:spPr>
        <p:txBody>
          <a:bodyPr/>
          <a:lstStyle/>
          <a:p>
            <a:r>
              <a:rPr lang="en-US"/>
              <a:t>Click icon to add chart</a:t>
            </a:r>
          </a:p>
        </p:txBody>
      </p:sp>
      <p:sp>
        <p:nvSpPr>
          <p:cNvPr id="2" name="Footer background">
            <a:extLst>
              <a:ext uri="{FF2B5EF4-FFF2-40B4-BE49-F238E27FC236}">
                <a16:creationId xmlns:a16="http://schemas.microsoft.com/office/drawing/2014/main" id="{2CDA5182-C298-A7CD-BECD-28B3EF9F549D}"/>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partment/unit placeholder">
            <a:extLst>
              <a:ext uri="{FF2B5EF4-FFF2-40B4-BE49-F238E27FC236}">
                <a16:creationId xmlns:a16="http://schemas.microsoft.com/office/drawing/2014/main" id="{D04B6268-443E-C233-94CE-19E2240CBFFD}"/>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4" name="Slide Number Placeholder 3">
            <a:extLst>
              <a:ext uri="{FF2B5EF4-FFF2-40B4-BE49-F238E27FC236}">
                <a16:creationId xmlns:a16="http://schemas.microsoft.com/office/drawing/2014/main" id="{2166FCCC-D572-7B04-6D0C-142E9AF1AEAA}"/>
              </a:ext>
              <a:ext uri="{C183D7F6-B498-43B3-948B-1728B52AA6E4}">
                <adec:decorative xmlns:adec="http://schemas.microsoft.com/office/drawing/2017/decorative" val="1"/>
              </a:ext>
            </a:extLst>
          </p:cNvPr>
          <p:cNvSpPr>
            <a:spLocks noGrp="1"/>
          </p:cNvSpPr>
          <p:nvPr>
            <p:ph type="sldNum" sz="quarter" idx="17"/>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962947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9AC6FB-79B2-8934-E612-EC987EF3231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5"/>
            <a:ext cx="12192000" cy="6854430"/>
          </a:xfrm>
          <a:prstGeom prst="rect">
            <a:avLst/>
          </a:prstGeom>
        </p:spPr>
      </p:pic>
      <p:sp>
        <p:nvSpPr>
          <p:cNvPr id="17" name="Title Placeholder">
            <a:extLst>
              <a:ext uri="{FF2B5EF4-FFF2-40B4-BE49-F238E27FC236}">
                <a16:creationId xmlns:a16="http://schemas.microsoft.com/office/drawing/2014/main" id="{9E07F9AC-4E7E-9623-9170-90BDADFA2A74}"/>
              </a:ext>
            </a:extLst>
          </p:cNvPr>
          <p:cNvSpPr>
            <a:spLocks noGrp="1"/>
          </p:cNvSpPr>
          <p:nvPr>
            <p:ph type="title" hasCustomPrompt="1"/>
          </p:nvPr>
        </p:nvSpPr>
        <p:spPr>
          <a:xfrm>
            <a:off x="1610698" y="823864"/>
            <a:ext cx="8981220" cy="1107047"/>
          </a:xfrm>
        </p:spPr>
        <p:txBody>
          <a:bodyPr>
            <a:normAutofit/>
          </a:bodyPr>
          <a:lstStyle>
            <a:lvl1pPr algn="ctr">
              <a:defRPr sz="6000">
                <a:solidFill>
                  <a:schemeClr val="bg1"/>
                </a:solidFill>
              </a:defRPr>
            </a:lvl1pPr>
          </a:lstStyle>
          <a:p>
            <a:r>
              <a:rPr lang="en-US" dirty="0"/>
              <a:t>Thank You</a:t>
            </a:r>
          </a:p>
        </p:txBody>
      </p:sp>
      <p:sp>
        <p:nvSpPr>
          <p:cNvPr id="12" name="Title Underscore">
            <a:extLst>
              <a:ext uri="{FF2B5EF4-FFF2-40B4-BE49-F238E27FC236}">
                <a16:creationId xmlns:a16="http://schemas.microsoft.com/office/drawing/2014/main" id="{58F4D01E-94DA-4F0B-8E13-618D11B2DCE2}"/>
              </a:ext>
              <a:ext uri="{C183D7F6-B498-43B3-948B-1728B52AA6E4}">
                <adec:decorative xmlns:adec="http://schemas.microsoft.com/office/drawing/2017/decorative" val="1"/>
              </a:ext>
            </a:extLst>
          </p:cNvPr>
          <p:cNvSpPr/>
          <p:nvPr userDrawn="1"/>
        </p:nvSpPr>
        <p:spPr>
          <a:xfrm>
            <a:off x="5455664" y="1930911"/>
            <a:ext cx="1275549" cy="141956"/>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5" name="Block I">
            <a:extLst>
              <a:ext uri="{FF2B5EF4-FFF2-40B4-BE49-F238E27FC236}">
                <a16:creationId xmlns:a16="http://schemas.microsoft.com/office/drawing/2014/main" id="{2ECD6B36-AE20-6B2C-70DA-90541397C67C}"/>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1104605" y="277805"/>
            <a:ext cx="529474" cy="764795"/>
          </a:xfrm>
          <a:prstGeom prst="rect">
            <a:avLst/>
          </a:prstGeom>
        </p:spPr>
      </p:pic>
      <p:sp>
        <p:nvSpPr>
          <p:cNvPr id="19" name="Text Placeholder 1">
            <a:extLst>
              <a:ext uri="{FF2B5EF4-FFF2-40B4-BE49-F238E27FC236}">
                <a16:creationId xmlns:a16="http://schemas.microsoft.com/office/drawing/2014/main" id="{645B5409-DDAC-5BBA-E785-37F723B5630A}"/>
              </a:ext>
            </a:extLst>
          </p:cNvPr>
          <p:cNvSpPr>
            <a:spLocks noGrp="1"/>
          </p:cNvSpPr>
          <p:nvPr>
            <p:ph type="body" sz="quarter" idx="19" hasCustomPrompt="1"/>
          </p:nvPr>
        </p:nvSpPr>
        <p:spPr>
          <a:xfrm>
            <a:off x="1610697" y="2328261"/>
            <a:ext cx="8981219" cy="2201477"/>
          </a:xfrm>
        </p:spPr>
        <p:txBody>
          <a:bodyPr anchor="ctr">
            <a:noAutofit/>
          </a:bodyPr>
          <a:lstStyle>
            <a:lvl1pPr marL="0" indent="0" algn="ctr">
              <a:lnSpc>
                <a:spcPct val="150000"/>
              </a:lnSpc>
              <a:buNone/>
              <a:defRPr sz="3200">
                <a:solidFill>
                  <a:schemeClr val="bg1"/>
                </a:solidFill>
                <a:latin typeface="+mj-lt"/>
              </a:defRPr>
            </a:lvl1p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Questions/Contact/Information</a:t>
            </a:r>
          </a:p>
        </p:txBody>
      </p:sp>
      <p:sp>
        <p:nvSpPr>
          <p:cNvPr id="21" name="Text Placeholder 2">
            <a:extLst>
              <a:ext uri="{FF2B5EF4-FFF2-40B4-BE49-F238E27FC236}">
                <a16:creationId xmlns:a16="http://schemas.microsoft.com/office/drawing/2014/main" id="{2982A2E9-6729-F459-2EB4-38593EB1846E}"/>
              </a:ext>
            </a:extLst>
          </p:cNvPr>
          <p:cNvSpPr>
            <a:spLocks noGrp="1"/>
          </p:cNvSpPr>
          <p:nvPr>
            <p:ph type="body" sz="quarter" idx="20"/>
          </p:nvPr>
        </p:nvSpPr>
        <p:spPr>
          <a:xfrm>
            <a:off x="1610697" y="4952165"/>
            <a:ext cx="8981219" cy="796785"/>
          </a:xfrm>
        </p:spPr>
        <p:txBody>
          <a:bodyPr>
            <a:normAutofit/>
          </a:bodyPr>
          <a:lstStyle>
            <a:lvl1pPr marL="0" indent="0" algn="ctr">
              <a:buNone/>
              <a:defRPr sz="2000">
                <a:solidFill>
                  <a:schemeClr val="bg1"/>
                </a:solidFill>
              </a:defRPr>
            </a:lvl1pPr>
          </a:lstStyle>
          <a:p>
            <a:pPr lvl="0"/>
            <a:r>
              <a:rPr lang="en-US"/>
              <a:t>Click to edit Master text styles</a:t>
            </a:r>
          </a:p>
        </p:txBody>
      </p:sp>
      <p:sp>
        <p:nvSpPr>
          <p:cNvPr id="13" name="Department/Unit name Placeholder">
            <a:extLst>
              <a:ext uri="{FF2B5EF4-FFF2-40B4-BE49-F238E27FC236}">
                <a16:creationId xmlns:a16="http://schemas.microsoft.com/office/drawing/2014/main" id="{EC420C19-0C40-EAE2-AA9D-5101B4FF164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6" name="Slide Number Placeholder">
            <a:extLst>
              <a:ext uri="{FF2B5EF4-FFF2-40B4-BE49-F238E27FC236}">
                <a16:creationId xmlns:a16="http://schemas.microsoft.com/office/drawing/2014/main" id="{1DAF599E-70A8-5E76-56CB-CA69217C103F}"/>
              </a:ext>
              <a:ext uri="{C183D7F6-B498-43B3-948B-1728B52AA6E4}">
                <adec:decorative xmlns:adec="http://schemas.microsoft.com/office/drawing/2017/decorative" val="1"/>
              </a:ext>
            </a:extLst>
          </p:cNvPr>
          <p:cNvSpPr>
            <a:spLocks noGrp="1"/>
          </p:cNvSpPr>
          <p:nvPr>
            <p:ph type="sldNum" sz="quarter" idx="10"/>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88764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F63E5-FDDB-6B44-048F-EF43D6670AE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
        <p:nvSpPr>
          <p:cNvPr id="7" name="Title Placeholder">
            <a:extLst>
              <a:ext uri="{FF2B5EF4-FFF2-40B4-BE49-F238E27FC236}">
                <a16:creationId xmlns:a16="http://schemas.microsoft.com/office/drawing/2014/main" id="{33DE6DDB-A415-6C63-7353-2B6BB41D589A}"/>
              </a:ext>
            </a:extLst>
          </p:cNvPr>
          <p:cNvSpPr>
            <a:spLocks noGrp="1"/>
          </p:cNvSpPr>
          <p:nvPr>
            <p:ph type="title" hasCustomPrompt="1"/>
          </p:nvPr>
        </p:nvSpPr>
        <p:spPr>
          <a:xfrm>
            <a:off x="1610698" y="823864"/>
            <a:ext cx="8981220" cy="1107047"/>
          </a:xfrm>
        </p:spPr>
        <p:txBody>
          <a:bodyPr>
            <a:normAutofit/>
          </a:bodyPr>
          <a:lstStyle>
            <a:lvl1pPr algn="ctr">
              <a:defRPr sz="6000">
                <a:solidFill>
                  <a:schemeClr val="bg1"/>
                </a:solidFill>
              </a:defRPr>
            </a:lvl1pPr>
          </a:lstStyle>
          <a:p>
            <a:r>
              <a:rPr lang="en-US" dirty="0"/>
              <a:t>Thank You</a:t>
            </a:r>
          </a:p>
        </p:txBody>
      </p:sp>
      <p:sp>
        <p:nvSpPr>
          <p:cNvPr id="10" name="Title Underscore">
            <a:extLst>
              <a:ext uri="{FF2B5EF4-FFF2-40B4-BE49-F238E27FC236}">
                <a16:creationId xmlns:a16="http://schemas.microsoft.com/office/drawing/2014/main" id="{EE499929-DC2D-46B3-A28E-229CC329ABAD}"/>
              </a:ext>
              <a:ext uri="{C183D7F6-B498-43B3-948B-1728B52AA6E4}">
                <adec:decorative xmlns:adec="http://schemas.microsoft.com/office/drawing/2017/decorative" val="1"/>
              </a:ext>
            </a:extLst>
          </p:cNvPr>
          <p:cNvSpPr/>
          <p:nvPr userDrawn="1"/>
        </p:nvSpPr>
        <p:spPr>
          <a:xfrm>
            <a:off x="5455664" y="1930911"/>
            <a:ext cx="1275549" cy="141956"/>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9" name="Block I">
            <a:extLst>
              <a:ext uri="{FF2B5EF4-FFF2-40B4-BE49-F238E27FC236}">
                <a16:creationId xmlns:a16="http://schemas.microsoft.com/office/drawing/2014/main" id="{E693DE19-AD82-43E4-870B-ABD71ED9EBE0}"/>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98275" y="277804"/>
            <a:ext cx="528575" cy="764797"/>
          </a:xfrm>
          <a:prstGeom prst="rect">
            <a:avLst/>
          </a:prstGeom>
        </p:spPr>
      </p:pic>
      <p:sp>
        <p:nvSpPr>
          <p:cNvPr id="8" name="Text Placeholder 1">
            <a:extLst>
              <a:ext uri="{FF2B5EF4-FFF2-40B4-BE49-F238E27FC236}">
                <a16:creationId xmlns:a16="http://schemas.microsoft.com/office/drawing/2014/main" id="{20D3AEAA-8383-5B38-DD49-CF2D2E42B2FD}"/>
              </a:ext>
            </a:extLst>
          </p:cNvPr>
          <p:cNvSpPr>
            <a:spLocks noGrp="1"/>
          </p:cNvSpPr>
          <p:nvPr>
            <p:ph type="body" sz="quarter" idx="19" hasCustomPrompt="1"/>
          </p:nvPr>
        </p:nvSpPr>
        <p:spPr>
          <a:xfrm>
            <a:off x="1610697" y="2328261"/>
            <a:ext cx="8981219" cy="2201477"/>
          </a:xfrm>
        </p:spPr>
        <p:txBody>
          <a:bodyPr anchor="ctr">
            <a:noAutofit/>
          </a:bodyPr>
          <a:lstStyle>
            <a:lvl1pPr marL="0" indent="0" algn="ctr">
              <a:lnSpc>
                <a:spcPct val="150000"/>
              </a:lnSpc>
              <a:buNone/>
              <a:defRPr sz="3200">
                <a:solidFill>
                  <a:schemeClr val="bg1"/>
                </a:solidFill>
                <a:latin typeface="+mj-lt"/>
              </a:defRPr>
            </a:lvl1pPr>
          </a:lstStyle>
          <a:p>
            <a:pPr lvl="0"/>
            <a:r>
              <a:rPr lang="en-US" dirty="0"/>
              <a:t>Questions/Contact/Information</a:t>
            </a:r>
          </a:p>
        </p:txBody>
      </p:sp>
      <p:sp>
        <p:nvSpPr>
          <p:cNvPr id="11" name="Text Placeholder 2">
            <a:extLst>
              <a:ext uri="{FF2B5EF4-FFF2-40B4-BE49-F238E27FC236}">
                <a16:creationId xmlns:a16="http://schemas.microsoft.com/office/drawing/2014/main" id="{F650F580-D423-6DBC-88B2-B37D4EB87AFE}"/>
              </a:ext>
            </a:extLst>
          </p:cNvPr>
          <p:cNvSpPr>
            <a:spLocks noGrp="1"/>
          </p:cNvSpPr>
          <p:nvPr>
            <p:ph type="body" sz="quarter" idx="20"/>
          </p:nvPr>
        </p:nvSpPr>
        <p:spPr>
          <a:xfrm>
            <a:off x="1610697" y="4952165"/>
            <a:ext cx="8981219" cy="796785"/>
          </a:xfrm>
        </p:spPr>
        <p:txBody>
          <a:bodyPr>
            <a:normAutofit/>
          </a:bodyPr>
          <a:lstStyle>
            <a:lvl1pPr marL="0" indent="0" algn="ctr">
              <a:buNone/>
              <a:defRPr sz="2000">
                <a:solidFill>
                  <a:schemeClr val="bg1"/>
                </a:solidFill>
              </a:defRPr>
            </a:lvl1pPr>
          </a:lstStyle>
          <a:p>
            <a:pPr lvl="0"/>
            <a:r>
              <a:rPr lang="en-US"/>
              <a:t>Click to edit Master text styles</a:t>
            </a:r>
          </a:p>
        </p:txBody>
      </p:sp>
      <p:sp>
        <p:nvSpPr>
          <p:cNvPr id="6" name="Department/Unit name Placeholder">
            <a:extLst>
              <a:ext uri="{FF2B5EF4-FFF2-40B4-BE49-F238E27FC236}">
                <a16:creationId xmlns:a16="http://schemas.microsoft.com/office/drawing/2014/main" id="{D09D9943-0FAE-E4DE-E4FE-0B3F8F5513E0}"/>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a:extLst>
              <a:ext uri="{FF2B5EF4-FFF2-40B4-BE49-F238E27FC236}">
                <a16:creationId xmlns:a16="http://schemas.microsoft.com/office/drawing/2014/main" id="{BC285FAE-FC3C-B139-BFE4-13B46455285B}"/>
              </a:ext>
              <a:ext uri="{C183D7F6-B498-43B3-948B-1728B52AA6E4}">
                <adec:decorative xmlns:adec="http://schemas.microsoft.com/office/drawing/2017/decorative" val="1"/>
              </a:ext>
            </a:extLst>
          </p:cNvPr>
          <p:cNvSpPr>
            <a:spLocks noGrp="1"/>
          </p:cNvSpPr>
          <p:nvPr>
            <p:ph type="sldNum" sz="quarter" idx="10"/>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864320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Art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F629A3-552F-E006-13D5-0CE1F4DDF8A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5"/>
            <a:ext cx="12192000" cy="6854430"/>
          </a:xfrm>
          <a:prstGeom prst="rect">
            <a:avLst/>
          </a:prstGeom>
        </p:spPr>
      </p:pic>
    </p:spTree>
    <p:extLst>
      <p:ext uri="{BB962C8B-B14F-4D97-AF65-F5344CB8AC3E}">
        <p14:creationId xmlns:p14="http://schemas.microsoft.com/office/powerpoint/2010/main" val="20360489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Art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460F61-2344-C760-857E-55ED7348C7A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27322106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Art 3">
    <p:spTree>
      <p:nvGrpSpPr>
        <p:cNvPr id="1" name=""/>
        <p:cNvGrpSpPr/>
        <p:nvPr/>
      </p:nvGrpSpPr>
      <p:grpSpPr>
        <a:xfrm>
          <a:off x="0" y="0"/>
          <a:ext cx="0" cy="0"/>
          <a:chOff x="0" y="0"/>
          <a:chExt cx="0" cy="0"/>
        </a:xfrm>
      </p:grpSpPr>
      <p:pic>
        <p:nvPicPr>
          <p:cNvPr id="6" name="Background">
            <a:extLst>
              <a:ext uri="{FF2B5EF4-FFF2-40B4-BE49-F238E27FC236}">
                <a16:creationId xmlns:a16="http://schemas.microsoft.com/office/drawing/2014/main" id="{D10096E1-7AA4-3695-82F5-7DAD7028D39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466" y="694"/>
            <a:ext cx="12189533" cy="6856612"/>
          </a:xfrm>
          <a:prstGeom prst="rect">
            <a:avLst/>
          </a:prstGeom>
        </p:spPr>
      </p:pic>
    </p:spTree>
    <p:extLst>
      <p:ext uri="{BB962C8B-B14F-4D97-AF65-F5344CB8AC3E}">
        <p14:creationId xmlns:p14="http://schemas.microsoft.com/office/powerpoint/2010/main" val="30692953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Art 4">
    <p:spTree>
      <p:nvGrpSpPr>
        <p:cNvPr id="1" name=""/>
        <p:cNvGrpSpPr/>
        <p:nvPr/>
      </p:nvGrpSpPr>
      <p:grpSpPr>
        <a:xfrm>
          <a:off x="0" y="0"/>
          <a:ext cx="0" cy="0"/>
          <a:chOff x="0" y="0"/>
          <a:chExt cx="0" cy="0"/>
        </a:xfrm>
      </p:grpSpPr>
      <p:pic>
        <p:nvPicPr>
          <p:cNvPr id="8" name="Background">
            <a:extLst>
              <a:ext uri="{FF2B5EF4-FFF2-40B4-BE49-F238E27FC236}">
                <a16:creationId xmlns:a16="http://schemas.microsoft.com/office/drawing/2014/main" id="{C55AD4A4-2991-D3F6-2545-9BA75BB1478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639" y="3172"/>
            <a:ext cx="12180721" cy="6851656"/>
          </a:xfrm>
          <a:prstGeom prst="rect">
            <a:avLst/>
          </a:prstGeom>
        </p:spPr>
      </p:pic>
    </p:spTree>
    <p:extLst>
      <p:ext uri="{BB962C8B-B14F-4D97-AF65-F5344CB8AC3E}">
        <p14:creationId xmlns:p14="http://schemas.microsoft.com/office/powerpoint/2010/main" val="327013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5" name="Background">
            <a:extLst>
              <a:ext uri="{FF2B5EF4-FFF2-40B4-BE49-F238E27FC236}">
                <a16:creationId xmlns:a16="http://schemas.microsoft.com/office/drawing/2014/main" id="{5C2C3DC9-CBAF-E0AA-9E07-BE81DC638CD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466" y="694"/>
            <a:ext cx="12189534" cy="6856612"/>
          </a:xfrm>
          <a:prstGeom prst="rect">
            <a:avLst/>
          </a:prstGeom>
        </p:spPr>
      </p:pic>
      <p:pic>
        <p:nvPicPr>
          <p:cNvPr id="2" name="Block I">
            <a:extLst>
              <a:ext uri="{FF2B5EF4-FFF2-40B4-BE49-F238E27FC236}">
                <a16:creationId xmlns:a16="http://schemas.microsoft.com/office/drawing/2014/main" id="{F622F3C3-0B66-1EFA-7644-C9486EB60C0E}"/>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1104605" y="277805"/>
            <a:ext cx="529474" cy="764795"/>
          </a:xfrm>
          <a:prstGeom prst="rect">
            <a:avLst/>
          </a:prstGeom>
        </p:spPr>
      </p:pic>
      <p:sp>
        <p:nvSpPr>
          <p:cNvPr id="8" name="Title 6">
            <a:extLst>
              <a:ext uri="{FF2B5EF4-FFF2-40B4-BE49-F238E27FC236}">
                <a16:creationId xmlns:a16="http://schemas.microsoft.com/office/drawing/2014/main" id="{7BC0581F-68FE-3796-A22D-5418171CE351}"/>
              </a:ext>
            </a:extLst>
          </p:cNvPr>
          <p:cNvSpPr>
            <a:spLocks noGrp="1"/>
          </p:cNvSpPr>
          <p:nvPr>
            <p:ph type="title" hasCustomPrompt="1"/>
          </p:nvPr>
        </p:nvSpPr>
        <p:spPr>
          <a:xfrm>
            <a:off x="0" y="2163545"/>
            <a:ext cx="12189530" cy="1614487"/>
          </a:xfrm>
        </p:spPr>
        <p:txBody>
          <a:bodyPr anchor="t">
            <a:normAutofit/>
          </a:bodyPr>
          <a:lstStyle>
            <a:lvl1pPr algn="ctr">
              <a:defRPr sz="6000">
                <a:solidFill>
                  <a:schemeClr val="bg1"/>
                </a:solidFill>
              </a:defRPr>
            </a:lvl1pPr>
          </a:lstStyle>
          <a:p>
            <a:r>
              <a:rPr lang="en-US" dirty="0"/>
              <a:t>Presentation Title</a:t>
            </a:r>
          </a:p>
        </p:txBody>
      </p:sp>
      <p:sp>
        <p:nvSpPr>
          <p:cNvPr id="4" name="Department/Unit name Placeholder">
            <a:extLst>
              <a:ext uri="{FF2B5EF4-FFF2-40B4-BE49-F238E27FC236}">
                <a16:creationId xmlns:a16="http://schemas.microsoft.com/office/drawing/2014/main" id="{3E44D2A3-C965-C633-19E4-D7543644A742}"/>
              </a:ext>
            </a:extLst>
          </p:cNvPr>
          <p:cNvSpPr>
            <a:spLocks noGrp="1"/>
          </p:cNvSpPr>
          <p:nvPr>
            <p:ph type="body" sz="quarter" idx="11" hasCustomPrompt="1"/>
          </p:nvPr>
        </p:nvSpPr>
        <p:spPr>
          <a:xfrm>
            <a:off x="2471" y="3694701"/>
            <a:ext cx="12189530" cy="787847"/>
          </a:xfrm>
          <a:prstGeom prst="rect">
            <a:avLst/>
          </a:prstGeom>
        </p:spPr>
        <p:txBody>
          <a:bodyPr>
            <a:normAutofit/>
          </a:bodyPr>
          <a:lstStyle>
            <a:lvl1pPr marL="0" indent="0" algn="ctr">
              <a:buNone/>
              <a:defRPr sz="3600">
                <a:solidFill>
                  <a:schemeClr val="bg1"/>
                </a:solidFill>
                <a:latin typeface="+mn-lt"/>
              </a:defRPr>
            </a:lvl1pPr>
          </a:lstStyle>
          <a:p>
            <a:r>
              <a:rPr lang="en-US" dirty="0"/>
              <a:t>Department/Unit Name</a:t>
            </a:r>
          </a:p>
        </p:txBody>
      </p:sp>
      <p:sp>
        <p:nvSpPr>
          <p:cNvPr id="6" name="Date Placeholder">
            <a:extLst>
              <a:ext uri="{FF2B5EF4-FFF2-40B4-BE49-F238E27FC236}">
                <a16:creationId xmlns:a16="http://schemas.microsoft.com/office/drawing/2014/main" id="{A11F428D-6D39-7B6D-AFE8-65D4134A9969}"/>
              </a:ext>
            </a:extLst>
          </p:cNvPr>
          <p:cNvSpPr>
            <a:spLocks noGrp="1"/>
          </p:cNvSpPr>
          <p:nvPr>
            <p:ph type="body" sz="quarter" idx="12" hasCustomPrompt="1"/>
          </p:nvPr>
        </p:nvSpPr>
        <p:spPr>
          <a:xfrm>
            <a:off x="0" y="4500134"/>
            <a:ext cx="12189530" cy="787847"/>
          </a:xfrm>
          <a:prstGeom prst="rect">
            <a:avLst/>
          </a:prstGeom>
        </p:spPr>
        <p:txBody>
          <a:bodyPr>
            <a:normAutofit/>
          </a:bodyPr>
          <a:lstStyle>
            <a:lvl1pPr marL="0" indent="0" algn="ctr">
              <a:buNone/>
              <a:defRPr sz="3600">
                <a:solidFill>
                  <a:schemeClr val="bg1"/>
                </a:solidFill>
                <a:latin typeface="+mn-lt"/>
              </a:defRPr>
            </a:lvl1pPr>
          </a:lstStyle>
          <a:p>
            <a:r>
              <a:rPr lang="en-US" dirty="0"/>
              <a:t>Date</a:t>
            </a:r>
          </a:p>
        </p:txBody>
      </p:sp>
    </p:spTree>
    <p:extLst>
      <p:ext uri="{BB962C8B-B14F-4D97-AF65-F5344CB8AC3E}">
        <p14:creationId xmlns:p14="http://schemas.microsoft.com/office/powerpoint/2010/main" val="2488190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11" name="Background">
            <a:extLst>
              <a:ext uri="{FF2B5EF4-FFF2-40B4-BE49-F238E27FC236}">
                <a16:creationId xmlns:a16="http://schemas.microsoft.com/office/drawing/2014/main" id="{4A6F8600-C465-A237-F197-C96A708B3AE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639" y="3172"/>
            <a:ext cx="12180721" cy="6851656"/>
          </a:xfrm>
          <a:prstGeom prst="rect">
            <a:avLst/>
          </a:prstGeom>
        </p:spPr>
      </p:pic>
      <p:pic>
        <p:nvPicPr>
          <p:cNvPr id="2" name="Block I">
            <a:extLst>
              <a:ext uri="{FF2B5EF4-FFF2-40B4-BE49-F238E27FC236}">
                <a16:creationId xmlns:a16="http://schemas.microsoft.com/office/drawing/2014/main" id="{D8D43620-9928-A654-AC46-BED2B131FC80}"/>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1098275" y="279019"/>
            <a:ext cx="528575" cy="762367"/>
          </a:xfrm>
          <a:prstGeom prst="rect">
            <a:avLst/>
          </a:prstGeom>
        </p:spPr>
      </p:pic>
      <p:sp>
        <p:nvSpPr>
          <p:cNvPr id="4" name="Title 6">
            <a:extLst>
              <a:ext uri="{FF2B5EF4-FFF2-40B4-BE49-F238E27FC236}">
                <a16:creationId xmlns:a16="http://schemas.microsoft.com/office/drawing/2014/main" id="{68582E55-19DE-D3A6-A102-BEE797FEFA7B}"/>
              </a:ext>
            </a:extLst>
          </p:cNvPr>
          <p:cNvSpPr>
            <a:spLocks noGrp="1"/>
          </p:cNvSpPr>
          <p:nvPr>
            <p:ph type="title" hasCustomPrompt="1"/>
          </p:nvPr>
        </p:nvSpPr>
        <p:spPr>
          <a:xfrm>
            <a:off x="0" y="2163545"/>
            <a:ext cx="12189530" cy="1614487"/>
          </a:xfrm>
        </p:spPr>
        <p:txBody>
          <a:bodyPr anchor="t">
            <a:normAutofit/>
          </a:bodyPr>
          <a:lstStyle>
            <a:lvl1pPr algn="ctr">
              <a:defRPr sz="6000">
                <a:solidFill>
                  <a:schemeClr val="bg1"/>
                </a:solidFill>
              </a:defRPr>
            </a:lvl1pPr>
          </a:lstStyle>
          <a:p>
            <a:r>
              <a:rPr lang="en-US" dirty="0"/>
              <a:t>Presentation Title</a:t>
            </a:r>
          </a:p>
        </p:txBody>
      </p:sp>
      <p:sp>
        <p:nvSpPr>
          <p:cNvPr id="5" name="Department/Name Placeholder">
            <a:extLst>
              <a:ext uri="{FF2B5EF4-FFF2-40B4-BE49-F238E27FC236}">
                <a16:creationId xmlns:a16="http://schemas.microsoft.com/office/drawing/2014/main" id="{87E33E8E-94EC-D6F0-814A-4EDAFDEC863F}"/>
              </a:ext>
            </a:extLst>
          </p:cNvPr>
          <p:cNvSpPr>
            <a:spLocks noGrp="1"/>
          </p:cNvSpPr>
          <p:nvPr>
            <p:ph type="body" sz="quarter" idx="11" hasCustomPrompt="1"/>
          </p:nvPr>
        </p:nvSpPr>
        <p:spPr>
          <a:xfrm>
            <a:off x="2471" y="3694701"/>
            <a:ext cx="12189530" cy="787847"/>
          </a:xfrm>
          <a:prstGeom prst="rect">
            <a:avLst/>
          </a:prstGeom>
        </p:spPr>
        <p:txBody>
          <a:bodyPr>
            <a:normAutofit/>
          </a:bodyPr>
          <a:lstStyle>
            <a:lvl1pPr marL="0" indent="0" algn="ctr">
              <a:buNone/>
              <a:defRPr sz="3600">
                <a:solidFill>
                  <a:schemeClr val="bg1"/>
                </a:solidFill>
                <a:latin typeface="+mn-lt"/>
              </a:defRPr>
            </a:lvl1pPr>
          </a:lstStyle>
          <a:p>
            <a:r>
              <a:rPr lang="en-US" dirty="0"/>
              <a:t>Department/Unit Name</a:t>
            </a:r>
          </a:p>
        </p:txBody>
      </p:sp>
      <p:sp>
        <p:nvSpPr>
          <p:cNvPr id="6" name="Date Placeholder">
            <a:extLst>
              <a:ext uri="{FF2B5EF4-FFF2-40B4-BE49-F238E27FC236}">
                <a16:creationId xmlns:a16="http://schemas.microsoft.com/office/drawing/2014/main" id="{53FE06C4-A829-23E6-0677-AB297591F4CC}"/>
              </a:ext>
            </a:extLst>
          </p:cNvPr>
          <p:cNvSpPr>
            <a:spLocks noGrp="1"/>
          </p:cNvSpPr>
          <p:nvPr>
            <p:ph type="body" sz="quarter" idx="12" hasCustomPrompt="1"/>
          </p:nvPr>
        </p:nvSpPr>
        <p:spPr>
          <a:xfrm>
            <a:off x="0" y="4500134"/>
            <a:ext cx="12189530" cy="787847"/>
          </a:xfrm>
          <a:prstGeom prst="rect">
            <a:avLst/>
          </a:prstGeom>
        </p:spPr>
        <p:txBody>
          <a:bodyPr>
            <a:normAutofit/>
          </a:bodyPr>
          <a:lstStyle>
            <a:lvl1pPr marL="0" indent="0" algn="ctr">
              <a:buNone/>
              <a:defRPr sz="3600">
                <a:solidFill>
                  <a:schemeClr val="bg1"/>
                </a:solidFill>
                <a:latin typeface="+mn-lt"/>
              </a:defRPr>
            </a:lvl1pPr>
          </a:lstStyle>
          <a:p>
            <a:r>
              <a:rPr lang="en-US" dirty="0"/>
              <a:t>Date</a:t>
            </a:r>
          </a:p>
        </p:txBody>
      </p:sp>
    </p:spTree>
    <p:extLst>
      <p:ext uri="{BB962C8B-B14F-4D97-AF65-F5344CB8AC3E}">
        <p14:creationId xmlns:p14="http://schemas.microsoft.com/office/powerpoint/2010/main" val="4142582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pic>
        <p:nvPicPr>
          <p:cNvPr id="7" name="Background">
            <a:extLst>
              <a:ext uri="{FF2B5EF4-FFF2-40B4-BE49-F238E27FC236}">
                <a16:creationId xmlns:a16="http://schemas.microsoft.com/office/drawing/2014/main" id="{7055D02D-3326-7573-A3C0-A19814EBC31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467" y="694"/>
            <a:ext cx="12189532" cy="6856612"/>
          </a:xfrm>
          <a:prstGeom prst="rect">
            <a:avLst/>
          </a:prstGeom>
        </p:spPr>
      </p:pic>
      <p:pic>
        <p:nvPicPr>
          <p:cNvPr id="15" name="Block I">
            <a:extLst>
              <a:ext uri="{FF2B5EF4-FFF2-40B4-BE49-F238E27FC236}">
                <a16:creationId xmlns:a16="http://schemas.microsoft.com/office/drawing/2014/main" id="{193783E6-EE13-4530-A988-B4868B4965B4}"/>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1098275" y="279019"/>
            <a:ext cx="528575" cy="762367"/>
          </a:xfrm>
          <a:prstGeom prst="rect">
            <a:avLst/>
          </a:prstGeom>
        </p:spPr>
      </p:pic>
      <p:sp>
        <p:nvSpPr>
          <p:cNvPr id="11" name="Title Accent">
            <a:extLst>
              <a:ext uri="{FF2B5EF4-FFF2-40B4-BE49-F238E27FC236}">
                <a16:creationId xmlns:a16="http://schemas.microsoft.com/office/drawing/2014/main" id="{BBEA2DE4-2385-495C-A616-BF4D8C4AE721}"/>
              </a:ext>
              <a:ext uri="{C183D7F6-B498-43B3-948B-1728B52AA6E4}">
                <adec:decorative xmlns:adec="http://schemas.microsoft.com/office/drawing/2017/decorative" val="1"/>
              </a:ext>
            </a:extLst>
          </p:cNvPr>
          <p:cNvSpPr/>
          <p:nvPr userDrawn="1"/>
        </p:nvSpPr>
        <p:spPr>
          <a:xfrm>
            <a:off x="1390650" y="1832610"/>
            <a:ext cx="95250" cy="3192780"/>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Title Placeholder">
            <a:extLst>
              <a:ext uri="{FF2B5EF4-FFF2-40B4-BE49-F238E27FC236}">
                <a16:creationId xmlns:a16="http://schemas.microsoft.com/office/drawing/2014/main" id="{4A50B919-1C53-82C7-0ADF-4D7B6064495F}"/>
              </a:ext>
            </a:extLst>
          </p:cNvPr>
          <p:cNvSpPr>
            <a:spLocks noGrp="1"/>
          </p:cNvSpPr>
          <p:nvPr>
            <p:ph type="title" hasCustomPrompt="1"/>
          </p:nvPr>
        </p:nvSpPr>
        <p:spPr>
          <a:xfrm>
            <a:off x="1627542" y="1832610"/>
            <a:ext cx="9470733" cy="1325563"/>
          </a:xfrm>
        </p:spPr>
        <p:txBody>
          <a:bodyPr>
            <a:normAutofit/>
          </a:bodyPr>
          <a:lstStyle>
            <a:lvl1pPr>
              <a:defRPr sz="8000">
                <a:solidFill>
                  <a:schemeClr val="bg1"/>
                </a:solidFill>
              </a:defRPr>
            </a:lvl1pPr>
          </a:lstStyle>
          <a:p>
            <a:r>
              <a:rPr lang="en-US" dirty="0"/>
              <a:t>HEADING</a:t>
            </a:r>
          </a:p>
        </p:txBody>
      </p:sp>
      <p:sp>
        <p:nvSpPr>
          <p:cNvPr id="24" name="Subtitle Placeholder">
            <a:extLst>
              <a:ext uri="{FF2B5EF4-FFF2-40B4-BE49-F238E27FC236}">
                <a16:creationId xmlns:a16="http://schemas.microsoft.com/office/drawing/2014/main" id="{E14BE4D4-A7FC-9557-3271-D4088C04E79B}"/>
              </a:ext>
            </a:extLst>
          </p:cNvPr>
          <p:cNvSpPr>
            <a:spLocks noGrp="1"/>
          </p:cNvSpPr>
          <p:nvPr>
            <p:ph type="body" sz="quarter" idx="12"/>
          </p:nvPr>
        </p:nvSpPr>
        <p:spPr>
          <a:xfrm>
            <a:off x="1627542" y="3603292"/>
            <a:ext cx="9470733" cy="1422098"/>
          </a:xfrm>
        </p:spPr>
        <p:txBody>
          <a:bodyPr>
            <a:normAutofit/>
          </a:bodyPr>
          <a:lstStyle>
            <a:lvl1pPr marL="0" indent="0">
              <a:buNone/>
              <a:defRPr sz="2400">
                <a:solidFill>
                  <a:schemeClr val="bg1"/>
                </a:solidFill>
              </a:defRPr>
            </a:lvl1pPr>
          </a:lstStyle>
          <a:p>
            <a:pPr lvl="0"/>
            <a:r>
              <a:rPr lang="en-US"/>
              <a:t>Click to edit Master text styles</a:t>
            </a:r>
          </a:p>
        </p:txBody>
      </p:sp>
      <p:sp>
        <p:nvSpPr>
          <p:cNvPr id="32" name="Department/unit name Placeholder">
            <a:extLst>
              <a:ext uri="{FF2B5EF4-FFF2-40B4-BE49-F238E27FC236}">
                <a16:creationId xmlns:a16="http://schemas.microsoft.com/office/drawing/2014/main" id="{5CA5320C-70CA-7F64-3D32-B994D01BD608}"/>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6" name="Slide Number Placeholder">
            <a:extLst>
              <a:ext uri="{FF2B5EF4-FFF2-40B4-BE49-F238E27FC236}">
                <a16:creationId xmlns:a16="http://schemas.microsoft.com/office/drawing/2014/main" id="{2D0D6A88-2FF4-ED2F-DB76-9BB2C9C00F37}"/>
              </a:ext>
              <a:ext uri="{C183D7F6-B498-43B3-948B-1728B52AA6E4}">
                <adec:decorative xmlns:adec="http://schemas.microsoft.com/office/drawing/2017/decorative" val="1"/>
              </a:ext>
            </a:extLst>
          </p:cNvPr>
          <p:cNvSpPr>
            <a:spLocks noGrp="1"/>
          </p:cNvSpPr>
          <p:nvPr>
            <p:ph type="sldNum" sz="quarter" idx="14"/>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76884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pic>
        <p:nvPicPr>
          <p:cNvPr id="6" name="Background">
            <a:extLst>
              <a:ext uri="{FF2B5EF4-FFF2-40B4-BE49-F238E27FC236}">
                <a16:creationId xmlns:a16="http://schemas.microsoft.com/office/drawing/2014/main" id="{C493BA29-88DB-9209-4439-6C9327AE69C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466" y="694"/>
            <a:ext cx="12189533" cy="6856612"/>
          </a:xfrm>
          <a:prstGeom prst="rect">
            <a:avLst/>
          </a:prstGeom>
        </p:spPr>
      </p:pic>
      <p:pic>
        <p:nvPicPr>
          <p:cNvPr id="10" name="Block I">
            <a:extLst>
              <a:ext uri="{FF2B5EF4-FFF2-40B4-BE49-F238E27FC236}">
                <a16:creationId xmlns:a16="http://schemas.microsoft.com/office/drawing/2014/main" id="{72E36FC3-13D9-5B7F-F024-ECE203ECE59D}"/>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1104605" y="277805"/>
            <a:ext cx="529474" cy="764795"/>
          </a:xfrm>
          <a:prstGeom prst="rect">
            <a:avLst/>
          </a:prstGeom>
        </p:spPr>
      </p:pic>
      <p:sp>
        <p:nvSpPr>
          <p:cNvPr id="7" name="Title Accent">
            <a:extLst>
              <a:ext uri="{FF2B5EF4-FFF2-40B4-BE49-F238E27FC236}">
                <a16:creationId xmlns:a16="http://schemas.microsoft.com/office/drawing/2014/main" id="{70DB334B-58BA-FA46-760E-299BA028B952}"/>
              </a:ext>
              <a:ext uri="{C183D7F6-B498-43B3-948B-1728B52AA6E4}">
                <adec:decorative xmlns:adec="http://schemas.microsoft.com/office/drawing/2017/decorative" val="1"/>
              </a:ext>
            </a:extLst>
          </p:cNvPr>
          <p:cNvSpPr/>
          <p:nvPr userDrawn="1"/>
        </p:nvSpPr>
        <p:spPr>
          <a:xfrm>
            <a:off x="1390650" y="1832610"/>
            <a:ext cx="95250" cy="3192780"/>
          </a:xfrm>
          <a:prstGeom prst="rect">
            <a:avLst/>
          </a:prstGeom>
          <a:solidFill>
            <a:srgbClr val="FF5F0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Title Placeholder">
            <a:extLst>
              <a:ext uri="{FF2B5EF4-FFF2-40B4-BE49-F238E27FC236}">
                <a16:creationId xmlns:a16="http://schemas.microsoft.com/office/drawing/2014/main" id="{9022AEE9-9854-64A4-8425-2C701E7B8A64}"/>
              </a:ext>
            </a:extLst>
          </p:cNvPr>
          <p:cNvSpPr>
            <a:spLocks noGrp="1"/>
          </p:cNvSpPr>
          <p:nvPr>
            <p:ph type="title" hasCustomPrompt="1"/>
          </p:nvPr>
        </p:nvSpPr>
        <p:spPr>
          <a:xfrm>
            <a:off x="1627542" y="1832610"/>
            <a:ext cx="9470733" cy="1325563"/>
          </a:xfrm>
        </p:spPr>
        <p:txBody>
          <a:bodyPr>
            <a:normAutofit/>
          </a:bodyPr>
          <a:lstStyle>
            <a:lvl1pPr>
              <a:defRPr sz="8000">
                <a:solidFill>
                  <a:schemeClr val="bg1"/>
                </a:solidFill>
              </a:defRPr>
            </a:lvl1pPr>
          </a:lstStyle>
          <a:p>
            <a:r>
              <a:rPr lang="en-US" dirty="0"/>
              <a:t>HEADING</a:t>
            </a:r>
          </a:p>
        </p:txBody>
      </p:sp>
      <p:sp>
        <p:nvSpPr>
          <p:cNvPr id="9" name="Subtitle Placeholder">
            <a:extLst>
              <a:ext uri="{FF2B5EF4-FFF2-40B4-BE49-F238E27FC236}">
                <a16:creationId xmlns:a16="http://schemas.microsoft.com/office/drawing/2014/main" id="{06092AA5-D5FE-2CF4-EDF1-CED258F3F204}"/>
              </a:ext>
            </a:extLst>
          </p:cNvPr>
          <p:cNvSpPr>
            <a:spLocks noGrp="1"/>
          </p:cNvSpPr>
          <p:nvPr>
            <p:ph type="body" sz="quarter" idx="12"/>
          </p:nvPr>
        </p:nvSpPr>
        <p:spPr>
          <a:xfrm>
            <a:off x="1627542" y="3603292"/>
            <a:ext cx="9470733" cy="1422098"/>
          </a:xfrm>
        </p:spPr>
        <p:txBody>
          <a:bodyPr>
            <a:normAutofit/>
          </a:bodyPr>
          <a:lstStyle>
            <a:lvl1pPr marL="0" indent="0">
              <a:buNone/>
              <a:defRPr sz="2400">
                <a:solidFill>
                  <a:schemeClr val="bg1"/>
                </a:solidFill>
              </a:defRPr>
            </a:lvl1pPr>
          </a:lstStyle>
          <a:p>
            <a:pPr lvl="0"/>
            <a:r>
              <a:rPr lang="en-US"/>
              <a:t>Click to edit Master text styles</a:t>
            </a:r>
          </a:p>
        </p:txBody>
      </p:sp>
      <p:sp>
        <p:nvSpPr>
          <p:cNvPr id="12" name="Department/unit name Placeholder">
            <a:extLst>
              <a:ext uri="{FF2B5EF4-FFF2-40B4-BE49-F238E27FC236}">
                <a16:creationId xmlns:a16="http://schemas.microsoft.com/office/drawing/2014/main" id="{1A96EBAC-4595-0697-28AB-2D8283139385}"/>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3" name="Slide Number Placeholder">
            <a:extLst>
              <a:ext uri="{FF2B5EF4-FFF2-40B4-BE49-F238E27FC236}">
                <a16:creationId xmlns:a16="http://schemas.microsoft.com/office/drawing/2014/main" id="{B004C974-18EE-90F8-50C2-6B74362B7EB0}"/>
              </a:ext>
              <a:ext uri="{C183D7F6-B498-43B3-948B-1728B52AA6E4}">
                <adec:decorative xmlns:adec="http://schemas.microsoft.com/office/drawing/2017/decorative" val="1"/>
              </a:ext>
            </a:extLst>
          </p:cNvPr>
          <p:cNvSpPr>
            <a:spLocks noGrp="1"/>
          </p:cNvSpPr>
          <p:nvPr>
            <p:ph type="sldNum" sz="quarter" idx="11"/>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01273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3">
    <p:spTree>
      <p:nvGrpSpPr>
        <p:cNvPr id="1" name=""/>
        <p:cNvGrpSpPr/>
        <p:nvPr/>
      </p:nvGrpSpPr>
      <p:grpSpPr>
        <a:xfrm>
          <a:off x="0" y="0"/>
          <a:ext cx="0" cy="0"/>
          <a:chOff x="0" y="0"/>
          <a:chExt cx="0" cy="0"/>
        </a:xfrm>
      </p:grpSpPr>
      <p:pic>
        <p:nvPicPr>
          <p:cNvPr id="8" name="Background">
            <a:extLst>
              <a:ext uri="{FF2B5EF4-FFF2-40B4-BE49-F238E27FC236}">
                <a16:creationId xmlns:a16="http://schemas.microsoft.com/office/drawing/2014/main" id="{4E2EB510-CA6D-090B-7475-EB8A202EE1A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466" y="694"/>
            <a:ext cx="12189532" cy="6856612"/>
          </a:xfrm>
          <a:prstGeom prst="rect">
            <a:avLst/>
          </a:prstGeom>
        </p:spPr>
      </p:pic>
      <p:pic>
        <p:nvPicPr>
          <p:cNvPr id="10" name="Block I">
            <a:extLst>
              <a:ext uri="{FF2B5EF4-FFF2-40B4-BE49-F238E27FC236}">
                <a16:creationId xmlns:a16="http://schemas.microsoft.com/office/drawing/2014/main" id="{68FCE613-86B1-45E6-BB32-58EB7FA4BAA2}"/>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1098275" y="279019"/>
            <a:ext cx="528575" cy="762367"/>
          </a:xfrm>
          <a:prstGeom prst="rect">
            <a:avLst/>
          </a:prstGeom>
        </p:spPr>
      </p:pic>
      <p:sp>
        <p:nvSpPr>
          <p:cNvPr id="5" name="Title accent">
            <a:extLst>
              <a:ext uri="{FF2B5EF4-FFF2-40B4-BE49-F238E27FC236}">
                <a16:creationId xmlns:a16="http://schemas.microsoft.com/office/drawing/2014/main" id="{9D88B7D3-8E4C-8BC3-801C-DEA164218AD9}"/>
              </a:ext>
              <a:ext uri="{C183D7F6-B498-43B3-948B-1728B52AA6E4}">
                <adec:decorative xmlns:adec="http://schemas.microsoft.com/office/drawing/2017/decorative" val="1"/>
              </a:ext>
            </a:extLst>
          </p:cNvPr>
          <p:cNvSpPr/>
          <p:nvPr userDrawn="1"/>
        </p:nvSpPr>
        <p:spPr>
          <a:xfrm>
            <a:off x="1390650" y="1832610"/>
            <a:ext cx="95250" cy="3192780"/>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itle Placeholder">
            <a:extLst>
              <a:ext uri="{FF2B5EF4-FFF2-40B4-BE49-F238E27FC236}">
                <a16:creationId xmlns:a16="http://schemas.microsoft.com/office/drawing/2014/main" id="{DB230F21-1FBA-D776-0144-95076DA261C2}"/>
              </a:ext>
            </a:extLst>
          </p:cNvPr>
          <p:cNvSpPr>
            <a:spLocks noGrp="1"/>
          </p:cNvSpPr>
          <p:nvPr>
            <p:ph type="title" hasCustomPrompt="1"/>
          </p:nvPr>
        </p:nvSpPr>
        <p:spPr>
          <a:xfrm>
            <a:off x="1627542" y="1832610"/>
            <a:ext cx="9470733" cy="1325563"/>
          </a:xfrm>
        </p:spPr>
        <p:txBody>
          <a:bodyPr>
            <a:normAutofit/>
          </a:bodyPr>
          <a:lstStyle>
            <a:lvl1pPr>
              <a:defRPr sz="8000">
                <a:solidFill>
                  <a:schemeClr val="bg1"/>
                </a:solidFill>
              </a:defRPr>
            </a:lvl1pPr>
          </a:lstStyle>
          <a:p>
            <a:r>
              <a:rPr lang="en-US" dirty="0"/>
              <a:t>HEADING</a:t>
            </a:r>
          </a:p>
        </p:txBody>
      </p:sp>
      <p:sp>
        <p:nvSpPr>
          <p:cNvPr id="7" name="Subtitle Placeholder">
            <a:extLst>
              <a:ext uri="{FF2B5EF4-FFF2-40B4-BE49-F238E27FC236}">
                <a16:creationId xmlns:a16="http://schemas.microsoft.com/office/drawing/2014/main" id="{1BA84641-52D3-F667-A202-043557B06E8C}"/>
              </a:ext>
            </a:extLst>
          </p:cNvPr>
          <p:cNvSpPr>
            <a:spLocks noGrp="1"/>
          </p:cNvSpPr>
          <p:nvPr>
            <p:ph type="body" sz="quarter" idx="12"/>
          </p:nvPr>
        </p:nvSpPr>
        <p:spPr>
          <a:xfrm>
            <a:off x="1627542" y="3603292"/>
            <a:ext cx="9470733" cy="1422098"/>
          </a:xfrm>
        </p:spPr>
        <p:txBody>
          <a:bodyPr>
            <a:normAutofit/>
          </a:bodyPr>
          <a:lstStyle>
            <a:lvl1pPr marL="0" indent="0">
              <a:buNone/>
              <a:defRPr sz="2400">
                <a:solidFill>
                  <a:schemeClr val="bg1"/>
                </a:solidFill>
              </a:defRPr>
            </a:lvl1pPr>
          </a:lstStyle>
          <a:p>
            <a:pPr lvl="0"/>
            <a:r>
              <a:rPr lang="en-US"/>
              <a:t>Click to edit Master text styles</a:t>
            </a:r>
          </a:p>
        </p:txBody>
      </p:sp>
      <p:sp>
        <p:nvSpPr>
          <p:cNvPr id="13" name="Department/Unit name Placeholder">
            <a:extLst>
              <a:ext uri="{FF2B5EF4-FFF2-40B4-BE49-F238E27FC236}">
                <a16:creationId xmlns:a16="http://schemas.microsoft.com/office/drawing/2014/main" id="{734D93D2-3734-2540-A03F-C47C6DD21233}"/>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3" name="Slide Number Placeholder">
            <a:extLst>
              <a:ext uri="{FF2B5EF4-FFF2-40B4-BE49-F238E27FC236}">
                <a16:creationId xmlns:a16="http://schemas.microsoft.com/office/drawing/2014/main" id="{45E21822-BD18-9D54-B62B-8E5D54BCF3BE}"/>
              </a:ext>
              <a:ext uri="{C183D7F6-B498-43B3-948B-1728B52AA6E4}">
                <adec:decorative xmlns:adec="http://schemas.microsoft.com/office/drawing/2017/decorative" val="1"/>
              </a:ext>
            </a:extLst>
          </p:cNvPr>
          <p:cNvSpPr>
            <a:spLocks noGrp="1"/>
          </p:cNvSpPr>
          <p:nvPr>
            <p:ph type="sldNum" sz="quarter" idx="17"/>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88133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4">
    <p:spTree>
      <p:nvGrpSpPr>
        <p:cNvPr id="1" name=""/>
        <p:cNvGrpSpPr/>
        <p:nvPr/>
      </p:nvGrpSpPr>
      <p:grpSpPr>
        <a:xfrm>
          <a:off x="0" y="0"/>
          <a:ext cx="0" cy="0"/>
          <a:chOff x="0" y="0"/>
          <a:chExt cx="0" cy="0"/>
        </a:xfrm>
      </p:grpSpPr>
      <p:pic>
        <p:nvPicPr>
          <p:cNvPr id="3" name="Background">
            <a:extLst>
              <a:ext uri="{FF2B5EF4-FFF2-40B4-BE49-F238E27FC236}">
                <a16:creationId xmlns:a16="http://schemas.microsoft.com/office/drawing/2014/main" id="{2F9A8B31-E9F1-E958-5770-0E4DC6EC1F2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5" name="Block I">
            <a:extLst>
              <a:ext uri="{FF2B5EF4-FFF2-40B4-BE49-F238E27FC236}">
                <a16:creationId xmlns:a16="http://schemas.microsoft.com/office/drawing/2014/main" id="{372EC9F4-B30C-7841-50F3-CAE581C4ACF5}"/>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1104605" y="277805"/>
            <a:ext cx="529474" cy="764795"/>
          </a:xfrm>
          <a:prstGeom prst="rect">
            <a:avLst/>
          </a:prstGeom>
        </p:spPr>
      </p:pic>
      <p:sp>
        <p:nvSpPr>
          <p:cNvPr id="6" name="Title Accent">
            <a:extLst>
              <a:ext uri="{FF2B5EF4-FFF2-40B4-BE49-F238E27FC236}">
                <a16:creationId xmlns:a16="http://schemas.microsoft.com/office/drawing/2014/main" id="{7F62A38B-0BBB-7A39-BE3D-4B696AE8F248}"/>
              </a:ext>
              <a:ext uri="{C183D7F6-B498-43B3-948B-1728B52AA6E4}">
                <adec:decorative xmlns:adec="http://schemas.microsoft.com/office/drawing/2017/decorative" val="1"/>
              </a:ext>
            </a:extLst>
          </p:cNvPr>
          <p:cNvSpPr/>
          <p:nvPr userDrawn="1"/>
        </p:nvSpPr>
        <p:spPr>
          <a:xfrm>
            <a:off x="1390650" y="1832610"/>
            <a:ext cx="95250" cy="3192780"/>
          </a:xfrm>
          <a:prstGeom prst="rect">
            <a:avLst/>
          </a:prstGeom>
          <a:solidFill>
            <a:srgbClr val="FF5F0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Title Placeholder">
            <a:extLst>
              <a:ext uri="{FF2B5EF4-FFF2-40B4-BE49-F238E27FC236}">
                <a16:creationId xmlns:a16="http://schemas.microsoft.com/office/drawing/2014/main" id="{C8C38F5E-9BC0-719F-02FF-D9B0010B4E12}"/>
              </a:ext>
            </a:extLst>
          </p:cNvPr>
          <p:cNvSpPr>
            <a:spLocks noGrp="1"/>
          </p:cNvSpPr>
          <p:nvPr>
            <p:ph type="title" hasCustomPrompt="1"/>
          </p:nvPr>
        </p:nvSpPr>
        <p:spPr>
          <a:xfrm>
            <a:off x="1627542" y="1832610"/>
            <a:ext cx="9470733" cy="1325563"/>
          </a:xfrm>
        </p:spPr>
        <p:txBody>
          <a:bodyPr>
            <a:normAutofit/>
          </a:bodyPr>
          <a:lstStyle>
            <a:lvl1pPr>
              <a:defRPr sz="8000">
                <a:solidFill>
                  <a:schemeClr val="bg1"/>
                </a:solidFill>
              </a:defRPr>
            </a:lvl1pPr>
          </a:lstStyle>
          <a:p>
            <a:r>
              <a:rPr lang="en-US" dirty="0"/>
              <a:t>HEADING</a:t>
            </a:r>
          </a:p>
        </p:txBody>
      </p:sp>
      <p:sp>
        <p:nvSpPr>
          <p:cNvPr id="8" name="Subtitle Placeholder">
            <a:extLst>
              <a:ext uri="{FF2B5EF4-FFF2-40B4-BE49-F238E27FC236}">
                <a16:creationId xmlns:a16="http://schemas.microsoft.com/office/drawing/2014/main" id="{93DA8837-8538-EC91-4522-8F7D0204BE34}"/>
              </a:ext>
            </a:extLst>
          </p:cNvPr>
          <p:cNvSpPr>
            <a:spLocks noGrp="1"/>
          </p:cNvSpPr>
          <p:nvPr>
            <p:ph type="body" sz="quarter" idx="12"/>
          </p:nvPr>
        </p:nvSpPr>
        <p:spPr>
          <a:xfrm>
            <a:off x="1627542" y="3603292"/>
            <a:ext cx="9470733" cy="1422098"/>
          </a:xfrm>
        </p:spPr>
        <p:txBody>
          <a:bodyPr>
            <a:normAutofit/>
          </a:bodyPr>
          <a:lstStyle>
            <a:lvl1pPr marL="0" indent="0">
              <a:buNone/>
              <a:defRPr sz="2400">
                <a:solidFill>
                  <a:schemeClr val="bg1"/>
                </a:solidFill>
              </a:defRPr>
            </a:lvl1pPr>
          </a:lstStyle>
          <a:p>
            <a:pPr lvl="0"/>
            <a:r>
              <a:rPr lang="en-US"/>
              <a:t>Click to edit Master text styles</a:t>
            </a:r>
          </a:p>
        </p:txBody>
      </p:sp>
      <p:sp>
        <p:nvSpPr>
          <p:cNvPr id="12" name="Department/Unit name Placeholder">
            <a:extLst>
              <a:ext uri="{FF2B5EF4-FFF2-40B4-BE49-F238E27FC236}">
                <a16:creationId xmlns:a16="http://schemas.microsoft.com/office/drawing/2014/main" id="{C3874A56-F068-73F4-0F8E-2728FC25B40F}"/>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a:extLst>
              <a:ext uri="{FF2B5EF4-FFF2-40B4-BE49-F238E27FC236}">
                <a16:creationId xmlns:a16="http://schemas.microsoft.com/office/drawing/2014/main" id="{FD4F4EDB-DDC3-8969-B1D8-C97542C1EFDC}"/>
              </a:ext>
              <a:ext uri="{C183D7F6-B498-43B3-948B-1728B52AA6E4}">
                <adec:decorative xmlns:adec="http://schemas.microsoft.com/office/drawing/2017/decorative" val="1"/>
              </a:ext>
            </a:extLst>
          </p:cNvPr>
          <p:cNvSpPr>
            <a:spLocks noGrp="1"/>
          </p:cNvSpPr>
          <p:nvPr>
            <p:ph type="sldNum" sz="quarter" idx="16"/>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309673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ition Slid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2C5E3-2C50-D5D2-E1FB-085CFA8C046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5"/>
            <a:ext cx="12192000" cy="6854430"/>
          </a:xfrm>
          <a:prstGeom prst="rect">
            <a:avLst/>
          </a:prstGeom>
        </p:spPr>
      </p:pic>
      <p:pic>
        <p:nvPicPr>
          <p:cNvPr id="5" name="Block I">
            <a:extLst>
              <a:ext uri="{FF2B5EF4-FFF2-40B4-BE49-F238E27FC236}">
                <a16:creationId xmlns:a16="http://schemas.microsoft.com/office/drawing/2014/main" id="{B6F3FFB3-15FF-5FEF-255A-ED6AEE9D57D3}"/>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1104605" y="277805"/>
            <a:ext cx="529474" cy="764795"/>
          </a:xfrm>
          <a:prstGeom prst="rect">
            <a:avLst/>
          </a:prstGeom>
        </p:spPr>
      </p:pic>
      <p:sp>
        <p:nvSpPr>
          <p:cNvPr id="15" name="Title underscore">
            <a:extLst>
              <a:ext uri="{FF2B5EF4-FFF2-40B4-BE49-F238E27FC236}">
                <a16:creationId xmlns:a16="http://schemas.microsoft.com/office/drawing/2014/main" id="{73C213B8-2261-4AAB-8CED-8BDC7849CB49}"/>
              </a:ext>
              <a:ext uri="{C183D7F6-B498-43B3-948B-1728B52AA6E4}">
                <adec:decorative xmlns:adec="http://schemas.microsoft.com/office/drawing/2017/decorative" val="1"/>
              </a:ext>
            </a:extLst>
          </p:cNvPr>
          <p:cNvSpPr/>
          <p:nvPr userDrawn="1"/>
        </p:nvSpPr>
        <p:spPr>
          <a:xfrm>
            <a:off x="5455664" y="4159281"/>
            <a:ext cx="1275549" cy="141956"/>
          </a:xfrm>
          <a:prstGeom prst="rect">
            <a:avLst/>
          </a:prstGeom>
          <a:solidFill>
            <a:srgbClr val="FF5F0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 name="Title Placeholder">
            <a:extLst>
              <a:ext uri="{FF2B5EF4-FFF2-40B4-BE49-F238E27FC236}">
                <a16:creationId xmlns:a16="http://schemas.microsoft.com/office/drawing/2014/main" id="{F7E785B2-7E34-E0D4-0458-2031C02479F1}"/>
              </a:ext>
            </a:extLst>
          </p:cNvPr>
          <p:cNvSpPr>
            <a:spLocks noGrp="1"/>
          </p:cNvSpPr>
          <p:nvPr>
            <p:ph type="title" hasCustomPrompt="1"/>
          </p:nvPr>
        </p:nvSpPr>
        <p:spPr>
          <a:xfrm>
            <a:off x="838200" y="2687996"/>
            <a:ext cx="10515600" cy="1325563"/>
          </a:xfrm>
        </p:spPr>
        <p:txBody>
          <a:bodyPr/>
          <a:lstStyle>
            <a:lvl1pPr algn="ctr">
              <a:defRPr sz="6000">
                <a:solidFill>
                  <a:schemeClr val="bg1"/>
                </a:solidFill>
              </a:defRPr>
            </a:lvl1pPr>
          </a:lstStyle>
          <a:p>
            <a:r>
              <a:rPr lang="en-US" dirty="0"/>
              <a:t>Heading</a:t>
            </a:r>
          </a:p>
        </p:txBody>
      </p:sp>
      <p:sp>
        <p:nvSpPr>
          <p:cNvPr id="14" name="Department/Unit name Placeholder">
            <a:extLst>
              <a:ext uri="{FF2B5EF4-FFF2-40B4-BE49-F238E27FC236}">
                <a16:creationId xmlns:a16="http://schemas.microsoft.com/office/drawing/2014/main" id="{43F3769A-076E-8C78-317D-5BCB57976EF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10" name="Slide Number Placeholder">
            <a:extLst>
              <a:ext uri="{FF2B5EF4-FFF2-40B4-BE49-F238E27FC236}">
                <a16:creationId xmlns:a16="http://schemas.microsoft.com/office/drawing/2014/main" id="{576D1151-1586-A4CD-17CD-700A8ECAB741}"/>
              </a:ext>
              <a:ext uri="{C183D7F6-B498-43B3-948B-1728B52AA6E4}">
                <adec:decorative xmlns:adec="http://schemas.microsoft.com/office/drawing/2017/decorative" val="1"/>
              </a:ext>
            </a:extLst>
          </p:cNvPr>
          <p:cNvSpPr>
            <a:spLocks noGrp="1"/>
          </p:cNvSpPr>
          <p:nvPr>
            <p:ph type="sldNum" sz="quarter" idx="11"/>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129697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E08955-08BB-4699-BDD8-1E3D7EEFD8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5" name="Text Placeholder 4">
            <a:extLst>
              <a:ext uri="{FF2B5EF4-FFF2-40B4-BE49-F238E27FC236}">
                <a16:creationId xmlns:a16="http://schemas.microsoft.com/office/drawing/2014/main" id="{AA3B2E1F-8BE8-6F6E-A1F6-527F51B3D0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a:extLst>
              <a:ext uri="{FF2B5EF4-FFF2-40B4-BE49-F238E27FC236}">
                <a16:creationId xmlns:a16="http://schemas.microsoft.com/office/drawing/2014/main" id="{EB605B6C-A108-B529-76C2-7C90E4E90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mj-lt"/>
              </a:defRPr>
            </a:lvl1p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12578492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0" r:id="rId5"/>
    <p:sldLayoutId id="2147483663" r:id="rId6"/>
    <p:sldLayoutId id="2147483664" r:id="rId7"/>
    <p:sldLayoutId id="2147483665" r:id="rId8"/>
    <p:sldLayoutId id="2147483651" r:id="rId9"/>
    <p:sldLayoutId id="2147483666" r:id="rId10"/>
    <p:sldLayoutId id="2147483681" r:id="rId11"/>
    <p:sldLayoutId id="2147483671" r:id="rId12"/>
    <p:sldLayoutId id="2147483670" r:id="rId13"/>
    <p:sldLayoutId id="2147483652" r:id="rId14"/>
    <p:sldLayoutId id="2147483653" r:id="rId15"/>
    <p:sldLayoutId id="2147483672" r:id="rId16"/>
    <p:sldLayoutId id="2147483673" r:id="rId17"/>
    <p:sldLayoutId id="2147483675" r:id="rId18"/>
    <p:sldLayoutId id="2147483676" r:id="rId19"/>
    <p:sldLayoutId id="2147483677" r:id="rId20"/>
    <p:sldLayoutId id="2147483678" r:id="rId21"/>
    <p:sldLayoutId id="2147483679" r:id="rId22"/>
    <p:sldLayoutId id="2147483680" r:id="rId23"/>
    <p:sldLayoutId id="2147483654" r:id="rId24"/>
    <p:sldLayoutId id="2147483655" r:id="rId25"/>
    <p:sldLayoutId id="2147483656" r:id="rId26"/>
    <p:sldLayoutId id="2147483657" r:id="rId27"/>
    <p:sldLayoutId id="2147483667" r:id="rId28"/>
    <p:sldLayoutId id="2147483668" r:id="rId2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98A998-0233-2AD2-51CE-AAF4FE9C4446}"/>
              </a:ext>
            </a:extLst>
          </p:cNvPr>
          <p:cNvSpPr>
            <a:spLocks noGrp="1"/>
          </p:cNvSpPr>
          <p:nvPr>
            <p:ph type="title"/>
          </p:nvPr>
        </p:nvSpPr>
        <p:spPr/>
        <p:txBody>
          <a:bodyPr>
            <a:normAutofit/>
          </a:bodyPr>
          <a:lstStyle/>
          <a:p>
            <a:r>
              <a:rPr lang="en-US" dirty="0"/>
              <a:t>NYC Building Permits</a:t>
            </a:r>
          </a:p>
        </p:txBody>
      </p:sp>
      <p:sp>
        <p:nvSpPr>
          <p:cNvPr id="3" name="Text Placeholder 2">
            <a:extLst>
              <a:ext uri="{FF2B5EF4-FFF2-40B4-BE49-F238E27FC236}">
                <a16:creationId xmlns:a16="http://schemas.microsoft.com/office/drawing/2014/main" id="{9018651D-C1C9-2C2C-5DAE-68D0CF0C0E78}"/>
              </a:ext>
            </a:extLst>
          </p:cNvPr>
          <p:cNvSpPr>
            <a:spLocks noGrp="1"/>
          </p:cNvSpPr>
          <p:nvPr>
            <p:ph type="body" sz="quarter" idx="11"/>
          </p:nvPr>
        </p:nvSpPr>
        <p:spPr/>
        <p:txBody>
          <a:bodyPr>
            <a:normAutofit/>
          </a:bodyPr>
          <a:lstStyle/>
          <a:p>
            <a:r>
              <a:rPr lang="en-US" sz="4400" dirty="0"/>
              <a:t>Deep Dive 4</a:t>
            </a:r>
          </a:p>
        </p:txBody>
      </p:sp>
    </p:spTree>
    <p:extLst>
      <p:ext uri="{BB962C8B-B14F-4D97-AF65-F5344CB8AC3E}">
        <p14:creationId xmlns:p14="http://schemas.microsoft.com/office/powerpoint/2010/main" val="177695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8721-72A1-80DA-6E11-78E260FBDE5B}"/>
              </a:ext>
            </a:extLst>
          </p:cNvPr>
          <p:cNvSpPr>
            <a:spLocks noGrp="1"/>
          </p:cNvSpPr>
          <p:nvPr>
            <p:ph type="title"/>
          </p:nvPr>
        </p:nvSpPr>
        <p:spPr>
          <a:xfrm>
            <a:off x="1627542" y="1611899"/>
            <a:ext cx="9470733" cy="1325563"/>
          </a:xfrm>
        </p:spPr>
        <p:txBody>
          <a:bodyPr>
            <a:normAutofit/>
          </a:bodyPr>
          <a:lstStyle/>
          <a:p>
            <a:r>
              <a:rPr lang="en-US" sz="4000" dirty="0"/>
              <a:t>DOB Permit Issuance</a:t>
            </a:r>
          </a:p>
        </p:txBody>
      </p:sp>
      <p:sp>
        <p:nvSpPr>
          <p:cNvPr id="3" name="Text Placeholder 2">
            <a:extLst>
              <a:ext uri="{FF2B5EF4-FFF2-40B4-BE49-F238E27FC236}">
                <a16:creationId xmlns:a16="http://schemas.microsoft.com/office/drawing/2014/main" id="{B4843D06-1385-BE3C-F69A-B2A7C6D55ACF}"/>
              </a:ext>
            </a:extLst>
          </p:cNvPr>
          <p:cNvSpPr>
            <a:spLocks noGrp="1"/>
          </p:cNvSpPr>
          <p:nvPr>
            <p:ph type="body" sz="quarter" idx="12"/>
          </p:nvPr>
        </p:nvSpPr>
        <p:spPr>
          <a:xfrm>
            <a:off x="1627542" y="3266957"/>
            <a:ext cx="9470733" cy="1998722"/>
          </a:xfrm>
        </p:spPr>
        <p:txBody>
          <a:bodyPr>
            <a:normAutofit/>
          </a:bodyPr>
          <a:lstStyle/>
          <a:p>
            <a:r>
              <a:rPr lang="en-US" sz="2000" dirty="0"/>
              <a:t>The Department of Buildings (DOB) issues permits for construction and demolition activities in the City of New York. The construction industry must submit an application to DOB with details of the construction job they would like to complete. In this project, we are going to use the features from “</a:t>
            </a:r>
            <a:r>
              <a:rPr lang="en-US" sz="2000" dirty="0" err="1"/>
              <a:t>DOB_Permit_Issurance</a:t>
            </a:r>
            <a:r>
              <a:rPr lang="en-US" sz="2000" dirty="0"/>
              <a:t>” dataset to predict the types of building permits that are being issued.</a:t>
            </a:r>
          </a:p>
        </p:txBody>
      </p:sp>
      <p:sp>
        <p:nvSpPr>
          <p:cNvPr id="4" name="Text Placeholder 3">
            <a:extLst>
              <a:ext uri="{FF2B5EF4-FFF2-40B4-BE49-F238E27FC236}">
                <a16:creationId xmlns:a16="http://schemas.microsoft.com/office/drawing/2014/main" id="{C41A61FC-3A6B-03B0-DFB5-A786985E79CC}"/>
              </a:ext>
            </a:extLst>
          </p:cNvPr>
          <p:cNvSpPr>
            <a:spLocks noGrp="1"/>
          </p:cNvSpPr>
          <p:nvPr>
            <p:ph type="body" sz="quarter" idx="15"/>
          </p:nvPr>
        </p:nvSpPr>
        <p:spPr/>
        <p:txBody>
          <a:bodyPr/>
          <a:lstStyle/>
          <a:p>
            <a:r>
              <a:rPr lang="en-US" dirty="0"/>
              <a:t>Industrial Engineering/ME434 Deep Learning </a:t>
            </a:r>
            <a:r>
              <a:rPr lang="en-US" dirty="0" err="1"/>
              <a:t>Maths</a:t>
            </a:r>
            <a:endParaRPr lang="en-US" dirty="0"/>
          </a:p>
        </p:txBody>
      </p:sp>
      <p:sp>
        <p:nvSpPr>
          <p:cNvPr id="5" name="Slide Number Placeholder 4">
            <a:extLst>
              <a:ext uri="{FF2B5EF4-FFF2-40B4-BE49-F238E27FC236}">
                <a16:creationId xmlns:a16="http://schemas.microsoft.com/office/drawing/2014/main" id="{B704873C-F321-B445-EB6C-D6440711F8BB}"/>
              </a:ext>
            </a:extLst>
          </p:cNvPr>
          <p:cNvSpPr>
            <a:spLocks noGrp="1"/>
          </p:cNvSpPr>
          <p:nvPr>
            <p:ph type="sldNum" sz="quarter" idx="11"/>
          </p:nvPr>
        </p:nvSpPr>
        <p:spPr/>
        <p:txBody>
          <a:bodyPr/>
          <a:lstStyle/>
          <a:p>
            <a:fld id="{86134D44-37F0-44A1-8A08-E9432A030C07}" type="slidenum">
              <a:rPr lang="en-US" smtClean="0"/>
              <a:pPr/>
              <a:t>2</a:t>
            </a:fld>
            <a:endParaRPr lang="en-US" dirty="0"/>
          </a:p>
        </p:txBody>
      </p:sp>
    </p:spTree>
    <p:extLst>
      <p:ext uri="{BB962C8B-B14F-4D97-AF65-F5344CB8AC3E}">
        <p14:creationId xmlns:p14="http://schemas.microsoft.com/office/powerpoint/2010/main" val="226234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350B-A188-BB37-9702-686C408F6459}"/>
              </a:ext>
            </a:extLst>
          </p:cNvPr>
          <p:cNvSpPr>
            <a:spLocks noGrp="1"/>
          </p:cNvSpPr>
          <p:nvPr>
            <p:ph type="title"/>
          </p:nvPr>
        </p:nvSpPr>
        <p:spPr/>
        <p:txBody>
          <a:bodyPr>
            <a:normAutofit/>
          </a:bodyPr>
          <a:lstStyle/>
          <a:p>
            <a:r>
              <a:rPr lang="en-US" sz="4000" dirty="0"/>
              <a:t>Data Information</a:t>
            </a:r>
          </a:p>
        </p:txBody>
      </p:sp>
      <p:sp>
        <p:nvSpPr>
          <p:cNvPr id="3" name="Text Placeholder 2">
            <a:extLst>
              <a:ext uri="{FF2B5EF4-FFF2-40B4-BE49-F238E27FC236}">
                <a16:creationId xmlns:a16="http://schemas.microsoft.com/office/drawing/2014/main" id="{3A2539FD-7AE3-1D4C-C736-4252EDD9961F}"/>
              </a:ext>
            </a:extLst>
          </p:cNvPr>
          <p:cNvSpPr>
            <a:spLocks noGrp="1"/>
          </p:cNvSpPr>
          <p:nvPr>
            <p:ph type="body" sz="quarter" idx="20"/>
          </p:nvPr>
        </p:nvSpPr>
        <p:spPr/>
        <p:txBody>
          <a:bodyPr>
            <a:normAutofit/>
          </a:bodyPr>
          <a:lstStyle/>
          <a:p>
            <a:r>
              <a:rPr lang="en-US" dirty="0"/>
              <a:t>“</a:t>
            </a:r>
            <a:r>
              <a:rPr lang="en-US" dirty="0" err="1"/>
              <a:t>DOB_Permit_Issurance</a:t>
            </a:r>
            <a:r>
              <a:rPr lang="en-US" dirty="0"/>
              <a:t>” is a dataset provided by Department of Buildings (DOB) in NYC.</a:t>
            </a:r>
          </a:p>
          <a:p>
            <a:endParaRPr lang="en-US" dirty="0"/>
          </a:p>
          <a:p>
            <a:r>
              <a:rPr lang="en-US" dirty="0"/>
              <a:t>It has 60 columns and about 4 million rows. Each row in this dataset represents the life cycle of one permit for one work type. Each column is an information that is related to the permit application for construction and demolition activities in New York City. </a:t>
            </a:r>
          </a:p>
          <a:p>
            <a:endParaRPr lang="en-US" dirty="0"/>
          </a:p>
          <a:p>
            <a:r>
              <a:rPr lang="en-US" dirty="0"/>
              <a:t>The data type includes numeric, categorical, time-based, and textual classes.</a:t>
            </a:r>
          </a:p>
        </p:txBody>
      </p:sp>
      <p:sp>
        <p:nvSpPr>
          <p:cNvPr id="4" name="Text Placeholder 3">
            <a:extLst>
              <a:ext uri="{FF2B5EF4-FFF2-40B4-BE49-F238E27FC236}">
                <a16:creationId xmlns:a16="http://schemas.microsoft.com/office/drawing/2014/main" id="{9B889314-4858-8C3F-8B5A-0257E7908D33}"/>
              </a:ext>
            </a:extLst>
          </p:cNvPr>
          <p:cNvSpPr>
            <a:spLocks noGrp="1"/>
          </p:cNvSpPr>
          <p:nvPr>
            <p:ph type="body" sz="quarter" idx="15"/>
          </p:nvPr>
        </p:nvSpPr>
        <p:spPr/>
        <p:txBody>
          <a:bodyPr/>
          <a:lstStyle/>
          <a:p>
            <a:r>
              <a:rPr lang="en-US" altLang="zh-CN" dirty="0"/>
              <a:t>Industrial Engineering/ME434 Deep Learning </a:t>
            </a:r>
            <a:r>
              <a:rPr lang="en-US" altLang="zh-CN" dirty="0" err="1"/>
              <a:t>Maths</a:t>
            </a:r>
            <a:endParaRPr lang="en-US" altLang="zh-CN" dirty="0"/>
          </a:p>
        </p:txBody>
      </p:sp>
      <p:sp>
        <p:nvSpPr>
          <p:cNvPr id="5" name="Slide Number Placeholder 4">
            <a:extLst>
              <a:ext uri="{FF2B5EF4-FFF2-40B4-BE49-F238E27FC236}">
                <a16:creationId xmlns:a16="http://schemas.microsoft.com/office/drawing/2014/main" id="{191EB636-0FA7-BE8D-0349-9D09948F5AFB}"/>
              </a:ext>
            </a:extLst>
          </p:cNvPr>
          <p:cNvSpPr>
            <a:spLocks noGrp="1"/>
          </p:cNvSpPr>
          <p:nvPr>
            <p:ph type="sldNum" sz="quarter" idx="17"/>
          </p:nvPr>
        </p:nvSpPr>
        <p:spPr/>
        <p:txBody>
          <a:bodyPr/>
          <a:lstStyle/>
          <a:p>
            <a:fld id="{86134D44-37F0-44A1-8A08-E9432A030C07}" type="slidenum">
              <a:rPr lang="en-US" smtClean="0"/>
              <a:pPr/>
              <a:t>3</a:t>
            </a:fld>
            <a:endParaRPr lang="en-US" dirty="0"/>
          </a:p>
        </p:txBody>
      </p:sp>
    </p:spTree>
    <p:extLst>
      <p:ext uri="{BB962C8B-B14F-4D97-AF65-F5344CB8AC3E}">
        <p14:creationId xmlns:p14="http://schemas.microsoft.com/office/powerpoint/2010/main" val="3326683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EFA0-85E6-C52D-6C6A-0BC3F1062F84}"/>
              </a:ext>
            </a:extLst>
          </p:cNvPr>
          <p:cNvSpPr>
            <a:spLocks noGrp="1"/>
          </p:cNvSpPr>
          <p:nvPr>
            <p:ph type="title"/>
          </p:nvPr>
        </p:nvSpPr>
        <p:spPr/>
        <p:txBody>
          <a:bodyPr>
            <a:normAutofit/>
          </a:bodyPr>
          <a:lstStyle/>
          <a:p>
            <a:r>
              <a:rPr lang="en-US" altLang="zh-CN" sz="4000" dirty="0"/>
              <a:t>Data Preprocessing</a:t>
            </a:r>
            <a:endParaRPr lang="zh-CN" altLang="en-US" sz="4000" dirty="0"/>
          </a:p>
        </p:txBody>
      </p:sp>
      <p:sp>
        <p:nvSpPr>
          <p:cNvPr id="3" name="Text Placeholder 2">
            <a:extLst>
              <a:ext uri="{FF2B5EF4-FFF2-40B4-BE49-F238E27FC236}">
                <a16:creationId xmlns:a16="http://schemas.microsoft.com/office/drawing/2014/main" id="{38EB7EB3-C9DE-19D8-E279-5475A803017C}"/>
              </a:ext>
            </a:extLst>
          </p:cNvPr>
          <p:cNvSpPr>
            <a:spLocks noGrp="1"/>
          </p:cNvSpPr>
          <p:nvPr>
            <p:ph type="body" sz="quarter" idx="20"/>
          </p:nvPr>
        </p:nvSpPr>
        <p:spPr>
          <a:xfrm>
            <a:off x="652463" y="1795749"/>
            <a:ext cx="6444252" cy="4120309"/>
          </a:xfrm>
        </p:spPr>
        <p:txBody>
          <a:bodyPr/>
          <a:lstStyle/>
          <a:p>
            <a:r>
              <a:rPr lang="en-US" altLang="zh-CN" dirty="0"/>
              <a:t>The original dataset has 60 columns.</a:t>
            </a:r>
          </a:p>
          <a:p>
            <a:endParaRPr lang="en-US" altLang="zh-CN" dirty="0"/>
          </a:p>
          <a:p>
            <a:r>
              <a:rPr lang="en-US" altLang="zh-CN" dirty="0"/>
              <a:t>We first drop columns with lots of missing values.</a:t>
            </a:r>
          </a:p>
          <a:p>
            <a:endParaRPr lang="en-US" altLang="zh-CN" dirty="0"/>
          </a:p>
          <a:p>
            <a:r>
              <a:rPr lang="en-US" altLang="zh-CN" dirty="0"/>
              <a:t>We next check the definition of each column to decide whether to keep it.</a:t>
            </a:r>
          </a:p>
          <a:p>
            <a:endParaRPr lang="en-US" altLang="zh-CN" dirty="0"/>
          </a:p>
          <a:p>
            <a:r>
              <a:rPr lang="en-US" altLang="zh-CN" dirty="0"/>
              <a:t>The finial data for training has 14 features besides the target value, “</a:t>
            </a:r>
            <a:r>
              <a:rPr lang="en-US" altLang="zh-CN" dirty="0" err="1"/>
              <a:t>permit_type</a:t>
            </a:r>
            <a:r>
              <a:rPr lang="en-US" altLang="zh-CN" dirty="0"/>
              <a:t>”.</a:t>
            </a:r>
          </a:p>
          <a:p>
            <a:endParaRPr lang="zh-CN" altLang="en-US" dirty="0"/>
          </a:p>
        </p:txBody>
      </p:sp>
      <p:sp>
        <p:nvSpPr>
          <p:cNvPr id="4" name="Text Placeholder 3">
            <a:extLst>
              <a:ext uri="{FF2B5EF4-FFF2-40B4-BE49-F238E27FC236}">
                <a16:creationId xmlns:a16="http://schemas.microsoft.com/office/drawing/2014/main" id="{445702B3-94DC-DE92-AC08-1ED2BD5403F7}"/>
              </a:ext>
            </a:extLst>
          </p:cNvPr>
          <p:cNvSpPr>
            <a:spLocks noGrp="1"/>
          </p:cNvSpPr>
          <p:nvPr>
            <p:ph type="body" sz="quarter" idx="15"/>
          </p:nvPr>
        </p:nvSpPr>
        <p:spPr/>
        <p:txBody>
          <a:bodyPr/>
          <a:lstStyle/>
          <a:p>
            <a:r>
              <a:rPr lang="en-US" altLang="zh-CN" dirty="0"/>
              <a:t>Industrial Engineering/ME434 Deep Learning </a:t>
            </a:r>
            <a:r>
              <a:rPr lang="en-US" altLang="zh-CN" dirty="0" err="1"/>
              <a:t>Maths</a:t>
            </a:r>
            <a:endParaRPr lang="en-US" altLang="zh-CN" dirty="0"/>
          </a:p>
        </p:txBody>
      </p:sp>
      <p:sp>
        <p:nvSpPr>
          <p:cNvPr id="5" name="Slide Number Placeholder 4">
            <a:extLst>
              <a:ext uri="{FF2B5EF4-FFF2-40B4-BE49-F238E27FC236}">
                <a16:creationId xmlns:a16="http://schemas.microsoft.com/office/drawing/2014/main" id="{B804F63A-185A-0A78-D3DD-7624EF29A2B6}"/>
              </a:ext>
            </a:extLst>
          </p:cNvPr>
          <p:cNvSpPr>
            <a:spLocks noGrp="1"/>
          </p:cNvSpPr>
          <p:nvPr>
            <p:ph type="sldNum" sz="quarter" idx="17"/>
          </p:nvPr>
        </p:nvSpPr>
        <p:spPr/>
        <p:txBody>
          <a:bodyPr/>
          <a:lstStyle/>
          <a:p>
            <a:fld id="{86134D44-37F0-44A1-8A08-E9432A030C07}" type="slidenum">
              <a:rPr lang="en-US" smtClean="0"/>
              <a:pPr/>
              <a:t>4</a:t>
            </a:fld>
            <a:endParaRPr lang="en-US" dirty="0"/>
          </a:p>
        </p:txBody>
      </p:sp>
      <p:pic>
        <p:nvPicPr>
          <p:cNvPr id="7" name="Picture 6" descr="A screenshot of a computer code&#10;&#10;Description automatically generated">
            <a:extLst>
              <a:ext uri="{FF2B5EF4-FFF2-40B4-BE49-F238E27FC236}">
                <a16:creationId xmlns:a16="http://schemas.microsoft.com/office/drawing/2014/main" id="{5E06A79F-07FA-441C-2FFB-3C25ECFDE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8221" y="1879520"/>
            <a:ext cx="4572235" cy="3098959"/>
          </a:xfrm>
          <a:prstGeom prst="rect">
            <a:avLst/>
          </a:prstGeom>
        </p:spPr>
      </p:pic>
    </p:spTree>
    <p:extLst>
      <p:ext uri="{BB962C8B-B14F-4D97-AF65-F5344CB8AC3E}">
        <p14:creationId xmlns:p14="http://schemas.microsoft.com/office/powerpoint/2010/main" val="229389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59766F-3A9B-9C38-672A-7A2E3A8809BD}"/>
              </a:ext>
            </a:extLst>
          </p:cNvPr>
          <p:cNvSpPr>
            <a:spLocks noGrp="1"/>
          </p:cNvSpPr>
          <p:nvPr>
            <p:ph type="body" sz="quarter" idx="18"/>
          </p:nvPr>
        </p:nvSpPr>
        <p:spPr/>
        <p:txBody>
          <a:bodyPr>
            <a:normAutofit/>
          </a:bodyPr>
          <a:lstStyle/>
          <a:p>
            <a:r>
              <a:rPr lang="en-US" sz="4000" dirty="0"/>
              <a:t>EDA</a:t>
            </a:r>
          </a:p>
        </p:txBody>
      </p:sp>
      <p:sp>
        <p:nvSpPr>
          <p:cNvPr id="5" name="Text Placeholder 4">
            <a:extLst>
              <a:ext uri="{FF2B5EF4-FFF2-40B4-BE49-F238E27FC236}">
                <a16:creationId xmlns:a16="http://schemas.microsoft.com/office/drawing/2014/main" id="{4E598C46-8624-CD56-053E-C8779ABD0B29}"/>
              </a:ext>
            </a:extLst>
          </p:cNvPr>
          <p:cNvSpPr>
            <a:spLocks noGrp="1"/>
          </p:cNvSpPr>
          <p:nvPr>
            <p:ph type="body" sz="quarter" idx="15"/>
          </p:nvPr>
        </p:nvSpPr>
        <p:spPr/>
        <p:txBody>
          <a:bodyPr/>
          <a:lstStyle/>
          <a:p>
            <a:r>
              <a:rPr lang="en-US" dirty="0"/>
              <a:t>Industrial Engineering/ME434 Deep Learning </a:t>
            </a:r>
            <a:r>
              <a:rPr lang="en-US" dirty="0" err="1"/>
              <a:t>Maths</a:t>
            </a:r>
            <a:endParaRPr lang="en-US" dirty="0"/>
          </a:p>
        </p:txBody>
      </p:sp>
      <p:sp>
        <p:nvSpPr>
          <p:cNvPr id="6" name="Slide Number Placeholder 5">
            <a:extLst>
              <a:ext uri="{FF2B5EF4-FFF2-40B4-BE49-F238E27FC236}">
                <a16:creationId xmlns:a16="http://schemas.microsoft.com/office/drawing/2014/main" id="{FE2BFA13-024F-F63C-2C42-7F68A2E4EF39}"/>
              </a:ext>
            </a:extLst>
          </p:cNvPr>
          <p:cNvSpPr>
            <a:spLocks noGrp="1"/>
          </p:cNvSpPr>
          <p:nvPr>
            <p:ph type="sldNum" sz="quarter" idx="23"/>
          </p:nvPr>
        </p:nvSpPr>
        <p:spPr/>
        <p:txBody>
          <a:bodyPr/>
          <a:lstStyle/>
          <a:p>
            <a:fld id="{86134D44-37F0-44A1-8A08-E9432A030C07}" type="slidenum">
              <a:rPr lang="en-US" smtClean="0"/>
              <a:pPr/>
              <a:t>5</a:t>
            </a:fld>
            <a:endParaRPr lang="en-US" dirty="0"/>
          </a:p>
        </p:txBody>
      </p:sp>
      <p:sp>
        <p:nvSpPr>
          <p:cNvPr id="11" name="TextBox 10">
            <a:extLst>
              <a:ext uri="{FF2B5EF4-FFF2-40B4-BE49-F238E27FC236}">
                <a16:creationId xmlns:a16="http://schemas.microsoft.com/office/drawing/2014/main" id="{EA58B3D1-366F-FD46-90A2-F646BE303BC8}"/>
              </a:ext>
            </a:extLst>
          </p:cNvPr>
          <p:cNvSpPr txBox="1"/>
          <p:nvPr/>
        </p:nvSpPr>
        <p:spPr>
          <a:xfrm>
            <a:off x="7102999" y="1020383"/>
            <a:ext cx="3694422" cy="2031325"/>
          </a:xfrm>
          <a:prstGeom prst="rect">
            <a:avLst/>
          </a:prstGeom>
          <a:noFill/>
        </p:spPr>
        <p:txBody>
          <a:bodyPr wrap="square" rtlCol="0">
            <a:spAutoFit/>
          </a:bodyPr>
          <a:lstStyle/>
          <a:p>
            <a:r>
              <a:rPr lang="en-US" dirty="0"/>
              <a:t>There is a lot of bias among the label values. One method we thought of was over-sampling, but it was impractical since we would have over-sample the low frequency data by a factor of 10 and also there are a lot of categories with no records.</a:t>
            </a:r>
          </a:p>
        </p:txBody>
      </p:sp>
      <p:pic>
        <p:nvPicPr>
          <p:cNvPr id="9" name="Picture 8">
            <a:extLst>
              <a:ext uri="{FF2B5EF4-FFF2-40B4-BE49-F238E27FC236}">
                <a16:creationId xmlns:a16="http://schemas.microsoft.com/office/drawing/2014/main" id="{39DBF913-E1DA-FFFA-906C-3190629D3D72}"/>
              </a:ext>
            </a:extLst>
          </p:cNvPr>
          <p:cNvPicPr>
            <a:picLocks noChangeAspect="1"/>
          </p:cNvPicPr>
          <p:nvPr/>
        </p:nvPicPr>
        <p:blipFill>
          <a:blip r:embed="rId2"/>
          <a:stretch>
            <a:fillRect/>
          </a:stretch>
        </p:blipFill>
        <p:spPr>
          <a:xfrm>
            <a:off x="832322" y="1123889"/>
            <a:ext cx="5065251" cy="4386777"/>
          </a:xfrm>
          <a:prstGeom prst="rect">
            <a:avLst/>
          </a:prstGeom>
        </p:spPr>
      </p:pic>
      <p:pic>
        <p:nvPicPr>
          <p:cNvPr id="13" name="Picture 12">
            <a:extLst>
              <a:ext uri="{FF2B5EF4-FFF2-40B4-BE49-F238E27FC236}">
                <a16:creationId xmlns:a16="http://schemas.microsoft.com/office/drawing/2014/main" id="{CD818999-CDA8-DF9D-D97D-537CB941154D}"/>
              </a:ext>
            </a:extLst>
          </p:cNvPr>
          <p:cNvPicPr>
            <a:picLocks noChangeAspect="1"/>
          </p:cNvPicPr>
          <p:nvPr/>
        </p:nvPicPr>
        <p:blipFill>
          <a:blip r:embed="rId3"/>
          <a:stretch>
            <a:fillRect/>
          </a:stretch>
        </p:blipFill>
        <p:spPr>
          <a:xfrm>
            <a:off x="7813790" y="3429000"/>
            <a:ext cx="2590868" cy="1856063"/>
          </a:xfrm>
          <a:prstGeom prst="rect">
            <a:avLst/>
          </a:prstGeom>
        </p:spPr>
      </p:pic>
    </p:spTree>
    <p:extLst>
      <p:ext uri="{BB962C8B-B14F-4D97-AF65-F5344CB8AC3E}">
        <p14:creationId xmlns:p14="http://schemas.microsoft.com/office/powerpoint/2010/main" val="49876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59766F-3A9B-9C38-672A-7A2E3A8809BD}"/>
              </a:ext>
            </a:extLst>
          </p:cNvPr>
          <p:cNvSpPr>
            <a:spLocks noGrp="1"/>
          </p:cNvSpPr>
          <p:nvPr>
            <p:ph type="body" sz="quarter" idx="18"/>
          </p:nvPr>
        </p:nvSpPr>
        <p:spPr/>
        <p:txBody>
          <a:bodyPr>
            <a:normAutofit/>
          </a:bodyPr>
          <a:lstStyle/>
          <a:p>
            <a:r>
              <a:rPr lang="en-US" sz="4000" dirty="0"/>
              <a:t>Heat Map</a:t>
            </a:r>
          </a:p>
        </p:txBody>
      </p:sp>
      <p:sp>
        <p:nvSpPr>
          <p:cNvPr id="5" name="Text Placeholder 4">
            <a:extLst>
              <a:ext uri="{FF2B5EF4-FFF2-40B4-BE49-F238E27FC236}">
                <a16:creationId xmlns:a16="http://schemas.microsoft.com/office/drawing/2014/main" id="{4E598C46-8624-CD56-053E-C8779ABD0B29}"/>
              </a:ext>
            </a:extLst>
          </p:cNvPr>
          <p:cNvSpPr>
            <a:spLocks noGrp="1"/>
          </p:cNvSpPr>
          <p:nvPr>
            <p:ph type="body" sz="quarter" idx="15"/>
          </p:nvPr>
        </p:nvSpPr>
        <p:spPr/>
        <p:txBody>
          <a:bodyPr/>
          <a:lstStyle/>
          <a:p>
            <a:r>
              <a:rPr lang="en-US" dirty="0"/>
              <a:t>Industrial Engineering/ME434 Deep Learning </a:t>
            </a:r>
            <a:r>
              <a:rPr lang="en-US" dirty="0" err="1"/>
              <a:t>Maths</a:t>
            </a:r>
            <a:endParaRPr lang="en-US" dirty="0"/>
          </a:p>
        </p:txBody>
      </p:sp>
      <p:sp>
        <p:nvSpPr>
          <p:cNvPr id="6" name="Slide Number Placeholder 5">
            <a:extLst>
              <a:ext uri="{FF2B5EF4-FFF2-40B4-BE49-F238E27FC236}">
                <a16:creationId xmlns:a16="http://schemas.microsoft.com/office/drawing/2014/main" id="{FE2BFA13-024F-F63C-2C42-7F68A2E4EF39}"/>
              </a:ext>
            </a:extLst>
          </p:cNvPr>
          <p:cNvSpPr>
            <a:spLocks noGrp="1"/>
          </p:cNvSpPr>
          <p:nvPr>
            <p:ph type="sldNum" sz="quarter" idx="23"/>
          </p:nvPr>
        </p:nvSpPr>
        <p:spPr/>
        <p:txBody>
          <a:bodyPr/>
          <a:lstStyle/>
          <a:p>
            <a:fld id="{86134D44-37F0-44A1-8A08-E9432A030C07}" type="slidenum">
              <a:rPr lang="en-US" smtClean="0"/>
              <a:pPr/>
              <a:t>6</a:t>
            </a:fld>
            <a:endParaRPr lang="en-US" dirty="0"/>
          </a:p>
        </p:txBody>
      </p:sp>
      <p:sp>
        <p:nvSpPr>
          <p:cNvPr id="11" name="TextBox 10">
            <a:extLst>
              <a:ext uri="{FF2B5EF4-FFF2-40B4-BE49-F238E27FC236}">
                <a16:creationId xmlns:a16="http://schemas.microsoft.com/office/drawing/2014/main" id="{EA58B3D1-366F-FD46-90A2-F646BE303BC8}"/>
              </a:ext>
            </a:extLst>
          </p:cNvPr>
          <p:cNvSpPr txBox="1"/>
          <p:nvPr/>
        </p:nvSpPr>
        <p:spPr>
          <a:xfrm>
            <a:off x="7210872" y="1724472"/>
            <a:ext cx="3694422" cy="1477328"/>
          </a:xfrm>
          <a:prstGeom prst="rect">
            <a:avLst/>
          </a:prstGeom>
          <a:noFill/>
        </p:spPr>
        <p:txBody>
          <a:bodyPr wrap="square" rtlCol="0">
            <a:spAutoFit/>
          </a:bodyPr>
          <a:lstStyle/>
          <a:p>
            <a:r>
              <a:rPr lang="en-US" dirty="0"/>
              <a:t>We see that there is minimal correlation among the feature variables which is a desirable characteristic for our baseline model.</a:t>
            </a:r>
          </a:p>
        </p:txBody>
      </p:sp>
      <p:pic>
        <p:nvPicPr>
          <p:cNvPr id="14" name="Picture 13">
            <a:extLst>
              <a:ext uri="{FF2B5EF4-FFF2-40B4-BE49-F238E27FC236}">
                <a16:creationId xmlns:a16="http://schemas.microsoft.com/office/drawing/2014/main" id="{EC339F2F-9360-179E-62D6-B388857E2D24}"/>
              </a:ext>
            </a:extLst>
          </p:cNvPr>
          <p:cNvPicPr>
            <a:picLocks noChangeAspect="1"/>
          </p:cNvPicPr>
          <p:nvPr/>
        </p:nvPicPr>
        <p:blipFill>
          <a:blip r:embed="rId2"/>
          <a:stretch>
            <a:fillRect/>
          </a:stretch>
        </p:blipFill>
        <p:spPr>
          <a:xfrm>
            <a:off x="1016483" y="1178287"/>
            <a:ext cx="5715710" cy="4443657"/>
          </a:xfrm>
          <a:prstGeom prst="rect">
            <a:avLst/>
          </a:prstGeom>
        </p:spPr>
      </p:pic>
    </p:spTree>
    <p:extLst>
      <p:ext uri="{BB962C8B-B14F-4D97-AF65-F5344CB8AC3E}">
        <p14:creationId xmlns:p14="http://schemas.microsoft.com/office/powerpoint/2010/main" val="872675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59766F-3A9B-9C38-672A-7A2E3A8809BD}"/>
              </a:ext>
            </a:extLst>
          </p:cNvPr>
          <p:cNvSpPr>
            <a:spLocks noGrp="1"/>
          </p:cNvSpPr>
          <p:nvPr>
            <p:ph type="body" sz="quarter" idx="18"/>
          </p:nvPr>
        </p:nvSpPr>
        <p:spPr>
          <a:xfrm>
            <a:off x="656367" y="277491"/>
            <a:ext cx="10370191" cy="1189820"/>
          </a:xfrm>
        </p:spPr>
        <p:txBody>
          <a:bodyPr>
            <a:normAutofit/>
          </a:bodyPr>
          <a:lstStyle/>
          <a:p>
            <a:r>
              <a:rPr lang="en-US" altLang="zh-CN" sz="4000" b="1" dirty="0"/>
              <a:t>Logistic Regression</a:t>
            </a:r>
          </a:p>
        </p:txBody>
      </p:sp>
      <p:sp>
        <p:nvSpPr>
          <p:cNvPr id="5" name="Text Placeholder 4">
            <a:extLst>
              <a:ext uri="{FF2B5EF4-FFF2-40B4-BE49-F238E27FC236}">
                <a16:creationId xmlns:a16="http://schemas.microsoft.com/office/drawing/2014/main" id="{4E598C46-8624-CD56-053E-C8779ABD0B29}"/>
              </a:ext>
            </a:extLst>
          </p:cNvPr>
          <p:cNvSpPr>
            <a:spLocks noGrp="1"/>
          </p:cNvSpPr>
          <p:nvPr>
            <p:ph type="body" sz="quarter" idx="15"/>
          </p:nvPr>
        </p:nvSpPr>
        <p:spPr/>
        <p:txBody>
          <a:bodyPr/>
          <a:lstStyle/>
          <a:p>
            <a:r>
              <a:rPr lang="en-US" dirty="0"/>
              <a:t>Industrial Engineering/ME434 Deep Learning </a:t>
            </a:r>
            <a:r>
              <a:rPr lang="en-US" dirty="0" err="1"/>
              <a:t>Maths</a:t>
            </a:r>
            <a:endParaRPr lang="en-US" dirty="0"/>
          </a:p>
        </p:txBody>
      </p:sp>
      <p:sp>
        <p:nvSpPr>
          <p:cNvPr id="6" name="Slide Number Placeholder 5">
            <a:extLst>
              <a:ext uri="{FF2B5EF4-FFF2-40B4-BE49-F238E27FC236}">
                <a16:creationId xmlns:a16="http://schemas.microsoft.com/office/drawing/2014/main" id="{FE2BFA13-024F-F63C-2C42-7F68A2E4EF39}"/>
              </a:ext>
            </a:extLst>
          </p:cNvPr>
          <p:cNvSpPr>
            <a:spLocks noGrp="1"/>
          </p:cNvSpPr>
          <p:nvPr>
            <p:ph type="sldNum" sz="quarter" idx="23"/>
          </p:nvPr>
        </p:nvSpPr>
        <p:spPr/>
        <p:txBody>
          <a:bodyPr/>
          <a:lstStyle/>
          <a:p>
            <a:fld id="{86134D44-37F0-44A1-8A08-E9432A030C07}" type="slidenum">
              <a:rPr lang="en-US" smtClean="0"/>
              <a:pPr/>
              <a:t>7</a:t>
            </a:fld>
            <a:endParaRPr lang="en-US" dirty="0"/>
          </a:p>
        </p:txBody>
      </p:sp>
      <p:pic>
        <p:nvPicPr>
          <p:cNvPr id="7" name="Picture 6">
            <a:extLst>
              <a:ext uri="{FF2B5EF4-FFF2-40B4-BE49-F238E27FC236}">
                <a16:creationId xmlns:a16="http://schemas.microsoft.com/office/drawing/2014/main" id="{5E817288-68D0-4374-DF8E-82E913475116}"/>
              </a:ext>
            </a:extLst>
          </p:cNvPr>
          <p:cNvPicPr>
            <a:picLocks noChangeAspect="1"/>
          </p:cNvPicPr>
          <p:nvPr/>
        </p:nvPicPr>
        <p:blipFill>
          <a:blip r:embed="rId2"/>
          <a:stretch>
            <a:fillRect/>
          </a:stretch>
        </p:blipFill>
        <p:spPr>
          <a:xfrm>
            <a:off x="828483" y="1586728"/>
            <a:ext cx="4437816" cy="1292529"/>
          </a:xfrm>
          <a:prstGeom prst="rect">
            <a:avLst/>
          </a:prstGeom>
        </p:spPr>
      </p:pic>
      <p:pic>
        <p:nvPicPr>
          <p:cNvPr id="10" name="Picture 9">
            <a:extLst>
              <a:ext uri="{FF2B5EF4-FFF2-40B4-BE49-F238E27FC236}">
                <a16:creationId xmlns:a16="http://schemas.microsoft.com/office/drawing/2014/main" id="{54C95FF3-D9EB-047D-562A-4B29D0354C82}"/>
              </a:ext>
            </a:extLst>
          </p:cNvPr>
          <p:cNvPicPr>
            <a:picLocks noChangeAspect="1"/>
          </p:cNvPicPr>
          <p:nvPr/>
        </p:nvPicPr>
        <p:blipFill>
          <a:blip r:embed="rId3"/>
          <a:stretch>
            <a:fillRect/>
          </a:stretch>
        </p:blipFill>
        <p:spPr>
          <a:xfrm>
            <a:off x="828484" y="3214224"/>
            <a:ext cx="4437816" cy="904170"/>
          </a:xfrm>
          <a:prstGeom prst="rect">
            <a:avLst/>
          </a:prstGeom>
        </p:spPr>
      </p:pic>
      <p:pic>
        <p:nvPicPr>
          <p:cNvPr id="14" name="Picture 13">
            <a:extLst>
              <a:ext uri="{FF2B5EF4-FFF2-40B4-BE49-F238E27FC236}">
                <a16:creationId xmlns:a16="http://schemas.microsoft.com/office/drawing/2014/main" id="{D573ED5A-D8A0-6B90-881E-D08BEA399BEC}"/>
              </a:ext>
            </a:extLst>
          </p:cNvPr>
          <p:cNvPicPr>
            <a:picLocks noChangeAspect="1"/>
          </p:cNvPicPr>
          <p:nvPr/>
        </p:nvPicPr>
        <p:blipFill>
          <a:blip r:embed="rId4"/>
          <a:stretch>
            <a:fillRect/>
          </a:stretch>
        </p:blipFill>
        <p:spPr>
          <a:xfrm>
            <a:off x="828484" y="4529778"/>
            <a:ext cx="5013746" cy="1380519"/>
          </a:xfrm>
          <a:prstGeom prst="rect">
            <a:avLst/>
          </a:prstGeom>
        </p:spPr>
      </p:pic>
      <p:pic>
        <p:nvPicPr>
          <p:cNvPr id="16" name="Picture 15">
            <a:extLst>
              <a:ext uri="{FF2B5EF4-FFF2-40B4-BE49-F238E27FC236}">
                <a16:creationId xmlns:a16="http://schemas.microsoft.com/office/drawing/2014/main" id="{5A9052C2-3CB3-A792-6E3F-DAD5D107D9BE}"/>
              </a:ext>
            </a:extLst>
          </p:cNvPr>
          <p:cNvPicPr>
            <a:picLocks noChangeAspect="1"/>
          </p:cNvPicPr>
          <p:nvPr/>
        </p:nvPicPr>
        <p:blipFill>
          <a:blip r:embed="rId5"/>
          <a:stretch>
            <a:fillRect/>
          </a:stretch>
        </p:blipFill>
        <p:spPr>
          <a:xfrm>
            <a:off x="6684470" y="4386926"/>
            <a:ext cx="3380103" cy="1300877"/>
          </a:xfrm>
          <a:prstGeom prst="rect">
            <a:avLst/>
          </a:prstGeom>
        </p:spPr>
      </p:pic>
      <p:pic>
        <p:nvPicPr>
          <p:cNvPr id="18" name="Picture 17">
            <a:extLst>
              <a:ext uri="{FF2B5EF4-FFF2-40B4-BE49-F238E27FC236}">
                <a16:creationId xmlns:a16="http://schemas.microsoft.com/office/drawing/2014/main" id="{BCC94F6F-2A01-23EA-C871-5E59E3EE3F21}"/>
              </a:ext>
            </a:extLst>
          </p:cNvPr>
          <p:cNvPicPr>
            <a:picLocks noChangeAspect="1"/>
          </p:cNvPicPr>
          <p:nvPr/>
        </p:nvPicPr>
        <p:blipFill>
          <a:blip r:embed="rId6"/>
          <a:stretch>
            <a:fillRect/>
          </a:stretch>
        </p:blipFill>
        <p:spPr>
          <a:xfrm>
            <a:off x="6684468" y="1830416"/>
            <a:ext cx="4760011" cy="1835893"/>
          </a:xfrm>
          <a:prstGeom prst="rect">
            <a:avLst/>
          </a:prstGeom>
        </p:spPr>
      </p:pic>
      <p:sp>
        <p:nvSpPr>
          <p:cNvPr id="3" name="TextBox 2">
            <a:extLst>
              <a:ext uri="{FF2B5EF4-FFF2-40B4-BE49-F238E27FC236}">
                <a16:creationId xmlns:a16="http://schemas.microsoft.com/office/drawing/2014/main" id="{64A90222-BCCB-1C31-8AE5-B809F5C4FB5C}"/>
              </a:ext>
            </a:extLst>
          </p:cNvPr>
          <p:cNvSpPr txBox="1"/>
          <p:nvPr/>
        </p:nvSpPr>
        <p:spPr>
          <a:xfrm>
            <a:off x="752009" y="1274351"/>
            <a:ext cx="2018872" cy="338554"/>
          </a:xfrm>
          <a:prstGeom prst="rect">
            <a:avLst/>
          </a:prstGeom>
          <a:noFill/>
        </p:spPr>
        <p:txBody>
          <a:bodyPr wrap="square" rtlCol="0">
            <a:spAutoFit/>
          </a:bodyPr>
          <a:lstStyle/>
          <a:p>
            <a:r>
              <a:rPr lang="en-US" sz="1600" dirty="0"/>
              <a:t>Label Encoding</a:t>
            </a:r>
          </a:p>
        </p:txBody>
      </p:sp>
      <p:sp>
        <p:nvSpPr>
          <p:cNvPr id="8" name="TextBox 7">
            <a:extLst>
              <a:ext uri="{FF2B5EF4-FFF2-40B4-BE49-F238E27FC236}">
                <a16:creationId xmlns:a16="http://schemas.microsoft.com/office/drawing/2014/main" id="{49199401-D136-ADF2-4DE6-7A9D6E9DE78E}"/>
              </a:ext>
            </a:extLst>
          </p:cNvPr>
          <p:cNvSpPr txBox="1"/>
          <p:nvPr/>
        </p:nvSpPr>
        <p:spPr>
          <a:xfrm>
            <a:off x="828483" y="2877464"/>
            <a:ext cx="2018872" cy="338554"/>
          </a:xfrm>
          <a:prstGeom prst="rect">
            <a:avLst/>
          </a:prstGeom>
          <a:noFill/>
        </p:spPr>
        <p:txBody>
          <a:bodyPr wrap="square" rtlCol="0">
            <a:spAutoFit/>
          </a:bodyPr>
          <a:lstStyle/>
          <a:p>
            <a:r>
              <a:rPr lang="en-US" sz="1600" dirty="0"/>
              <a:t>Standard Scaling</a:t>
            </a:r>
          </a:p>
        </p:txBody>
      </p:sp>
      <p:sp>
        <p:nvSpPr>
          <p:cNvPr id="12" name="TextBox 11">
            <a:extLst>
              <a:ext uri="{FF2B5EF4-FFF2-40B4-BE49-F238E27FC236}">
                <a16:creationId xmlns:a16="http://schemas.microsoft.com/office/drawing/2014/main" id="{6FB3CBDC-C9ED-AED0-02CF-631692DB213F}"/>
              </a:ext>
            </a:extLst>
          </p:cNvPr>
          <p:cNvSpPr txBox="1"/>
          <p:nvPr/>
        </p:nvSpPr>
        <p:spPr>
          <a:xfrm>
            <a:off x="828483" y="4178907"/>
            <a:ext cx="2736649" cy="338554"/>
          </a:xfrm>
          <a:prstGeom prst="rect">
            <a:avLst/>
          </a:prstGeom>
          <a:noFill/>
        </p:spPr>
        <p:txBody>
          <a:bodyPr wrap="square" rtlCol="0">
            <a:spAutoFit/>
          </a:bodyPr>
          <a:lstStyle/>
          <a:p>
            <a:r>
              <a:rPr lang="en-US" sz="1600" dirty="0"/>
              <a:t>Scaled and Encoded Data</a:t>
            </a:r>
          </a:p>
        </p:txBody>
      </p:sp>
      <p:sp>
        <p:nvSpPr>
          <p:cNvPr id="13" name="TextBox 12">
            <a:extLst>
              <a:ext uri="{FF2B5EF4-FFF2-40B4-BE49-F238E27FC236}">
                <a16:creationId xmlns:a16="http://schemas.microsoft.com/office/drawing/2014/main" id="{8B670691-FE11-5399-7F49-A62B8E440D6F}"/>
              </a:ext>
            </a:extLst>
          </p:cNvPr>
          <p:cNvSpPr txBox="1"/>
          <p:nvPr/>
        </p:nvSpPr>
        <p:spPr>
          <a:xfrm>
            <a:off x="6684468" y="1274351"/>
            <a:ext cx="2736649" cy="338554"/>
          </a:xfrm>
          <a:prstGeom prst="rect">
            <a:avLst/>
          </a:prstGeom>
          <a:noFill/>
        </p:spPr>
        <p:txBody>
          <a:bodyPr wrap="square" rtlCol="0">
            <a:spAutoFit/>
          </a:bodyPr>
          <a:lstStyle/>
          <a:p>
            <a:r>
              <a:rPr lang="en-US" sz="1600" dirty="0"/>
              <a:t>Data Split and Model Training</a:t>
            </a:r>
          </a:p>
        </p:txBody>
      </p:sp>
      <p:sp>
        <p:nvSpPr>
          <p:cNvPr id="15" name="TextBox 14">
            <a:extLst>
              <a:ext uri="{FF2B5EF4-FFF2-40B4-BE49-F238E27FC236}">
                <a16:creationId xmlns:a16="http://schemas.microsoft.com/office/drawing/2014/main" id="{A7DFDAE0-5E54-64ED-E1F6-AB038241B461}"/>
              </a:ext>
            </a:extLst>
          </p:cNvPr>
          <p:cNvSpPr txBox="1"/>
          <p:nvPr/>
        </p:nvSpPr>
        <p:spPr>
          <a:xfrm>
            <a:off x="6684469" y="3858974"/>
            <a:ext cx="2736649" cy="338554"/>
          </a:xfrm>
          <a:prstGeom prst="rect">
            <a:avLst/>
          </a:prstGeom>
          <a:noFill/>
        </p:spPr>
        <p:txBody>
          <a:bodyPr wrap="square" rtlCol="0">
            <a:spAutoFit/>
          </a:bodyPr>
          <a:lstStyle/>
          <a:p>
            <a:r>
              <a:rPr lang="en-US" sz="1600" dirty="0"/>
              <a:t>Performance Metrics</a:t>
            </a:r>
          </a:p>
        </p:txBody>
      </p:sp>
    </p:spTree>
    <p:extLst>
      <p:ext uri="{BB962C8B-B14F-4D97-AF65-F5344CB8AC3E}">
        <p14:creationId xmlns:p14="http://schemas.microsoft.com/office/powerpoint/2010/main" val="280242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350B-A188-BB37-9702-686C408F6459}"/>
              </a:ext>
            </a:extLst>
          </p:cNvPr>
          <p:cNvSpPr>
            <a:spLocks noGrp="1"/>
          </p:cNvSpPr>
          <p:nvPr>
            <p:ph type="title"/>
          </p:nvPr>
        </p:nvSpPr>
        <p:spPr/>
        <p:txBody>
          <a:bodyPr>
            <a:normAutofit/>
          </a:bodyPr>
          <a:lstStyle/>
          <a:p>
            <a:r>
              <a:rPr lang="en-US" sz="4000" dirty="0"/>
              <a:t>Deep Learning Model</a:t>
            </a:r>
          </a:p>
        </p:txBody>
      </p:sp>
      <p:sp>
        <p:nvSpPr>
          <p:cNvPr id="4" name="Text Placeholder 3">
            <a:extLst>
              <a:ext uri="{FF2B5EF4-FFF2-40B4-BE49-F238E27FC236}">
                <a16:creationId xmlns:a16="http://schemas.microsoft.com/office/drawing/2014/main" id="{9B889314-4858-8C3F-8B5A-0257E7908D33}"/>
              </a:ext>
            </a:extLst>
          </p:cNvPr>
          <p:cNvSpPr>
            <a:spLocks noGrp="1"/>
          </p:cNvSpPr>
          <p:nvPr>
            <p:ph type="body" sz="quarter" idx="15"/>
          </p:nvPr>
        </p:nvSpPr>
        <p:spPr/>
        <p:txBody>
          <a:bodyPr/>
          <a:lstStyle/>
          <a:p>
            <a:r>
              <a:rPr lang="en-US" dirty="0"/>
              <a:t>Industrial Engineering/ME434 Deep Learning </a:t>
            </a:r>
            <a:r>
              <a:rPr lang="en-US" dirty="0" err="1"/>
              <a:t>Maths</a:t>
            </a:r>
            <a:endParaRPr lang="en-US" dirty="0"/>
          </a:p>
        </p:txBody>
      </p:sp>
      <p:sp>
        <p:nvSpPr>
          <p:cNvPr id="5" name="Slide Number Placeholder 4">
            <a:extLst>
              <a:ext uri="{FF2B5EF4-FFF2-40B4-BE49-F238E27FC236}">
                <a16:creationId xmlns:a16="http://schemas.microsoft.com/office/drawing/2014/main" id="{191EB636-0FA7-BE8D-0349-9D09948F5AFB}"/>
              </a:ext>
            </a:extLst>
          </p:cNvPr>
          <p:cNvSpPr>
            <a:spLocks noGrp="1"/>
          </p:cNvSpPr>
          <p:nvPr>
            <p:ph type="sldNum" sz="quarter" idx="17"/>
          </p:nvPr>
        </p:nvSpPr>
        <p:spPr/>
        <p:txBody>
          <a:bodyPr/>
          <a:lstStyle/>
          <a:p>
            <a:fld id="{86134D44-37F0-44A1-8A08-E9432A030C07}" type="slidenum">
              <a:rPr lang="en-US" smtClean="0"/>
              <a:pPr/>
              <a:t>8</a:t>
            </a:fld>
            <a:endParaRPr lang="en-US" dirty="0"/>
          </a:p>
        </p:txBody>
      </p:sp>
      <p:grpSp>
        <p:nvGrpSpPr>
          <p:cNvPr id="48" name="Group 47">
            <a:extLst>
              <a:ext uri="{FF2B5EF4-FFF2-40B4-BE49-F238E27FC236}">
                <a16:creationId xmlns:a16="http://schemas.microsoft.com/office/drawing/2014/main" id="{8B72EAF8-056E-EA58-6D2F-9203953A8839}"/>
              </a:ext>
            </a:extLst>
          </p:cNvPr>
          <p:cNvGrpSpPr/>
          <p:nvPr/>
        </p:nvGrpSpPr>
        <p:grpSpPr>
          <a:xfrm>
            <a:off x="457200" y="1201453"/>
            <a:ext cx="11439833" cy="3148452"/>
            <a:chOff x="903876" y="1965817"/>
            <a:chExt cx="8683262" cy="2543810"/>
          </a:xfrm>
        </p:grpSpPr>
        <p:grpSp>
          <p:nvGrpSpPr>
            <p:cNvPr id="28" name="Group 27">
              <a:extLst>
                <a:ext uri="{FF2B5EF4-FFF2-40B4-BE49-F238E27FC236}">
                  <a16:creationId xmlns:a16="http://schemas.microsoft.com/office/drawing/2014/main" id="{308D41D1-C4D5-9136-C269-E9C15CB84C89}"/>
                </a:ext>
              </a:extLst>
            </p:cNvPr>
            <p:cNvGrpSpPr/>
            <p:nvPr/>
          </p:nvGrpSpPr>
          <p:grpSpPr>
            <a:xfrm>
              <a:off x="903876" y="1965817"/>
              <a:ext cx="8683260" cy="840172"/>
              <a:chOff x="232139" y="1043940"/>
              <a:chExt cx="8683260" cy="840172"/>
            </a:xfrm>
          </p:grpSpPr>
          <p:sp>
            <p:nvSpPr>
              <p:cNvPr id="29" name="Rectangle 28">
                <a:extLst>
                  <a:ext uri="{FF2B5EF4-FFF2-40B4-BE49-F238E27FC236}">
                    <a16:creationId xmlns:a16="http://schemas.microsoft.com/office/drawing/2014/main" id="{C95E0760-25B8-52A3-CA90-D5F36B8ADA47}"/>
                  </a:ext>
                </a:extLst>
              </p:cNvPr>
              <p:cNvSpPr/>
              <p:nvPr/>
            </p:nvSpPr>
            <p:spPr>
              <a:xfrm>
                <a:off x="406501" y="1283970"/>
                <a:ext cx="2214374" cy="365760"/>
              </a:xfrm>
              <a:prstGeom prst="rect">
                <a:avLst/>
              </a:prstGeom>
              <a:solidFill>
                <a:srgbClr val="13284B"/>
              </a:solidFill>
              <a:ln w="9525" cap="flat" cmpd="sng" algn="ctr">
                <a:solidFill>
                  <a:srgbClr val="13284B"/>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Arial" panose="020B0604020202020204"/>
                    <a:ea typeface="+mn-ea"/>
                    <a:cs typeface="+mn-cs"/>
                  </a:rPr>
                  <a:t>Model and Neural Network Architecture</a:t>
                </a:r>
              </a:p>
            </p:txBody>
          </p:sp>
          <p:sp>
            <p:nvSpPr>
              <p:cNvPr id="30" name="Oval 29">
                <a:extLst>
                  <a:ext uri="{FF2B5EF4-FFF2-40B4-BE49-F238E27FC236}">
                    <a16:creationId xmlns:a16="http://schemas.microsoft.com/office/drawing/2014/main" id="{1AF8A1E1-5997-F31E-7CA1-1ED2F4E92414}"/>
                  </a:ext>
                </a:extLst>
              </p:cNvPr>
              <p:cNvSpPr/>
              <p:nvPr/>
            </p:nvSpPr>
            <p:spPr>
              <a:xfrm>
                <a:off x="232139" y="1283970"/>
                <a:ext cx="365760" cy="365760"/>
              </a:xfrm>
              <a:prstGeom prst="ellipse">
                <a:avLst/>
              </a:prstGeom>
              <a:solidFill>
                <a:srgbClr val="13284B"/>
              </a:solidFill>
              <a:ln w="9525" cap="flat" cmpd="sng" algn="ctr">
                <a:solidFill>
                  <a:srgbClr val="FFFFFF"/>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a:ln>
                      <a:noFill/>
                    </a:ln>
                    <a:solidFill>
                      <a:srgbClr val="FFFFFF"/>
                    </a:solidFill>
                    <a:effectLst/>
                    <a:uLnTx/>
                    <a:uFillTx/>
                    <a:latin typeface="Arial" panose="020B0604020202020204"/>
                    <a:ea typeface="+mn-ea"/>
                    <a:cs typeface="+mn-cs"/>
                  </a:rPr>
                  <a:t>1</a:t>
                </a:r>
              </a:p>
            </p:txBody>
          </p:sp>
          <p:sp>
            <p:nvSpPr>
              <p:cNvPr id="31" name="Rectangle 30">
                <a:extLst>
                  <a:ext uri="{FF2B5EF4-FFF2-40B4-BE49-F238E27FC236}">
                    <a16:creationId xmlns:a16="http://schemas.microsoft.com/office/drawing/2014/main" id="{341CFBDC-9BF3-87C7-3743-F814B4999423}"/>
                  </a:ext>
                </a:extLst>
              </p:cNvPr>
              <p:cNvSpPr/>
              <p:nvPr/>
            </p:nvSpPr>
            <p:spPr>
              <a:xfrm>
                <a:off x="2795236" y="1043940"/>
                <a:ext cx="6120163" cy="840172"/>
              </a:xfrm>
              <a:prstGeom prst="rect">
                <a:avLst/>
              </a:prstGeom>
              <a:solidFill>
                <a:srgbClr val="FFFFFF"/>
              </a:solidFill>
              <a:ln w="9525" cap="flat" cmpd="sng" algn="ctr">
                <a:solidFill>
                  <a:srgbClr val="13284B"/>
                </a:solidFill>
                <a:prstDash val="solid"/>
              </a:ln>
              <a:effectLst/>
            </p:spPr>
            <p:txBody>
              <a:bodyPr rtlCol="0" anchor="ctr"/>
              <a:lstStyle/>
              <a:p>
                <a:pPr marR="0" lvl="0" defTabSz="342900" eaLnBrk="1" fontAlgn="auto" latinLnBrk="0" hangingPunct="1">
                  <a:lnSpc>
                    <a:spcPct val="100000"/>
                  </a:lnSpc>
                  <a:spcBef>
                    <a:spcPts val="0"/>
                  </a:spcBef>
                  <a:spcAft>
                    <a:spcPts val="400"/>
                  </a:spcAft>
                  <a:buClrTx/>
                  <a:buSzTx/>
                  <a:tabLst/>
                  <a:defRPr/>
                </a:pPr>
                <a:r>
                  <a:rPr kumimoji="0" lang="en-US" sz="900" b="1" i="0" u="none" strike="noStrike" kern="0" cap="none" spc="0" normalizeH="0" baseline="0" noProof="0" dirty="0">
                    <a:ln>
                      <a:noFill/>
                    </a:ln>
                    <a:solidFill>
                      <a:srgbClr val="13284B"/>
                    </a:solidFill>
                    <a:effectLst/>
                    <a:uLnTx/>
                    <a:uFillTx/>
                    <a:latin typeface="Arial" panose="020B0604020202020204"/>
                    <a:ea typeface="+mn-ea"/>
                    <a:cs typeface="+mn-cs"/>
                  </a:rPr>
                  <a:t>Flexible Architecture: </a:t>
                </a:r>
                <a:r>
                  <a:rPr kumimoji="0" lang="en-US" sz="900" b="0" i="0" u="none" strike="noStrike" kern="0" cap="none" spc="0" normalizeH="0" baseline="0" noProof="0" dirty="0">
                    <a:ln>
                      <a:noFill/>
                    </a:ln>
                    <a:solidFill>
                      <a:srgbClr val="13284B"/>
                    </a:solidFill>
                    <a:effectLst/>
                    <a:uLnTx/>
                    <a:uFillTx/>
                    <a:latin typeface="Arial" panose="020B0604020202020204"/>
                    <a:ea typeface="+mn-ea"/>
                    <a:cs typeface="+mn-cs"/>
                  </a:rPr>
                  <a:t>The model employs a Recurrent Neural Network (RNN) with adjustable input size and hidden size</a:t>
                </a:r>
              </a:p>
              <a:p>
                <a:pPr marR="0" lvl="0" defTabSz="342900" eaLnBrk="1" fontAlgn="auto" latinLnBrk="0" hangingPunct="1">
                  <a:lnSpc>
                    <a:spcPct val="100000"/>
                  </a:lnSpc>
                  <a:spcBef>
                    <a:spcPts val="0"/>
                  </a:spcBef>
                  <a:spcAft>
                    <a:spcPts val="400"/>
                  </a:spcAft>
                  <a:buClrTx/>
                  <a:buSzTx/>
                  <a:tabLst/>
                  <a:defRPr/>
                </a:pPr>
                <a:r>
                  <a:rPr kumimoji="0" lang="en-US" sz="900" b="1" i="0" u="none" strike="noStrike" kern="0" cap="none" spc="0" normalizeH="0" baseline="0" noProof="0" dirty="0">
                    <a:ln>
                      <a:noFill/>
                    </a:ln>
                    <a:solidFill>
                      <a:srgbClr val="13284B"/>
                    </a:solidFill>
                    <a:effectLst/>
                    <a:uLnTx/>
                    <a:uFillTx/>
                    <a:latin typeface="Arial" panose="020B0604020202020204"/>
                    <a:ea typeface="+mn-ea"/>
                    <a:cs typeface="+mn-cs"/>
                  </a:rPr>
                  <a:t>Sequential Information Capture: </a:t>
                </a:r>
                <a:r>
                  <a:rPr kumimoji="0" lang="en-US" sz="900" b="0" i="0" u="none" strike="noStrike" kern="0" cap="none" spc="0" normalizeH="0" baseline="0" noProof="0" dirty="0">
                    <a:ln>
                      <a:noFill/>
                    </a:ln>
                    <a:solidFill>
                      <a:srgbClr val="13284B"/>
                    </a:solidFill>
                    <a:effectLst/>
                    <a:uLnTx/>
                    <a:uFillTx/>
                    <a:latin typeface="Arial" panose="020B0604020202020204"/>
                    <a:ea typeface="+mn-ea"/>
                    <a:cs typeface="+mn-cs"/>
                  </a:rPr>
                  <a:t>The RNN layer processes input sequences over time steps, capturing sequential dependencies and patterns</a:t>
                </a:r>
              </a:p>
              <a:p>
                <a:pPr marR="0" lvl="0" defTabSz="342900" eaLnBrk="1" fontAlgn="auto" latinLnBrk="0" hangingPunct="1">
                  <a:lnSpc>
                    <a:spcPct val="100000"/>
                  </a:lnSpc>
                  <a:spcBef>
                    <a:spcPts val="0"/>
                  </a:spcBef>
                  <a:spcAft>
                    <a:spcPts val="400"/>
                  </a:spcAft>
                  <a:buClrTx/>
                  <a:buSzTx/>
                  <a:tabLst/>
                  <a:defRPr/>
                </a:pPr>
                <a:r>
                  <a:rPr kumimoji="0" lang="en-US" sz="900" b="1" i="0" u="none" strike="noStrike" kern="0" cap="none" spc="0" normalizeH="0" baseline="0" noProof="0" dirty="0">
                    <a:ln>
                      <a:noFill/>
                    </a:ln>
                    <a:solidFill>
                      <a:srgbClr val="13284B"/>
                    </a:solidFill>
                    <a:effectLst/>
                    <a:uLnTx/>
                    <a:uFillTx/>
                    <a:latin typeface="Arial" panose="020B0604020202020204"/>
                    <a:ea typeface="+mn-ea"/>
                    <a:cs typeface="+mn-cs"/>
                  </a:rPr>
                  <a:t>Efficient Output Selection: </a:t>
                </a:r>
                <a:r>
                  <a:rPr kumimoji="0" lang="en-US" sz="900" b="0" i="0" u="none" strike="noStrike" kern="0" cap="none" spc="0" normalizeH="0" baseline="0" noProof="0" dirty="0">
                    <a:ln>
                      <a:noFill/>
                    </a:ln>
                    <a:solidFill>
                      <a:srgbClr val="13284B"/>
                    </a:solidFill>
                    <a:effectLst/>
                    <a:uLnTx/>
                    <a:uFillTx/>
                    <a:latin typeface="Arial" panose="020B0604020202020204"/>
                    <a:ea typeface="+mn-ea"/>
                    <a:cs typeface="+mn-cs"/>
                  </a:rPr>
                  <a:t>Extracting output only from the last time step ensures that the model focuses on the most relevant information for making predictions.</a:t>
                </a:r>
              </a:p>
              <a:p>
                <a:pPr marR="0" lvl="0" defTabSz="342900" eaLnBrk="1" fontAlgn="auto" latinLnBrk="0" hangingPunct="1">
                  <a:lnSpc>
                    <a:spcPct val="100000"/>
                  </a:lnSpc>
                  <a:spcBef>
                    <a:spcPts val="0"/>
                  </a:spcBef>
                  <a:spcAft>
                    <a:spcPts val="400"/>
                  </a:spcAft>
                  <a:buClrTx/>
                  <a:buSzTx/>
                  <a:tabLst/>
                  <a:defRPr/>
                </a:pPr>
                <a:r>
                  <a:rPr kumimoji="0" lang="en-US" sz="900" b="1" i="0" u="none" strike="noStrike" kern="0" cap="none" spc="0" normalizeH="0" baseline="0" noProof="0" dirty="0">
                    <a:ln>
                      <a:noFill/>
                    </a:ln>
                    <a:solidFill>
                      <a:srgbClr val="13284B"/>
                    </a:solidFill>
                    <a:effectLst/>
                    <a:uLnTx/>
                    <a:uFillTx/>
                    <a:latin typeface="Arial" panose="020B0604020202020204"/>
                    <a:ea typeface="+mn-ea"/>
                    <a:cs typeface="+mn-cs"/>
                  </a:rPr>
                  <a:t>Classification Capability: </a:t>
                </a:r>
                <a:r>
                  <a:rPr kumimoji="0" lang="en-US" sz="900" b="0" i="0" u="none" strike="noStrike" kern="0" cap="none" spc="0" normalizeH="0" baseline="0" noProof="0" dirty="0">
                    <a:ln>
                      <a:noFill/>
                    </a:ln>
                    <a:solidFill>
                      <a:srgbClr val="13284B"/>
                    </a:solidFill>
                    <a:effectLst/>
                    <a:uLnTx/>
                    <a:uFillTx/>
                    <a:latin typeface="Arial" panose="020B0604020202020204"/>
                    <a:ea typeface="+mn-ea"/>
                    <a:cs typeface="+mn-cs"/>
                  </a:rPr>
                  <a:t>The model's fully connected layer maps the RNN output to the desired class size, utilizing </a:t>
                </a:r>
                <a:r>
                  <a:rPr kumimoji="0" lang="en-US" sz="900" b="0" i="0" u="none" strike="noStrike" kern="0" cap="none" spc="0" normalizeH="0" baseline="0" noProof="0" dirty="0" err="1">
                    <a:ln>
                      <a:noFill/>
                    </a:ln>
                    <a:solidFill>
                      <a:srgbClr val="13284B"/>
                    </a:solidFill>
                    <a:effectLst/>
                    <a:uLnTx/>
                    <a:uFillTx/>
                    <a:latin typeface="Arial" panose="020B0604020202020204"/>
                    <a:ea typeface="+mn-ea"/>
                    <a:cs typeface="+mn-cs"/>
                  </a:rPr>
                  <a:t>softmax</a:t>
                </a:r>
                <a:r>
                  <a:rPr kumimoji="0" lang="en-US" sz="900" b="0" i="0" u="none" strike="noStrike" kern="0" cap="none" spc="0" normalizeH="0" baseline="0" noProof="0" dirty="0">
                    <a:ln>
                      <a:noFill/>
                    </a:ln>
                    <a:solidFill>
                      <a:srgbClr val="13284B"/>
                    </a:solidFill>
                    <a:effectLst/>
                    <a:uLnTx/>
                    <a:uFillTx/>
                    <a:latin typeface="Arial" panose="020B0604020202020204"/>
                    <a:ea typeface="+mn-ea"/>
                    <a:cs typeface="+mn-cs"/>
                  </a:rPr>
                  <a:t> activation for effective multi-class classification.</a:t>
                </a:r>
              </a:p>
            </p:txBody>
          </p:sp>
          <p:cxnSp>
            <p:nvCxnSpPr>
              <p:cNvPr id="32" name="Straight Connector 31">
                <a:extLst>
                  <a:ext uri="{FF2B5EF4-FFF2-40B4-BE49-F238E27FC236}">
                    <a16:creationId xmlns:a16="http://schemas.microsoft.com/office/drawing/2014/main" id="{18438D45-9574-9896-3496-ED746BE19670}"/>
                  </a:ext>
                </a:extLst>
              </p:cNvPr>
              <p:cNvCxnSpPr>
                <a:cxnSpLocks/>
                <a:stCxn id="29" idx="3"/>
                <a:endCxn id="31" idx="1"/>
              </p:cNvCxnSpPr>
              <p:nvPr/>
            </p:nvCxnSpPr>
            <p:spPr>
              <a:xfrm flipV="1">
                <a:off x="2620876" y="1464026"/>
                <a:ext cx="174361" cy="2824"/>
              </a:xfrm>
              <a:prstGeom prst="line">
                <a:avLst/>
              </a:prstGeom>
              <a:noFill/>
              <a:ln w="9525" cap="flat" cmpd="sng" algn="ctr">
                <a:solidFill>
                  <a:srgbClr val="13284B"/>
                </a:solidFill>
                <a:prstDash val="solid"/>
              </a:ln>
              <a:effectLst/>
            </p:spPr>
          </p:cxnSp>
        </p:grpSp>
        <p:grpSp>
          <p:nvGrpSpPr>
            <p:cNvPr id="33" name="Group 32">
              <a:extLst>
                <a:ext uri="{FF2B5EF4-FFF2-40B4-BE49-F238E27FC236}">
                  <a16:creationId xmlns:a16="http://schemas.microsoft.com/office/drawing/2014/main" id="{25416258-CA18-E330-2CBF-EB9400FFA7B0}"/>
                </a:ext>
              </a:extLst>
            </p:cNvPr>
            <p:cNvGrpSpPr/>
            <p:nvPr/>
          </p:nvGrpSpPr>
          <p:grpSpPr>
            <a:xfrm>
              <a:off x="903876" y="2934827"/>
              <a:ext cx="8683262" cy="685800"/>
              <a:chOff x="232139" y="1936750"/>
              <a:chExt cx="8683262" cy="685800"/>
            </a:xfrm>
          </p:grpSpPr>
          <p:sp>
            <p:nvSpPr>
              <p:cNvPr id="34" name="Rectangle 33">
                <a:extLst>
                  <a:ext uri="{FF2B5EF4-FFF2-40B4-BE49-F238E27FC236}">
                    <a16:creationId xmlns:a16="http://schemas.microsoft.com/office/drawing/2014/main" id="{F0F290BA-B40C-701F-564E-F3ABD0D1BAA7}"/>
                  </a:ext>
                </a:extLst>
              </p:cNvPr>
              <p:cNvSpPr/>
              <p:nvPr/>
            </p:nvSpPr>
            <p:spPr>
              <a:xfrm>
                <a:off x="406503" y="2096770"/>
                <a:ext cx="2214372" cy="365760"/>
              </a:xfrm>
              <a:prstGeom prst="rect">
                <a:avLst/>
              </a:prstGeom>
              <a:solidFill>
                <a:srgbClr val="E84927"/>
              </a:solidFill>
              <a:ln w="9525" cap="flat" cmpd="sng" algn="ctr">
                <a:solidFill>
                  <a:srgbClr val="E84927"/>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Arial" panose="020B0604020202020204"/>
                    <a:ea typeface="+mn-ea"/>
                    <a:cs typeface="+mn-cs"/>
                  </a:rPr>
                  <a:t>Effects of Mini-Batch </a:t>
                </a:r>
              </a:p>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Arial" panose="020B0604020202020204"/>
                    <a:ea typeface="+mn-ea"/>
                    <a:cs typeface="+mn-cs"/>
                  </a:rPr>
                  <a:t>Learning</a:t>
                </a:r>
              </a:p>
            </p:txBody>
          </p:sp>
          <p:sp>
            <p:nvSpPr>
              <p:cNvPr id="35" name="Oval 34">
                <a:extLst>
                  <a:ext uri="{FF2B5EF4-FFF2-40B4-BE49-F238E27FC236}">
                    <a16:creationId xmlns:a16="http://schemas.microsoft.com/office/drawing/2014/main" id="{D02D88AB-9E23-3819-AA9A-3FD5F2497F05}"/>
                  </a:ext>
                </a:extLst>
              </p:cNvPr>
              <p:cNvSpPr/>
              <p:nvPr/>
            </p:nvSpPr>
            <p:spPr>
              <a:xfrm>
                <a:off x="232139" y="2096770"/>
                <a:ext cx="365760" cy="365760"/>
              </a:xfrm>
              <a:prstGeom prst="ellipse">
                <a:avLst/>
              </a:prstGeom>
              <a:solidFill>
                <a:srgbClr val="E84927"/>
              </a:solidFill>
              <a:ln w="9525" cap="flat" cmpd="sng" algn="ctr">
                <a:solidFill>
                  <a:srgbClr val="FFFFFF"/>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a:ln>
                      <a:noFill/>
                    </a:ln>
                    <a:solidFill>
                      <a:srgbClr val="FFFFFF"/>
                    </a:solidFill>
                    <a:effectLst/>
                    <a:uLnTx/>
                    <a:uFillTx/>
                    <a:latin typeface="Arial" panose="020B0604020202020204"/>
                    <a:ea typeface="+mn-ea"/>
                    <a:cs typeface="+mn-cs"/>
                  </a:rPr>
                  <a:t>2</a:t>
                </a:r>
              </a:p>
            </p:txBody>
          </p:sp>
          <p:sp>
            <p:nvSpPr>
              <p:cNvPr id="36" name="Rectangle 35">
                <a:extLst>
                  <a:ext uri="{FF2B5EF4-FFF2-40B4-BE49-F238E27FC236}">
                    <a16:creationId xmlns:a16="http://schemas.microsoft.com/office/drawing/2014/main" id="{C27FC1D2-3324-45DB-B085-A0EC1DBBE35B}"/>
                  </a:ext>
                </a:extLst>
              </p:cNvPr>
              <p:cNvSpPr/>
              <p:nvPr/>
            </p:nvSpPr>
            <p:spPr>
              <a:xfrm>
                <a:off x="2795237" y="1936750"/>
                <a:ext cx="6120164" cy="685800"/>
              </a:xfrm>
              <a:prstGeom prst="rect">
                <a:avLst/>
              </a:prstGeom>
              <a:solidFill>
                <a:srgbClr val="FFFFFF"/>
              </a:solidFill>
              <a:ln w="9525" cap="flat" cmpd="sng" algn="ctr">
                <a:solidFill>
                  <a:srgbClr val="13284B"/>
                </a:solidFill>
                <a:prstDash val="solid"/>
              </a:ln>
              <a:effectLst/>
            </p:spPr>
            <p:txBody>
              <a:bodyPr rtlCol="0" anchor="ctr"/>
              <a:lstStyle/>
              <a:p>
                <a:pPr marL="182880" marR="0" lvl="0" indent="-182880" defTabSz="342900" eaLnBrk="1" fontAlgn="auto" latinLnBrk="0" hangingPunct="1">
                  <a:lnSpc>
                    <a:spcPct val="100000"/>
                  </a:lnSpc>
                  <a:spcBef>
                    <a:spcPts val="0"/>
                  </a:spcBef>
                  <a:spcAft>
                    <a:spcPts val="400"/>
                  </a:spcAft>
                  <a:buClrTx/>
                  <a:buSzTx/>
                  <a:buFont typeface="Arial"/>
                  <a:buChar char="•"/>
                  <a:tabLst/>
                  <a:defRPr/>
                </a:pPr>
                <a:r>
                  <a:rPr kumimoji="0" lang="en-US" sz="1000" b="1" i="0" u="none" strike="noStrike" kern="0" cap="none" spc="0" normalizeH="0" baseline="0" noProof="0" dirty="0">
                    <a:ln>
                      <a:noFill/>
                    </a:ln>
                    <a:solidFill>
                      <a:srgbClr val="13284B"/>
                    </a:solidFill>
                    <a:effectLst/>
                    <a:uLnTx/>
                    <a:uFillTx/>
                    <a:latin typeface="Arial" panose="020B0604020202020204"/>
                    <a:ea typeface="+mn-ea"/>
                    <a:cs typeface="+mn-cs"/>
                  </a:rPr>
                  <a:t>Applied on Debug Data:</a:t>
                </a:r>
              </a:p>
              <a:p>
                <a:pPr marR="0" lvl="0" defTabSz="342900" eaLnBrk="1" fontAlgn="auto" latinLnBrk="0" hangingPunct="1">
                  <a:lnSpc>
                    <a:spcPct val="100000"/>
                  </a:lnSpc>
                  <a:spcBef>
                    <a:spcPts val="0"/>
                  </a:spcBef>
                  <a:spcAft>
                    <a:spcPts val="400"/>
                  </a:spcAft>
                  <a:buClrTx/>
                  <a:buSzTx/>
                  <a:tabLst/>
                  <a:defRPr/>
                </a:pPr>
                <a:r>
                  <a:rPr kumimoji="0" lang="en-US" sz="1000" b="0" i="0" u="none" strike="noStrike" kern="0" cap="none" spc="0" normalizeH="0" baseline="0" noProof="0" dirty="0">
                    <a:ln>
                      <a:noFill/>
                    </a:ln>
                    <a:solidFill>
                      <a:srgbClr val="13284B"/>
                    </a:solidFill>
                    <a:effectLst/>
                    <a:uLnTx/>
                    <a:uFillTx/>
                    <a:latin typeface="Arial" panose="020B0604020202020204"/>
                    <a:ea typeface="+mn-ea"/>
                    <a:cs typeface="+mn-cs"/>
                  </a:rPr>
                  <a:t>Batch Normalization consistently improves training stability and model performance. The BN-equipped model with a batch size of 64 achieved 97.35% accuracy, demonstrating its significant impact. Even with a larger batch size of 256, the BN model outperformed, achieving 92.42% accuracy. Overall, Batch Normalization enhances convergence and performance in deep learning models, showcasing its robustness.</a:t>
                </a:r>
              </a:p>
            </p:txBody>
          </p:sp>
          <p:cxnSp>
            <p:nvCxnSpPr>
              <p:cNvPr id="37" name="Straight Connector 36">
                <a:extLst>
                  <a:ext uri="{FF2B5EF4-FFF2-40B4-BE49-F238E27FC236}">
                    <a16:creationId xmlns:a16="http://schemas.microsoft.com/office/drawing/2014/main" id="{3CD91720-833E-495E-E962-1EA7D982AEC5}"/>
                  </a:ext>
                </a:extLst>
              </p:cNvPr>
              <p:cNvCxnSpPr>
                <a:cxnSpLocks/>
                <a:stCxn id="34" idx="3"/>
                <a:endCxn id="36" idx="1"/>
              </p:cNvCxnSpPr>
              <p:nvPr/>
            </p:nvCxnSpPr>
            <p:spPr>
              <a:xfrm>
                <a:off x="2620875" y="2279650"/>
                <a:ext cx="174362" cy="0"/>
              </a:xfrm>
              <a:prstGeom prst="line">
                <a:avLst/>
              </a:prstGeom>
              <a:noFill/>
              <a:ln w="9525" cap="flat" cmpd="sng" algn="ctr">
                <a:solidFill>
                  <a:srgbClr val="13284B"/>
                </a:solidFill>
                <a:prstDash val="solid"/>
              </a:ln>
              <a:effectLst/>
            </p:spPr>
          </p:cxnSp>
        </p:grpSp>
        <p:grpSp>
          <p:nvGrpSpPr>
            <p:cNvPr id="38" name="Group 37">
              <a:extLst>
                <a:ext uri="{FF2B5EF4-FFF2-40B4-BE49-F238E27FC236}">
                  <a16:creationId xmlns:a16="http://schemas.microsoft.com/office/drawing/2014/main" id="{540DE072-C2C3-7990-6016-427B09466B2A}"/>
                </a:ext>
              </a:extLst>
            </p:cNvPr>
            <p:cNvGrpSpPr/>
            <p:nvPr/>
          </p:nvGrpSpPr>
          <p:grpSpPr>
            <a:xfrm>
              <a:off x="903876" y="3823827"/>
              <a:ext cx="8683262" cy="685800"/>
              <a:chOff x="232139" y="2749550"/>
              <a:chExt cx="8683262" cy="685800"/>
            </a:xfrm>
          </p:grpSpPr>
          <p:sp>
            <p:nvSpPr>
              <p:cNvPr id="39" name="Rectangle 38">
                <a:extLst>
                  <a:ext uri="{FF2B5EF4-FFF2-40B4-BE49-F238E27FC236}">
                    <a16:creationId xmlns:a16="http://schemas.microsoft.com/office/drawing/2014/main" id="{42748E90-B9B2-66D6-74D9-09EA0371B806}"/>
                  </a:ext>
                </a:extLst>
              </p:cNvPr>
              <p:cNvSpPr/>
              <p:nvPr/>
            </p:nvSpPr>
            <p:spPr>
              <a:xfrm>
                <a:off x="415018" y="2909569"/>
                <a:ext cx="2214370" cy="365760"/>
              </a:xfrm>
              <a:prstGeom prst="rect">
                <a:avLst/>
              </a:prstGeom>
              <a:solidFill>
                <a:srgbClr val="336FCA"/>
              </a:solidFill>
              <a:ln w="9525" cap="flat" cmpd="sng" algn="ctr">
                <a:solidFill>
                  <a:srgbClr val="336FCA"/>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Arial" panose="020B0604020202020204"/>
                    <a:ea typeface="+mn-ea"/>
                    <a:cs typeface="+mn-cs"/>
                  </a:rPr>
                  <a:t>Effects of Different </a:t>
                </a:r>
              </a:p>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Arial" panose="020B0604020202020204"/>
                    <a:ea typeface="+mn-ea"/>
                    <a:cs typeface="+mn-cs"/>
                  </a:rPr>
                  <a:t>Optimizers</a:t>
                </a:r>
              </a:p>
            </p:txBody>
          </p:sp>
          <p:sp>
            <p:nvSpPr>
              <p:cNvPr id="40" name="Oval 39">
                <a:extLst>
                  <a:ext uri="{FF2B5EF4-FFF2-40B4-BE49-F238E27FC236}">
                    <a16:creationId xmlns:a16="http://schemas.microsoft.com/office/drawing/2014/main" id="{9607B0C8-AC61-CAD5-BC43-F3AFDC0F3C44}"/>
                  </a:ext>
                </a:extLst>
              </p:cNvPr>
              <p:cNvSpPr/>
              <p:nvPr/>
            </p:nvSpPr>
            <p:spPr>
              <a:xfrm>
                <a:off x="232139" y="2909570"/>
                <a:ext cx="365760" cy="365760"/>
              </a:xfrm>
              <a:prstGeom prst="ellipse">
                <a:avLst/>
              </a:prstGeom>
              <a:solidFill>
                <a:srgbClr val="336FCA"/>
              </a:solidFill>
              <a:ln w="9525" cap="flat" cmpd="sng" algn="ctr">
                <a:solidFill>
                  <a:srgbClr val="FFFFFF"/>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a:ln>
                      <a:noFill/>
                    </a:ln>
                    <a:solidFill>
                      <a:srgbClr val="FFFFFF"/>
                    </a:solidFill>
                    <a:effectLst/>
                    <a:uLnTx/>
                    <a:uFillTx/>
                    <a:latin typeface="Arial" panose="020B0604020202020204"/>
                    <a:ea typeface="+mn-ea"/>
                    <a:cs typeface="+mn-cs"/>
                  </a:rPr>
                  <a:t>3</a:t>
                </a:r>
              </a:p>
            </p:txBody>
          </p:sp>
          <p:sp>
            <p:nvSpPr>
              <p:cNvPr id="41" name="Rectangle 40">
                <a:extLst>
                  <a:ext uri="{FF2B5EF4-FFF2-40B4-BE49-F238E27FC236}">
                    <a16:creationId xmlns:a16="http://schemas.microsoft.com/office/drawing/2014/main" id="{43E3B253-7547-105F-5390-AD1C400246FE}"/>
                  </a:ext>
                </a:extLst>
              </p:cNvPr>
              <p:cNvSpPr/>
              <p:nvPr/>
            </p:nvSpPr>
            <p:spPr>
              <a:xfrm>
                <a:off x="2795236" y="2749550"/>
                <a:ext cx="6120165" cy="685800"/>
              </a:xfrm>
              <a:prstGeom prst="rect">
                <a:avLst/>
              </a:prstGeom>
              <a:solidFill>
                <a:srgbClr val="FFFFFF"/>
              </a:solidFill>
              <a:ln w="9525" cap="flat" cmpd="sng" algn="ctr">
                <a:solidFill>
                  <a:srgbClr val="13284B"/>
                </a:solidFill>
                <a:prstDash val="solid"/>
              </a:ln>
              <a:effectLst/>
            </p:spPr>
            <p:txBody>
              <a:bodyPr rtlCol="0" anchor="ctr"/>
              <a:lstStyle/>
              <a:p>
                <a:pPr marR="0" lvl="0" defTabSz="342900" eaLnBrk="1" fontAlgn="auto" latinLnBrk="0" hangingPunct="1">
                  <a:lnSpc>
                    <a:spcPct val="100000"/>
                  </a:lnSpc>
                  <a:spcBef>
                    <a:spcPts val="0"/>
                  </a:spcBef>
                  <a:spcAft>
                    <a:spcPts val="400"/>
                  </a:spcAft>
                  <a:buClrTx/>
                  <a:buSzTx/>
                  <a:tabLst/>
                  <a:defRPr/>
                </a:pPr>
                <a:r>
                  <a:rPr kumimoji="0" lang="en-US" sz="1000" b="0" i="0" u="none" strike="noStrike" kern="0" cap="none" spc="0" normalizeH="0" baseline="0" noProof="0" dirty="0">
                    <a:ln>
                      <a:noFill/>
                    </a:ln>
                    <a:solidFill>
                      <a:srgbClr val="13284B"/>
                    </a:solidFill>
                    <a:effectLst/>
                    <a:uLnTx/>
                    <a:uFillTx/>
                    <a:latin typeface="Arial" panose="020B0604020202020204"/>
                    <a:ea typeface="+mn-ea"/>
                    <a:cs typeface="+mn-cs"/>
                  </a:rPr>
                  <a:t>The observed results indicate minimal difference in performance between the Adam and SGD optimizers, as both achieve similar accuracy and loss values on the test set. This suggests that, in this particular scenario, the choice of optimizer may not significantly impact the model's convergence or generalization. Further investigation into hyperparameter tuning or exploring alternative optimizers might be beneficial to discern any nuanced effects.</a:t>
                </a:r>
              </a:p>
            </p:txBody>
          </p:sp>
          <p:cxnSp>
            <p:nvCxnSpPr>
              <p:cNvPr id="42" name="Straight Connector 41">
                <a:extLst>
                  <a:ext uri="{FF2B5EF4-FFF2-40B4-BE49-F238E27FC236}">
                    <a16:creationId xmlns:a16="http://schemas.microsoft.com/office/drawing/2014/main" id="{5E143190-2E3E-F778-43BF-3B0C891608A4}"/>
                  </a:ext>
                </a:extLst>
              </p:cNvPr>
              <p:cNvCxnSpPr>
                <a:cxnSpLocks/>
                <a:stCxn id="39" idx="3"/>
                <a:endCxn id="41" idx="1"/>
              </p:cNvCxnSpPr>
              <p:nvPr/>
            </p:nvCxnSpPr>
            <p:spPr>
              <a:xfrm>
                <a:off x="2629387" y="3092449"/>
                <a:ext cx="165849" cy="2"/>
              </a:xfrm>
              <a:prstGeom prst="line">
                <a:avLst/>
              </a:prstGeom>
              <a:noFill/>
              <a:ln w="9525" cap="flat" cmpd="sng" algn="ctr">
                <a:solidFill>
                  <a:srgbClr val="13284B"/>
                </a:solidFill>
                <a:prstDash val="solid"/>
              </a:ln>
              <a:effectLst/>
            </p:spPr>
          </p:cxnSp>
        </p:grpSp>
      </p:grpSp>
      <p:pic>
        <p:nvPicPr>
          <p:cNvPr id="22" name="Picture 21">
            <a:extLst>
              <a:ext uri="{FF2B5EF4-FFF2-40B4-BE49-F238E27FC236}">
                <a16:creationId xmlns:a16="http://schemas.microsoft.com/office/drawing/2014/main" id="{ADF08299-EA6E-A0E3-1609-8C537A2AE951}"/>
              </a:ext>
            </a:extLst>
          </p:cNvPr>
          <p:cNvPicPr>
            <a:picLocks noChangeAspect="1"/>
          </p:cNvPicPr>
          <p:nvPr/>
        </p:nvPicPr>
        <p:blipFill>
          <a:blip r:embed="rId2"/>
          <a:stretch>
            <a:fillRect/>
          </a:stretch>
        </p:blipFill>
        <p:spPr>
          <a:xfrm>
            <a:off x="328383" y="4499974"/>
            <a:ext cx="2719186" cy="1271562"/>
          </a:xfrm>
          <a:prstGeom prst="rect">
            <a:avLst/>
          </a:prstGeom>
        </p:spPr>
      </p:pic>
      <p:pic>
        <p:nvPicPr>
          <p:cNvPr id="24" name="Picture 23">
            <a:extLst>
              <a:ext uri="{FF2B5EF4-FFF2-40B4-BE49-F238E27FC236}">
                <a16:creationId xmlns:a16="http://schemas.microsoft.com/office/drawing/2014/main" id="{43B5883E-A1EA-A910-EB15-2634D99ED024}"/>
              </a:ext>
            </a:extLst>
          </p:cNvPr>
          <p:cNvPicPr>
            <a:picLocks noChangeAspect="1"/>
          </p:cNvPicPr>
          <p:nvPr/>
        </p:nvPicPr>
        <p:blipFill>
          <a:blip r:embed="rId3"/>
          <a:stretch>
            <a:fillRect/>
          </a:stretch>
        </p:blipFill>
        <p:spPr>
          <a:xfrm>
            <a:off x="2600423" y="4553435"/>
            <a:ext cx="2049766" cy="1164640"/>
          </a:xfrm>
          <a:prstGeom prst="rect">
            <a:avLst/>
          </a:prstGeom>
        </p:spPr>
      </p:pic>
      <p:sp>
        <p:nvSpPr>
          <p:cNvPr id="25" name="TextBox 24">
            <a:extLst>
              <a:ext uri="{FF2B5EF4-FFF2-40B4-BE49-F238E27FC236}">
                <a16:creationId xmlns:a16="http://schemas.microsoft.com/office/drawing/2014/main" id="{4AEC0A26-AF8B-ECD3-89B3-CC922F1A78A2}"/>
              </a:ext>
            </a:extLst>
          </p:cNvPr>
          <p:cNvSpPr txBox="1"/>
          <p:nvPr/>
        </p:nvSpPr>
        <p:spPr>
          <a:xfrm>
            <a:off x="1186667" y="5820504"/>
            <a:ext cx="2827511" cy="276999"/>
          </a:xfrm>
          <a:prstGeom prst="rect">
            <a:avLst/>
          </a:prstGeom>
          <a:noFill/>
        </p:spPr>
        <p:txBody>
          <a:bodyPr wrap="square" rtlCol="0">
            <a:spAutoFit/>
          </a:bodyPr>
          <a:lstStyle/>
          <a:p>
            <a:r>
              <a:rPr lang="en-US" sz="1200" b="1" dirty="0"/>
              <a:t>Fig 1: Optimizers: SGD vs Adam </a:t>
            </a:r>
          </a:p>
        </p:txBody>
      </p:sp>
      <p:pic>
        <p:nvPicPr>
          <p:cNvPr id="49" name="Picture 48">
            <a:extLst>
              <a:ext uri="{FF2B5EF4-FFF2-40B4-BE49-F238E27FC236}">
                <a16:creationId xmlns:a16="http://schemas.microsoft.com/office/drawing/2014/main" id="{AB8C97F2-7D1E-966F-7559-B6DB0F5789DD}"/>
              </a:ext>
            </a:extLst>
          </p:cNvPr>
          <p:cNvPicPr>
            <a:picLocks noChangeAspect="1"/>
          </p:cNvPicPr>
          <p:nvPr/>
        </p:nvPicPr>
        <p:blipFill>
          <a:blip r:embed="rId4"/>
          <a:stretch>
            <a:fillRect/>
          </a:stretch>
        </p:blipFill>
        <p:spPr>
          <a:xfrm>
            <a:off x="5695545" y="4472716"/>
            <a:ext cx="3896032" cy="1245359"/>
          </a:xfrm>
          <a:prstGeom prst="rect">
            <a:avLst/>
          </a:prstGeom>
        </p:spPr>
      </p:pic>
      <p:sp>
        <p:nvSpPr>
          <p:cNvPr id="50" name="TextBox 49">
            <a:extLst>
              <a:ext uri="{FF2B5EF4-FFF2-40B4-BE49-F238E27FC236}">
                <a16:creationId xmlns:a16="http://schemas.microsoft.com/office/drawing/2014/main" id="{7D1D637F-0BF1-D7E4-B1E7-64E0C8D1F29E}"/>
              </a:ext>
            </a:extLst>
          </p:cNvPr>
          <p:cNvSpPr txBox="1"/>
          <p:nvPr/>
        </p:nvSpPr>
        <p:spPr>
          <a:xfrm>
            <a:off x="5996397" y="5803099"/>
            <a:ext cx="2827511" cy="276999"/>
          </a:xfrm>
          <a:prstGeom prst="rect">
            <a:avLst/>
          </a:prstGeom>
          <a:noFill/>
        </p:spPr>
        <p:txBody>
          <a:bodyPr wrap="square" rtlCol="0">
            <a:spAutoFit/>
          </a:bodyPr>
          <a:lstStyle/>
          <a:p>
            <a:r>
              <a:rPr lang="en-US" sz="1200" b="1" dirty="0"/>
              <a:t>Fig 2: Recurrent Neural Network (RNN)</a:t>
            </a:r>
          </a:p>
        </p:txBody>
      </p:sp>
    </p:spTree>
    <p:extLst>
      <p:ext uri="{BB962C8B-B14F-4D97-AF65-F5344CB8AC3E}">
        <p14:creationId xmlns:p14="http://schemas.microsoft.com/office/powerpoint/2010/main" val="3393201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a line&#10;&#10;Description automatically generated">
            <a:extLst>
              <a:ext uri="{FF2B5EF4-FFF2-40B4-BE49-F238E27FC236}">
                <a16:creationId xmlns:a16="http://schemas.microsoft.com/office/drawing/2014/main" id="{12CCE45B-3A32-28EE-3FB9-D33D957EC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1381" y="1361305"/>
            <a:ext cx="3797495" cy="2451226"/>
          </a:xfrm>
          <a:prstGeom prst="rect">
            <a:avLst/>
          </a:prstGeom>
        </p:spPr>
      </p:pic>
      <p:sp>
        <p:nvSpPr>
          <p:cNvPr id="2" name="Title 1">
            <a:extLst>
              <a:ext uri="{FF2B5EF4-FFF2-40B4-BE49-F238E27FC236}">
                <a16:creationId xmlns:a16="http://schemas.microsoft.com/office/drawing/2014/main" id="{2399964A-1CC2-C0DA-96EE-73EDB23C26C4}"/>
              </a:ext>
            </a:extLst>
          </p:cNvPr>
          <p:cNvSpPr>
            <a:spLocks noGrp="1"/>
          </p:cNvSpPr>
          <p:nvPr>
            <p:ph type="title"/>
          </p:nvPr>
        </p:nvSpPr>
        <p:spPr/>
        <p:txBody>
          <a:bodyPr>
            <a:normAutofit/>
          </a:bodyPr>
          <a:lstStyle/>
          <a:p>
            <a:r>
              <a:rPr lang="en-US" altLang="zh-CN" sz="4000" dirty="0"/>
              <a:t>Feature Importance</a:t>
            </a:r>
            <a:endParaRPr lang="zh-CN" altLang="en-US" sz="4000" dirty="0"/>
          </a:p>
        </p:txBody>
      </p:sp>
      <p:sp>
        <p:nvSpPr>
          <p:cNvPr id="3" name="Text Placeholder 2">
            <a:extLst>
              <a:ext uri="{FF2B5EF4-FFF2-40B4-BE49-F238E27FC236}">
                <a16:creationId xmlns:a16="http://schemas.microsoft.com/office/drawing/2014/main" id="{D6CB7E8D-849D-E000-3363-5246203C3FFC}"/>
              </a:ext>
            </a:extLst>
          </p:cNvPr>
          <p:cNvSpPr>
            <a:spLocks noGrp="1"/>
          </p:cNvSpPr>
          <p:nvPr>
            <p:ph type="body" sz="quarter" idx="20"/>
          </p:nvPr>
        </p:nvSpPr>
        <p:spPr>
          <a:xfrm>
            <a:off x="565575" y="1667485"/>
            <a:ext cx="10370190" cy="4120309"/>
          </a:xfrm>
        </p:spPr>
        <p:txBody>
          <a:bodyPr>
            <a:normAutofit/>
          </a:bodyPr>
          <a:lstStyle/>
          <a:p>
            <a:pPr rtl="0"/>
            <a:r>
              <a:rPr lang="en-US" altLang="zh-CN" sz="1600" dirty="0"/>
              <a:t>Procedures:</a:t>
            </a:r>
          </a:p>
          <a:p>
            <a:pPr rtl="0"/>
            <a:r>
              <a:rPr lang="en-US" altLang="zh-CN" sz="1600" dirty="0"/>
              <a:t>1. Randomly shuffle the values of each feature at a time on test data set.</a:t>
            </a:r>
          </a:p>
          <a:p>
            <a:pPr rtl="0"/>
            <a:r>
              <a:rPr lang="en-US" altLang="zh-CN" sz="1600" dirty="0"/>
              <a:t>2. Measure how much the performance drops.</a:t>
            </a:r>
          </a:p>
          <a:p>
            <a:pPr rtl="0"/>
            <a:r>
              <a:rPr lang="en-US" altLang="zh-CN" dirty="0"/>
              <a:t> </a:t>
            </a:r>
          </a:p>
          <a:p>
            <a:pPr rtl="0"/>
            <a:r>
              <a:rPr lang="en-US" altLang="zh-CN" sz="1600" dirty="0"/>
              <a:t>A significant drop indicates the feature is important.</a:t>
            </a:r>
          </a:p>
          <a:p>
            <a:pPr rtl="0"/>
            <a:endParaRPr lang="en-US" altLang="zh-CN" sz="1600" dirty="0"/>
          </a:p>
          <a:p>
            <a:pPr rtl="0"/>
            <a:r>
              <a:rPr lang="en-US" altLang="zh-CN" sz="1600" dirty="0">
                <a:effectLst/>
                <a:latin typeface="-apple-system"/>
              </a:rPr>
              <a:t>The above is the plot of the feature importance. Y-axis indicates the performance drops after shuffle the features, and the X-axis indicates the feature index.</a:t>
            </a:r>
          </a:p>
          <a:p>
            <a:pPr rtl="0"/>
            <a:r>
              <a:rPr lang="en-US" altLang="zh-CN" sz="1600" dirty="0">
                <a:effectLst/>
                <a:latin typeface="-apple-system"/>
              </a:rPr>
              <a:t>It shows that 6-th feature "</a:t>
            </a:r>
            <a:r>
              <a:rPr lang="en-US" altLang="zh-CN" sz="1600" dirty="0" err="1">
                <a:effectLst/>
                <a:latin typeface="-apple-system"/>
              </a:rPr>
              <a:t>work_type</a:t>
            </a:r>
            <a:r>
              <a:rPr lang="en-US" altLang="zh-CN" sz="1600" dirty="0">
                <a:effectLst/>
                <a:latin typeface="-apple-system"/>
              </a:rPr>
              <a:t>" is the most important one. The test performance would drop about 25% after we shuffle the values.</a:t>
            </a:r>
          </a:p>
          <a:p>
            <a:pPr rtl="0"/>
            <a:endParaRPr lang="en-US" altLang="zh-CN" dirty="0"/>
          </a:p>
        </p:txBody>
      </p:sp>
      <p:sp>
        <p:nvSpPr>
          <p:cNvPr id="4" name="Text Placeholder 3">
            <a:extLst>
              <a:ext uri="{FF2B5EF4-FFF2-40B4-BE49-F238E27FC236}">
                <a16:creationId xmlns:a16="http://schemas.microsoft.com/office/drawing/2014/main" id="{461369DE-CAAE-2E09-BE11-BEA68E80A624}"/>
              </a:ext>
            </a:extLst>
          </p:cNvPr>
          <p:cNvSpPr>
            <a:spLocks noGrp="1"/>
          </p:cNvSpPr>
          <p:nvPr>
            <p:ph type="body" sz="quarter" idx="15"/>
          </p:nvPr>
        </p:nvSpPr>
        <p:spPr/>
        <p:txBody>
          <a:bodyPr/>
          <a:lstStyle/>
          <a:p>
            <a:r>
              <a:rPr lang="en-US" altLang="zh-CN" dirty="0"/>
              <a:t>Industrial Engineering/ME434 Deep Learning </a:t>
            </a:r>
            <a:r>
              <a:rPr lang="en-US" altLang="zh-CN" dirty="0" err="1"/>
              <a:t>Maths</a:t>
            </a:r>
            <a:endParaRPr lang="en-US" altLang="zh-CN" dirty="0"/>
          </a:p>
        </p:txBody>
      </p:sp>
      <p:sp>
        <p:nvSpPr>
          <p:cNvPr id="5" name="Slide Number Placeholder 4">
            <a:extLst>
              <a:ext uri="{FF2B5EF4-FFF2-40B4-BE49-F238E27FC236}">
                <a16:creationId xmlns:a16="http://schemas.microsoft.com/office/drawing/2014/main" id="{BC32D250-34D9-BD76-79A0-5DCBA16E1E66}"/>
              </a:ext>
            </a:extLst>
          </p:cNvPr>
          <p:cNvSpPr>
            <a:spLocks noGrp="1"/>
          </p:cNvSpPr>
          <p:nvPr>
            <p:ph type="sldNum" sz="quarter" idx="17"/>
          </p:nvPr>
        </p:nvSpPr>
        <p:spPr/>
        <p:txBody>
          <a:bodyPr/>
          <a:lstStyle/>
          <a:p>
            <a:fld id="{86134D44-37F0-44A1-8A08-E9432A030C07}" type="slidenum">
              <a:rPr lang="en-US" smtClean="0"/>
              <a:pPr/>
              <a:t>9</a:t>
            </a:fld>
            <a:endParaRPr lang="en-US" dirty="0"/>
          </a:p>
        </p:txBody>
      </p:sp>
    </p:spTree>
    <p:extLst>
      <p:ext uri="{BB962C8B-B14F-4D97-AF65-F5344CB8AC3E}">
        <p14:creationId xmlns:p14="http://schemas.microsoft.com/office/powerpoint/2010/main" val="978166335"/>
      </p:ext>
    </p:extLst>
  </p:cSld>
  <p:clrMapOvr>
    <a:masterClrMapping/>
  </p:clrMapOvr>
</p:sld>
</file>

<file path=ppt/theme/theme1.xml><?xml version="1.0" encoding="utf-8"?>
<a:theme xmlns:a="http://schemas.openxmlformats.org/drawingml/2006/main" name="Office Theme">
  <a:themeElements>
    <a:clrScheme name="SMB PPT ORANGE">
      <a:dk1>
        <a:srgbClr val="000000"/>
      </a:dk1>
      <a:lt1>
        <a:srgbClr val="FFFFFF"/>
      </a:lt1>
      <a:dk2>
        <a:srgbClr val="13294B"/>
      </a:dk2>
      <a:lt2>
        <a:srgbClr val="FF5F05"/>
      </a:lt2>
      <a:accent1>
        <a:srgbClr val="0071CE"/>
      </a:accent1>
      <a:accent2>
        <a:srgbClr val="FCB316"/>
      </a:accent2>
      <a:accent3>
        <a:srgbClr val="007E8E"/>
      </a:accent3>
      <a:accent4>
        <a:srgbClr val="006230"/>
      </a:accent4>
      <a:accent5>
        <a:srgbClr val="5C0E41"/>
      </a:accent5>
      <a:accent6>
        <a:srgbClr val="7D3E13"/>
      </a:accent6>
      <a:hlink>
        <a:srgbClr val="C84113"/>
      </a:hlink>
      <a:folHlink>
        <a:srgbClr val="2159A6"/>
      </a:folHlink>
    </a:clrScheme>
    <a:fontScheme name="SMB PPT">
      <a:majorFont>
        <a:latin typeface="Source Sans Pro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B PowerPoint Template V4" id="{B3CBA2D6-773F-894A-97CE-392945FF435E}" vid="{C086EF9A-8907-304D-A9A1-B52FE47F12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9865</TotalTime>
  <Words>742</Words>
  <Application>Microsoft Office PowerPoint</Application>
  <PresentationFormat>Widescreen</PresentationFormat>
  <Paragraphs>74</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Calibri</vt:lpstr>
      <vt:lpstr>Courier New</vt:lpstr>
      <vt:lpstr>Source Sans Pro</vt:lpstr>
      <vt:lpstr>Source Sans Pro SemiBold</vt:lpstr>
      <vt:lpstr>Office Theme</vt:lpstr>
      <vt:lpstr>NYC Building Permits</vt:lpstr>
      <vt:lpstr>DOB Permit Issuance</vt:lpstr>
      <vt:lpstr>Data Information</vt:lpstr>
      <vt:lpstr>Data Preprocessing</vt:lpstr>
      <vt:lpstr>PowerPoint Presentation</vt:lpstr>
      <vt:lpstr>PowerPoint Presentation</vt:lpstr>
      <vt:lpstr>PowerPoint Presentation</vt:lpstr>
      <vt:lpstr>Deep Learning Model</vt:lpstr>
      <vt:lpstr>Feature Importance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 Bryan</dc:creator>
  <cp:lastModifiedBy>Sun, Tian</cp:lastModifiedBy>
  <cp:revision>30</cp:revision>
  <dcterms:created xsi:type="dcterms:W3CDTF">2022-06-14T14:37:32Z</dcterms:created>
  <dcterms:modified xsi:type="dcterms:W3CDTF">2023-12-05T04:24:30Z</dcterms:modified>
</cp:coreProperties>
</file>