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345" r:id="rId2"/>
    <p:sldId id="346" r:id="rId3"/>
    <p:sldId id="347" r:id="rId4"/>
    <p:sldId id="348" r:id="rId5"/>
    <p:sldId id="349" r:id="rId6"/>
    <p:sldId id="350" r:id="rId7"/>
    <p:sldId id="351" r:id="rId8"/>
    <p:sldId id="352" r:id="rId9"/>
    <p:sldId id="353" r:id="rId10"/>
    <p:sldId id="354" r:id="rId11"/>
    <p:sldId id="355" r:id="rId12"/>
    <p:sldId id="356" r:id="rId13"/>
    <p:sldId id="357" r:id="rId14"/>
    <p:sldId id="358" r:id="rId15"/>
    <p:sldId id="359" r:id="rId16"/>
    <p:sldId id="360" r:id="rId17"/>
    <p:sldId id="361" r:id="rId18"/>
    <p:sldId id="362" r:id="rId19"/>
    <p:sldId id="363" r:id="rId20"/>
    <p:sldId id="364" r:id="rId21"/>
    <p:sldId id="312" r:id="rId22"/>
    <p:sldId id="313" r:id="rId23"/>
    <p:sldId id="314" r:id="rId24"/>
    <p:sldId id="365" r:id="rId25"/>
    <p:sldId id="316" r:id="rId26"/>
    <p:sldId id="317" r:id="rId27"/>
    <p:sldId id="283" r:id="rId28"/>
    <p:sldId id="287" r:id="rId29"/>
    <p:sldId id="288" r:id="rId30"/>
    <p:sldId id="28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F05"/>
    <a:srgbClr val="13294B"/>
    <a:srgbClr val="C84113"/>
    <a:srgbClr val="3B6C35"/>
    <a:srgbClr val="4B868E"/>
    <a:srgbClr val="FBB24D"/>
    <a:srgbClr val="F05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0" autoAdjust="0"/>
    <p:restoredTop sz="95782" autoAdjust="0"/>
  </p:normalViewPr>
  <p:slideViewPr>
    <p:cSldViewPr snapToGrid="0">
      <p:cViewPr varScale="1">
        <p:scale>
          <a:sx n="61" d="100"/>
          <a:sy n="61" d="100"/>
        </p:scale>
        <p:origin x="648" y="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121" d="100"/>
          <a:sy n="121" d="100"/>
        </p:scale>
        <p:origin x="502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E1E9AA-346A-B3D9-794E-D00029D397C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0F56AFA-A4B7-7466-6AF7-3B946230D3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E4678F-55F8-4A98-B438-1921114C3F78}" type="datetimeFigureOut">
              <a:rPr lang="en-US" smtClean="0"/>
              <a:t>12/2/2023</a:t>
            </a:fld>
            <a:endParaRPr lang="en-US"/>
          </a:p>
        </p:txBody>
      </p:sp>
      <p:sp>
        <p:nvSpPr>
          <p:cNvPr id="4" name="Footer Placeholder 3">
            <a:extLst>
              <a:ext uri="{FF2B5EF4-FFF2-40B4-BE49-F238E27FC236}">
                <a16:creationId xmlns:a16="http://schemas.microsoft.com/office/drawing/2014/main" id="{30ABE0AD-401D-551F-84BA-B7639FBB7E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4A98A03-EC06-4230-C305-6B23873923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F6E4B95-DB27-469E-87AB-81525EE3E583}" type="slidenum">
              <a:rPr lang="en-US" smtClean="0"/>
              <a:t>‹#›</a:t>
            </a:fld>
            <a:endParaRPr lang="en-US"/>
          </a:p>
        </p:txBody>
      </p:sp>
    </p:spTree>
    <p:extLst>
      <p:ext uri="{BB962C8B-B14F-4D97-AF65-F5344CB8AC3E}">
        <p14:creationId xmlns:p14="http://schemas.microsoft.com/office/powerpoint/2010/main" val="21716172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260D9-9A89-466D-AB9E-AB8EEEC5B27F}" type="datetimeFigureOut">
              <a:rPr lang="en-US" smtClean="0"/>
              <a:t>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6F0D5-1438-4C96-931F-854E0BFC2CD2}" type="slidenum">
              <a:rPr lang="en-US" smtClean="0"/>
              <a:t>‹#›</a:t>
            </a:fld>
            <a:endParaRPr lang="en-US"/>
          </a:p>
        </p:txBody>
      </p:sp>
    </p:spTree>
    <p:extLst>
      <p:ext uri="{BB962C8B-B14F-4D97-AF65-F5344CB8AC3E}">
        <p14:creationId xmlns:p14="http://schemas.microsoft.com/office/powerpoint/2010/main" val="15874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C6F0D5-1438-4C96-931F-854E0BFC2CD2}" type="slidenum">
              <a:rPr lang="en-US" smtClean="0"/>
              <a:t>1</a:t>
            </a:fld>
            <a:endParaRPr lang="en-US"/>
          </a:p>
        </p:txBody>
      </p:sp>
    </p:spTree>
    <p:extLst>
      <p:ext uri="{BB962C8B-B14F-4D97-AF65-F5344CB8AC3E}">
        <p14:creationId xmlns:p14="http://schemas.microsoft.com/office/powerpoint/2010/main" val="583737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C6F0D5-1438-4C96-931F-854E0BFC2CD2}" type="slidenum">
              <a:rPr lang="en-US" smtClean="0"/>
              <a:t>21</a:t>
            </a:fld>
            <a:endParaRPr lang="en-US"/>
          </a:p>
        </p:txBody>
      </p:sp>
    </p:spTree>
    <p:extLst>
      <p:ext uri="{BB962C8B-B14F-4D97-AF65-F5344CB8AC3E}">
        <p14:creationId xmlns:p14="http://schemas.microsoft.com/office/powerpoint/2010/main" val="384315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9C6F0D5-1438-4C96-931F-854E0BFC2CD2}" type="slidenum">
              <a:rPr lang="en-US" smtClean="0"/>
              <a:t>24</a:t>
            </a:fld>
            <a:endParaRPr lang="en-US"/>
          </a:p>
        </p:txBody>
      </p:sp>
    </p:spTree>
    <p:extLst>
      <p:ext uri="{BB962C8B-B14F-4D97-AF65-F5344CB8AC3E}">
        <p14:creationId xmlns:p14="http://schemas.microsoft.com/office/powerpoint/2010/main" val="4042150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32F4F2-6BCB-E2A6-BF14-55C777A83E5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2" name="Title Accent">
            <a:extLst>
              <a:ext uri="{FF2B5EF4-FFF2-40B4-BE49-F238E27FC236}">
                <a16:creationId xmlns:a16="http://schemas.microsoft.com/office/drawing/2014/main" id="{A4CD8BB7-0ED5-85FC-E344-1C112A4EBA76}"/>
              </a:ext>
              <a:ext uri="{C183D7F6-B498-43B3-948B-1728B52AA6E4}">
                <adec:decorative xmlns:adec="http://schemas.microsoft.com/office/drawing/2017/decorative" val="1"/>
              </a:ext>
            </a:extLst>
          </p:cNvPr>
          <p:cNvSpPr/>
          <p:nvPr userDrawn="1"/>
        </p:nvSpPr>
        <p:spPr>
          <a:xfrm>
            <a:off x="2895872" y="1832610"/>
            <a:ext cx="95250" cy="319278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itle 6">
            <a:extLst>
              <a:ext uri="{FF2B5EF4-FFF2-40B4-BE49-F238E27FC236}">
                <a16:creationId xmlns:a16="http://schemas.microsoft.com/office/drawing/2014/main" id="{6C5F9852-BDFC-7251-F9A8-98DEA10266ED}"/>
              </a:ext>
            </a:extLst>
          </p:cNvPr>
          <p:cNvSpPr>
            <a:spLocks noGrp="1"/>
          </p:cNvSpPr>
          <p:nvPr>
            <p:ph type="title" hasCustomPrompt="1"/>
          </p:nvPr>
        </p:nvSpPr>
        <p:spPr>
          <a:xfrm>
            <a:off x="3283131" y="1958297"/>
            <a:ext cx="8569236" cy="1614486"/>
          </a:xfrm>
        </p:spPr>
        <p:txBody>
          <a:bodyPr anchor="t">
            <a:normAutofit/>
          </a:bodyPr>
          <a:lstStyle>
            <a:lvl1pPr algn="ctr">
              <a:defRPr sz="6000">
                <a:solidFill>
                  <a:schemeClr val="bg1"/>
                </a:solidFill>
              </a:defRPr>
            </a:lvl1pPr>
          </a:lstStyle>
          <a:p>
            <a:r>
              <a:rPr lang="en-US" dirty="0"/>
              <a:t>Presentation Title</a:t>
            </a:r>
          </a:p>
        </p:txBody>
      </p:sp>
      <p:sp>
        <p:nvSpPr>
          <p:cNvPr id="12" name="Department/unit name placeholder">
            <a:extLst>
              <a:ext uri="{FF2B5EF4-FFF2-40B4-BE49-F238E27FC236}">
                <a16:creationId xmlns:a16="http://schemas.microsoft.com/office/drawing/2014/main" id="{497620D0-FD2F-C1C0-438F-BA156FAA85AB}"/>
              </a:ext>
            </a:extLst>
          </p:cNvPr>
          <p:cNvSpPr>
            <a:spLocks noGrp="1"/>
          </p:cNvSpPr>
          <p:nvPr>
            <p:ph type="body" sz="quarter" idx="11" hasCustomPrompt="1"/>
          </p:nvPr>
        </p:nvSpPr>
        <p:spPr>
          <a:xfrm>
            <a:off x="3285601" y="3489452"/>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8" name="Date Placeholder">
            <a:extLst>
              <a:ext uri="{FF2B5EF4-FFF2-40B4-BE49-F238E27FC236}">
                <a16:creationId xmlns:a16="http://schemas.microsoft.com/office/drawing/2014/main" id="{D3A57C1C-6F1A-1705-E0D4-BE50DA86250D}"/>
              </a:ext>
            </a:extLst>
          </p:cNvPr>
          <p:cNvSpPr>
            <a:spLocks noGrp="1"/>
          </p:cNvSpPr>
          <p:nvPr>
            <p:ph type="body" sz="quarter" idx="12" hasCustomPrompt="1"/>
          </p:nvPr>
        </p:nvSpPr>
        <p:spPr>
          <a:xfrm>
            <a:off x="3285601" y="4257421"/>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421001931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sition Slid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630D879-E427-F595-A720-AD68F45BEB6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11" name="Block I">
            <a:extLst>
              <a:ext uri="{FF2B5EF4-FFF2-40B4-BE49-F238E27FC236}">
                <a16:creationId xmlns:a16="http://schemas.microsoft.com/office/drawing/2014/main" id="{03433787-1CFF-45E7-AF8C-BD6DE67D413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98275" y="277804"/>
            <a:ext cx="528575" cy="764797"/>
          </a:xfrm>
          <a:prstGeom prst="rect">
            <a:avLst/>
          </a:prstGeom>
        </p:spPr>
      </p:pic>
      <p:sp>
        <p:nvSpPr>
          <p:cNvPr id="10" name="Title underscore">
            <a:extLst>
              <a:ext uri="{FF2B5EF4-FFF2-40B4-BE49-F238E27FC236}">
                <a16:creationId xmlns:a16="http://schemas.microsoft.com/office/drawing/2014/main" id="{9AB7A58C-6DBD-4739-B4B2-CF600754B16F}"/>
              </a:ext>
              <a:ext uri="{C183D7F6-B498-43B3-948B-1728B52AA6E4}">
                <adec:decorative xmlns:adec="http://schemas.microsoft.com/office/drawing/2017/decorative" val="1"/>
              </a:ext>
            </a:extLst>
          </p:cNvPr>
          <p:cNvSpPr/>
          <p:nvPr userDrawn="1"/>
        </p:nvSpPr>
        <p:spPr>
          <a:xfrm>
            <a:off x="5455664" y="4159281"/>
            <a:ext cx="1275549" cy="141956"/>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Title Placeholder">
            <a:extLst>
              <a:ext uri="{FF2B5EF4-FFF2-40B4-BE49-F238E27FC236}">
                <a16:creationId xmlns:a16="http://schemas.microsoft.com/office/drawing/2014/main" id="{1E358E9E-D14A-D868-718C-3F41147F1E52}"/>
              </a:ext>
            </a:extLst>
          </p:cNvPr>
          <p:cNvSpPr>
            <a:spLocks noGrp="1"/>
          </p:cNvSpPr>
          <p:nvPr>
            <p:ph type="title" hasCustomPrompt="1"/>
          </p:nvPr>
        </p:nvSpPr>
        <p:spPr>
          <a:xfrm>
            <a:off x="838200" y="2687996"/>
            <a:ext cx="10515600" cy="1325563"/>
          </a:xfrm>
        </p:spPr>
        <p:txBody>
          <a:bodyPr/>
          <a:lstStyle>
            <a:lvl1pPr algn="ctr">
              <a:defRPr sz="6000">
                <a:solidFill>
                  <a:schemeClr val="bg1"/>
                </a:solidFill>
              </a:defRPr>
            </a:lvl1pPr>
          </a:lstStyle>
          <a:p>
            <a:r>
              <a:rPr lang="en-US" dirty="0"/>
              <a:t>Heading</a:t>
            </a:r>
          </a:p>
        </p:txBody>
      </p:sp>
      <p:sp>
        <p:nvSpPr>
          <p:cNvPr id="12" name="Department/Unit name Placeholder">
            <a:extLst>
              <a:ext uri="{FF2B5EF4-FFF2-40B4-BE49-F238E27FC236}">
                <a16:creationId xmlns:a16="http://schemas.microsoft.com/office/drawing/2014/main" id="{5A4D42FD-F2CE-B461-42FC-B7365425E02A}"/>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0C86609E-3488-AC7D-5BCD-1999D3DF71D1}"/>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385533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Slide 1">
    <p:spTree>
      <p:nvGrpSpPr>
        <p:cNvPr id="1" name=""/>
        <p:cNvGrpSpPr/>
        <p:nvPr/>
      </p:nvGrpSpPr>
      <p:grpSpPr>
        <a:xfrm>
          <a:off x="0" y="0"/>
          <a:ext cx="0" cy="0"/>
          <a:chOff x="0" y="0"/>
          <a:chExt cx="0" cy="0"/>
        </a:xfrm>
      </p:grpSpPr>
      <p:sp>
        <p:nvSpPr>
          <p:cNvPr id="4" name="Title Accent">
            <a:extLst>
              <a:ext uri="{FF2B5EF4-FFF2-40B4-BE49-F238E27FC236}">
                <a16:creationId xmlns:a16="http://schemas.microsoft.com/office/drawing/2014/main" id="{D0364173-A96F-9FE3-06E5-5B39DC86E4E6}"/>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 name="Block I">
            <a:extLst>
              <a:ext uri="{FF2B5EF4-FFF2-40B4-BE49-F238E27FC236}">
                <a16:creationId xmlns:a16="http://schemas.microsoft.com/office/drawing/2014/main" id="{476E0D61-C12B-4A74-FA1D-11D7952A034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7" name="Footer background">
            <a:extLst>
              <a:ext uri="{FF2B5EF4-FFF2-40B4-BE49-F238E27FC236}">
                <a16:creationId xmlns:a16="http://schemas.microsoft.com/office/drawing/2014/main" id="{0D56C456-94C5-4B92-7452-76C649BE7F4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CF2F5268-A885-7E39-998A-D50E2D26FA32}"/>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0" name="Text Placeholder 1">
            <a:extLst>
              <a:ext uri="{FF2B5EF4-FFF2-40B4-BE49-F238E27FC236}">
                <a16:creationId xmlns:a16="http://schemas.microsoft.com/office/drawing/2014/main" id="{5F48C7DE-94AB-9076-4335-F5D9A305B38D}"/>
              </a:ext>
            </a:extLst>
          </p:cNvPr>
          <p:cNvSpPr>
            <a:spLocks noGrp="1"/>
          </p:cNvSpPr>
          <p:nvPr>
            <p:ph type="body" sz="quarter" idx="20"/>
          </p:nvPr>
        </p:nvSpPr>
        <p:spPr>
          <a:xfrm>
            <a:off x="652463" y="1795749"/>
            <a:ext cx="10370190" cy="4120309"/>
          </a:xfrm>
        </p:spPr>
        <p:txBody>
          <a:bodyPr>
            <a:normAutofit/>
          </a:bodyPr>
          <a:lstStyle>
            <a:lvl1pPr marL="0" indent="0">
              <a:buNone/>
              <a:defRPr sz="2000">
                <a:solidFill>
                  <a:schemeClr val="tx2"/>
                </a:solidFill>
              </a:defRPr>
            </a:lvl1pPr>
          </a:lstStyle>
          <a:p>
            <a:pPr lvl="0"/>
            <a:r>
              <a:rPr lang="en-US" dirty="0"/>
              <a:t>Click to edit Master text styles</a:t>
            </a:r>
          </a:p>
        </p:txBody>
      </p:sp>
      <p:sp>
        <p:nvSpPr>
          <p:cNvPr id="8" name="Department/Unit name Placeholder">
            <a:extLst>
              <a:ext uri="{FF2B5EF4-FFF2-40B4-BE49-F238E27FC236}">
                <a16:creationId xmlns:a16="http://schemas.microsoft.com/office/drawing/2014/main" id="{B033ED9C-0B52-487F-8BD5-11759DAF6A37}"/>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9" name="Slide Number Placeholder">
            <a:extLst>
              <a:ext uri="{FF2B5EF4-FFF2-40B4-BE49-F238E27FC236}">
                <a16:creationId xmlns:a16="http://schemas.microsoft.com/office/drawing/2014/main" id="{08AAFB27-B643-3132-E0CD-89C471BF4A88}"/>
              </a:ext>
              <a:ext uri="{C183D7F6-B498-43B3-948B-1728B52AA6E4}">
                <adec:decorative xmlns:adec="http://schemas.microsoft.com/office/drawing/2017/decorative" val="1"/>
              </a:ext>
            </a:extLst>
          </p:cNvPr>
          <p:cNvSpPr>
            <a:spLocks noGrp="1"/>
          </p:cNvSpPr>
          <p:nvPr>
            <p:ph type="sldNum" sz="quarter" idx="17"/>
          </p:nvPr>
        </p:nvSpPr>
        <p:spPr>
          <a:xfrm>
            <a:off x="8610600" y="6356350"/>
            <a:ext cx="2743200" cy="365125"/>
          </a:xfrm>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53215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sp>
        <p:nvSpPr>
          <p:cNvPr id="18" name="Title Accent">
            <a:extLst>
              <a:ext uri="{FF2B5EF4-FFF2-40B4-BE49-F238E27FC236}">
                <a16:creationId xmlns:a16="http://schemas.microsoft.com/office/drawing/2014/main" id="{EC828380-4544-4F96-B8A5-DCC905DD2955}"/>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C80743D9-A6A8-DB12-6B2E-147C03806805}"/>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9" name="Subheading">
            <a:extLst>
              <a:ext uri="{FF2B5EF4-FFF2-40B4-BE49-F238E27FC236}">
                <a16:creationId xmlns:a16="http://schemas.microsoft.com/office/drawing/2014/main" id="{CC490E05-74DB-0E53-9364-2C3ADCC6A241}"/>
              </a:ext>
            </a:extLst>
          </p:cNvPr>
          <p:cNvSpPr>
            <a:spLocks noGrp="1"/>
          </p:cNvSpPr>
          <p:nvPr>
            <p:ph type="body" sz="quarter" idx="19" hasCustomPrompt="1"/>
          </p:nvPr>
        </p:nvSpPr>
        <p:spPr>
          <a:xfrm>
            <a:off x="654228" y="1913536"/>
            <a:ext cx="10370191"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0" name="Text Placeholder 1">
            <a:extLst>
              <a:ext uri="{FF2B5EF4-FFF2-40B4-BE49-F238E27FC236}">
                <a16:creationId xmlns:a16="http://schemas.microsoft.com/office/drawing/2014/main" id="{5611F233-E768-987E-50BE-BF98E82C82BD}"/>
              </a:ext>
            </a:extLst>
          </p:cNvPr>
          <p:cNvSpPr>
            <a:spLocks noGrp="1"/>
          </p:cNvSpPr>
          <p:nvPr>
            <p:ph type="body" sz="quarter" idx="20"/>
          </p:nvPr>
        </p:nvSpPr>
        <p:spPr>
          <a:xfrm>
            <a:off x="652463" y="2688805"/>
            <a:ext cx="10370190" cy="963149"/>
          </a:xfrm>
        </p:spPr>
        <p:txBody>
          <a:bodyPr>
            <a:normAutofit/>
          </a:bodyPr>
          <a:lstStyle>
            <a:lvl1pPr marL="0" indent="0">
              <a:buNone/>
              <a:defRPr sz="2000">
                <a:solidFill>
                  <a:schemeClr val="tx2"/>
                </a:solidFill>
              </a:defRPr>
            </a:lvl1pPr>
          </a:lstStyle>
          <a:p>
            <a:pPr lvl="0"/>
            <a:r>
              <a:rPr lang="en-US" dirty="0"/>
              <a:t>Click to edit Master text styles</a:t>
            </a:r>
          </a:p>
        </p:txBody>
      </p:sp>
      <p:sp>
        <p:nvSpPr>
          <p:cNvPr id="21" name="Subheading 2">
            <a:extLst>
              <a:ext uri="{FF2B5EF4-FFF2-40B4-BE49-F238E27FC236}">
                <a16:creationId xmlns:a16="http://schemas.microsoft.com/office/drawing/2014/main" id="{2D3D518F-FED5-7E25-12CE-FCBE9431A5C8}"/>
              </a:ext>
            </a:extLst>
          </p:cNvPr>
          <p:cNvSpPr>
            <a:spLocks noGrp="1"/>
          </p:cNvSpPr>
          <p:nvPr>
            <p:ph type="body" sz="quarter" idx="21" hasCustomPrompt="1"/>
          </p:nvPr>
        </p:nvSpPr>
        <p:spPr>
          <a:xfrm>
            <a:off x="654228" y="3957788"/>
            <a:ext cx="10370191"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2" name="Text Placeholder 2">
            <a:extLst>
              <a:ext uri="{FF2B5EF4-FFF2-40B4-BE49-F238E27FC236}">
                <a16:creationId xmlns:a16="http://schemas.microsoft.com/office/drawing/2014/main" id="{A9071244-DD24-D83B-A3BC-DF4D85E0872F}"/>
              </a:ext>
            </a:extLst>
          </p:cNvPr>
          <p:cNvSpPr>
            <a:spLocks noGrp="1"/>
          </p:cNvSpPr>
          <p:nvPr>
            <p:ph type="body" sz="quarter" idx="22"/>
          </p:nvPr>
        </p:nvSpPr>
        <p:spPr>
          <a:xfrm>
            <a:off x="652463" y="4733057"/>
            <a:ext cx="10370190" cy="963149"/>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partment/Unit name Placeholder">
            <a:extLst>
              <a:ext uri="{FF2B5EF4-FFF2-40B4-BE49-F238E27FC236}">
                <a16:creationId xmlns:a16="http://schemas.microsoft.com/office/drawing/2014/main" id="{D04B6268-443E-C233-94CE-19E2240CBFF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097004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Slide 3">
    <p:spTree>
      <p:nvGrpSpPr>
        <p:cNvPr id="1" name=""/>
        <p:cNvGrpSpPr/>
        <p:nvPr/>
      </p:nvGrpSpPr>
      <p:grpSpPr>
        <a:xfrm>
          <a:off x="0" y="0"/>
          <a:ext cx="0" cy="0"/>
          <a:chOff x="0" y="0"/>
          <a:chExt cx="0" cy="0"/>
        </a:xfrm>
      </p:grpSpPr>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6" name="Rectangle 15">
            <a:extLst>
              <a:ext uri="{FF2B5EF4-FFF2-40B4-BE49-F238E27FC236}">
                <a16:creationId xmlns:a16="http://schemas.microsoft.com/office/drawing/2014/main" id="{3E00EE44-1662-6C19-8EEE-4473520AD683}"/>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EC33744-A502-FBC7-B1D3-73DF0C333BF9}"/>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9" name="Subhead Placeholder - left">
            <a:extLst>
              <a:ext uri="{FF2B5EF4-FFF2-40B4-BE49-F238E27FC236}">
                <a16:creationId xmlns:a16="http://schemas.microsoft.com/office/drawing/2014/main" id="{CC490E05-74DB-0E53-9364-2C3ADCC6A241}"/>
              </a:ext>
            </a:extLst>
          </p:cNvPr>
          <p:cNvSpPr>
            <a:spLocks noGrp="1"/>
          </p:cNvSpPr>
          <p:nvPr>
            <p:ph type="body" sz="quarter" idx="19" hasCustomPrompt="1"/>
          </p:nvPr>
        </p:nvSpPr>
        <p:spPr>
          <a:xfrm>
            <a:off x="654228" y="2009998"/>
            <a:ext cx="4876417"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0" name="Text Placeholder 1">
            <a:extLst>
              <a:ext uri="{FF2B5EF4-FFF2-40B4-BE49-F238E27FC236}">
                <a16:creationId xmlns:a16="http://schemas.microsoft.com/office/drawing/2014/main" id="{5611F233-E768-987E-50BE-BF98E82C82BD}"/>
              </a:ext>
            </a:extLst>
          </p:cNvPr>
          <p:cNvSpPr>
            <a:spLocks noGrp="1"/>
          </p:cNvSpPr>
          <p:nvPr>
            <p:ph type="body" sz="quarter" idx="20"/>
          </p:nvPr>
        </p:nvSpPr>
        <p:spPr>
          <a:xfrm>
            <a:off x="652463" y="2785267"/>
            <a:ext cx="4876417" cy="2155443"/>
          </a:xfrm>
        </p:spPr>
        <p:txBody>
          <a:bodyPr>
            <a:normAutofit/>
          </a:bodyPr>
          <a:lstStyle>
            <a:lvl1pPr marL="0" indent="0">
              <a:buNone/>
              <a:defRPr sz="2000">
                <a:solidFill>
                  <a:schemeClr val="tx2"/>
                </a:solidFill>
              </a:defRPr>
            </a:lvl1pPr>
          </a:lstStyle>
          <a:p>
            <a:pPr lvl="0"/>
            <a:r>
              <a:rPr lang="en-US"/>
              <a:t>Click to edit Master text styles</a:t>
            </a:r>
          </a:p>
        </p:txBody>
      </p:sp>
      <p:sp>
        <p:nvSpPr>
          <p:cNvPr id="14" name="Subhead Placeholder - right">
            <a:extLst>
              <a:ext uri="{FF2B5EF4-FFF2-40B4-BE49-F238E27FC236}">
                <a16:creationId xmlns:a16="http://schemas.microsoft.com/office/drawing/2014/main" id="{224424D1-87E7-3962-19AA-DA17D1EABB17}"/>
              </a:ext>
            </a:extLst>
          </p:cNvPr>
          <p:cNvSpPr>
            <a:spLocks noGrp="1"/>
          </p:cNvSpPr>
          <p:nvPr>
            <p:ph type="body" sz="quarter" idx="21" hasCustomPrompt="1"/>
          </p:nvPr>
        </p:nvSpPr>
        <p:spPr>
          <a:xfrm>
            <a:off x="6148002" y="2009998"/>
            <a:ext cx="4876417"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15" name="Text Placeholder 2">
            <a:extLst>
              <a:ext uri="{FF2B5EF4-FFF2-40B4-BE49-F238E27FC236}">
                <a16:creationId xmlns:a16="http://schemas.microsoft.com/office/drawing/2014/main" id="{7629D8EC-3306-885D-34FB-A593175BDA59}"/>
              </a:ext>
            </a:extLst>
          </p:cNvPr>
          <p:cNvSpPr>
            <a:spLocks noGrp="1"/>
          </p:cNvSpPr>
          <p:nvPr>
            <p:ph type="body" sz="quarter" idx="22"/>
          </p:nvPr>
        </p:nvSpPr>
        <p:spPr>
          <a:xfrm>
            <a:off x="6146237" y="2785267"/>
            <a:ext cx="4876417" cy="2155443"/>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epartment/Unit name Placeholder">
            <a:extLst>
              <a:ext uri="{FF2B5EF4-FFF2-40B4-BE49-F238E27FC236}">
                <a16:creationId xmlns:a16="http://schemas.microsoft.com/office/drawing/2014/main" id="{78C65027-A687-41F0-E627-6C9CA6C8D0A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468254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Slide 4">
    <p:spTree>
      <p:nvGrpSpPr>
        <p:cNvPr id="1" name=""/>
        <p:cNvGrpSpPr/>
        <p:nvPr/>
      </p:nvGrpSpPr>
      <p:grpSpPr>
        <a:xfrm>
          <a:off x="0" y="0"/>
          <a:ext cx="0" cy="0"/>
          <a:chOff x="0" y="0"/>
          <a:chExt cx="0" cy="0"/>
        </a:xfrm>
      </p:grpSpPr>
      <p:sp>
        <p:nvSpPr>
          <p:cNvPr id="23" name="Title accent">
            <a:extLst>
              <a:ext uri="{FF2B5EF4-FFF2-40B4-BE49-F238E27FC236}">
                <a16:creationId xmlns:a16="http://schemas.microsoft.com/office/drawing/2014/main" id="{115AD324-E2E1-9400-B6BC-49D0C5F6A834}"/>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D71844C4-2CEE-3AA9-FDAD-BAF322CBDD11}"/>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25" name="Subhead Placeholder - left">
            <a:extLst>
              <a:ext uri="{FF2B5EF4-FFF2-40B4-BE49-F238E27FC236}">
                <a16:creationId xmlns:a16="http://schemas.microsoft.com/office/drawing/2014/main" id="{4F21266B-E068-C84F-857F-629382CE951B}"/>
              </a:ext>
            </a:extLst>
          </p:cNvPr>
          <p:cNvSpPr>
            <a:spLocks noGrp="1"/>
          </p:cNvSpPr>
          <p:nvPr>
            <p:ph type="body" sz="quarter" idx="19" hasCustomPrompt="1"/>
          </p:nvPr>
        </p:nvSpPr>
        <p:spPr>
          <a:xfrm>
            <a:off x="654228" y="2009998"/>
            <a:ext cx="4876417"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8" name="Text Placeholder - left">
            <a:extLst>
              <a:ext uri="{FF2B5EF4-FFF2-40B4-BE49-F238E27FC236}">
                <a16:creationId xmlns:a16="http://schemas.microsoft.com/office/drawing/2014/main" id="{E378921D-C904-2C44-DAD3-10FCD0515514}"/>
              </a:ext>
            </a:extLst>
          </p:cNvPr>
          <p:cNvSpPr>
            <a:spLocks noGrp="1"/>
          </p:cNvSpPr>
          <p:nvPr>
            <p:ph type="body" sz="quarter" idx="22" hasCustomPrompt="1"/>
          </p:nvPr>
        </p:nvSpPr>
        <p:spPr>
          <a:xfrm>
            <a:off x="651081" y="2774950"/>
            <a:ext cx="4876417" cy="2668588"/>
          </a:xfrm>
        </p:spPr>
        <p:txBody>
          <a:bodyPr/>
          <a:lstStyle>
            <a:lvl1pPr marL="228600" indent="-228600">
              <a:buFont typeface="Courier New" panose="02070309020205020404" pitchFamily="49" charset="0"/>
              <a:buChar char="o"/>
              <a:defRPr sz="2000"/>
            </a:lvl1pPr>
            <a:lvl2pPr marL="685800" indent="-228600">
              <a:buFont typeface="Courier New" panose="02070309020205020404" pitchFamily="49" charset="0"/>
              <a:buChar char="o"/>
              <a:defRPr sz="1800"/>
            </a:lvl2pPr>
            <a:lvl3pPr marL="1143000" indent="-228600">
              <a:buFont typeface="Courier New" panose="02070309020205020404" pitchFamily="49" charset="0"/>
              <a:buChar char="o"/>
              <a:defRPr sz="1800"/>
            </a:lvl3pPr>
            <a:lvl4pPr marL="1600200" indent="-228600">
              <a:buFont typeface="Courier New" panose="02070309020205020404" pitchFamily="49" charset="0"/>
              <a:buChar char="o"/>
              <a:defRPr/>
            </a:lvl4pPr>
            <a:lvl5pPr marL="2057400" indent="-228600">
              <a:buFont typeface="Courier New" panose="02070309020205020404" pitchFamily="49" charset="0"/>
              <a:buChar char="o"/>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Subhead Placeholder - right">
            <a:extLst>
              <a:ext uri="{FF2B5EF4-FFF2-40B4-BE49-F238E27FC236}">
                <a16:creationId xmlns:a16="http://schemas.microsoft.com/office/drawing/2014/main" id="{EEBD4F98-6476-56B5-5D6A-FDFCA46BF70F}"/>
              </a:ext>
            </a:extLst>
          </p:cNvPr>
          <p:cNvSpPr>
            <a:spLocks noGrp="1"/>
          </p:cNvSpPr>
          <p:nvPr>
            <p:ph type="body" sz="quarter" idx="21" hasCustomPrompt="1"/>
          </p:nvPr>
        </p:nvSpPr>
        <p:spPr>
          <a:xfrm>
            <a:off x="6148002" y="2009998"/>
            <a:ext cx="4876417"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30" name="Text Placeholder -right">
            <a:extLst>
              <a:ext uri="{FF2B5EF4-FFF2-40B4-BE49-F238E27FC236}">
                <a16:creationId xmlns:a16="http://schemas.microsoft.com/office/drawing/2014/main" id="{E6AC3C03-BBBE-A121-29AB-D885327950BE}"/>
              </a:ext>
            </a:extLst>
          </p:cNvPr>
          <p:cNvSpPr>
            <a:spLocks noGrp="1"/>
          </p:cNvSpPr>
          <p:nvPr>
            <p:ph type="body" sz="quarter" idx="23" hasCustomPrompt="1"/>
          </p:nvPr>
        </p:nvSpPr>
        <p:spPr>
          <a:xfrm>
            <a:off x="6144855" y="2774797"/>
            <a:ext cx="4876417" cy="2668588"/>
          </a:xfrm>
        </p:spPr>
        <p:txBody>
          <a:bodyPr/>
          <a:lstStyle>
            <a:lvl1pPr marL="228600" indent="-228600">
              <a:buFont typeface="Courier New" panose="02070309020205020404" pitchFamily="49" charset="0"/>
              <a:buChar char="o"/>
              <a:defRPr sz="2000"/>
            </a:lvl1pPr>
            <a:lvl2pPr marL="685800" indent="-228600">
              <a:buFont typeface="Courier New" panose="02070309020205020404" pitchFamily="49" charset="0"/>
              <a:buChar char="o"/>
              <a:defRPr sz="1800"/>
            </a:lvl2pPr>
            <a:lvl3pPr marL="1143000" indent="-228600">
              <a:buFont typeface="Courier New" panose="02070309020205020404" pitchFamily="49" charset="0"/>
              <a:buChar char="o"/>
              <a:defRPr sz="1800"/>
            </a:lvl3pPr>
            <a:lvl4pPr marL="1600200" indent="-228600">
              <a:buFont typeface="Courier New" panose="02070309020205020404" pitchFamily="49" charset="0"/>
              <a:buChar char="o"/>
              <a:defRPr/>
            </a:lvl4pPr>
            <a:lvl5pPr marL="2057400" indent="-228600">
              <a:buFont typeface="Courier New" panose="02070309020205020404" pitchFamily="49" charset="0"/>
              <a:buChar char="o"/>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epartment/unit name Placeholder">
            <a:extLst>
              <a:ext uri="{FF2B5EF4-FFF2-40B4-BE49-F238E27FC236}">
                <a16:creationId xmlns:a16="http://schemas.microsoft.com/office/drawing/2014/main" id="{447F6171-D545-B452-563D-EFB2AE96669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163101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9" name="Title 1">
            <a:extLst>
              <a:ext uri="{FF2B5EF4-FFF2-40B4-BE49-F238E27FC236}">
                <a16:creationId xmlns:a16="http://schemas.microsoft.com/office/drawing/2014/main" id="{36BB2015-0086-DF08-8A25-8A0616C8BB6A}"/>
              </a:ext>
            </a:extLst>
          </p:cNvPr>
          <p:cNvSpPr>
            <a:spLocks noGrp="1"/>
          </p:cNvSpPr>
          <p:nvPr>
            <p:ph type="title" hasCustomPrompt="1"/>
          </p:nvPr>
        </p:nvSpPr>
        <p:spPr>
          <a:xfrm>
            <a:off x="3051180" y="1291652"/>
            <a:ext cx="6189488" cy="807792"/>
          </a:xfrm>
        </p:spPr>
        <p:txBody>
          <a:bodyPr>
            <a:normAutofit/>
          </a:bodyPr>
          <a:lstStyle>
            <a:lvl1pPr algn="ct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Large Quote</a:t>
            </a:r>
          </a:p>
        </p:txBody>
      </p:sp>
      <p:sp>
        <p:nvSpPr>
          <p:cNvPr id="12" name="Quote 1 - left">
            <a:extLst>
              <a:ext uri="{FF2B5EF4-FFF2-40B4-BE49-F238E27FC236}">
                <a16:creationId xmlns:a16="http://schemas.microsoft.com/office/drawing/2014/main" id="{74CB6488-2929-62E5-C898-745037E06918}"/>
              </a:ext>
              <a:ext uri="{C183D7F6-B498-43B3-948B-1728B52AA6E4}">
                <adec:decorative xmlns:adec="http://schemas.microsoft.com/office/drawing/2017/decorative" val="1"/>
              </a:ext>
            </a:extLst>
          </p:cNvPr>
          <p:cNvSpPr txBox="1">
            <a:spLocks/>
          </p:cNvSpPr>
          <p:nvPr userDrawn="1"/>
        </p:nvSpPr>
        <p:spPr>
          <a:xfrm>
            <a:off x="2273810" y="1167968"/>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3" name="Quote 1 - right">
            <a:extLst>
              <a:ext uri="{FF2B5EF4-FFF2-40B4-BE49-F238E27FC236}">
                <a16:creationId xmlns:a16="http://schemas.microsoft.com/office/drawing/2014/main" id="{91174DFB-BAA6-41D2-C5C4-B438E22AB41F}"/>
              </a:ext>
              <a:ext uri="{C183D7F6-B498-43B3-948B-1728B52AA6E4}">
                <adec:decorative xmlns:adec="http://schemas.microsoft.com/office/drawing/2017/decorative" val="1"/>
              </a:ext>
            </a:extLst>
          </p:cNvPr>
          <p:cNvSpPr txBox="1">
            <a:spLocks/>
          </p:cNvSpPr>
          <p:nvPr userDrawn="1"/>
        </p:nvSpPr>
        <p:spPr>
          <a:xfrm>
            <a:off x="9140821" y="1185256"/>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7" name="Attribution 1 Placeholder">
            <a:extLst>
              <a:ext uri="{FF2B5EF4-FFF2-40B4-BE49-F238E27FC236}">
                <a16:creationId xmlns:a16="http://schemas.microsoft.com/office/drawing/2014/main" id="{2A25C115-1C3A-AC3A-C7C7-570E85027B6A}"/>
              </a:ext>
            </a:extLst>
          </p:cNvPr>
          <p:cNvSpPr>
            <a:spLocks noGrp="1"/>
          </p:cNvSpPr>
          <p:nvPr>
            <p:ph type="body" sz="quarter" idx="20" hasCustomPrompt="1"/>
          </p:nvPr>
        </p:nvSpPr>
        <p:spPr>
          <a:xfrm>
            <a:off x="7127193" y="2116732"/>
            <a:ext cx="2113474" cy="429881"/>
          </a:xfrm>
        </p:spPr>
        <p:txBody>
          <a:bodyPr anchor="ctr">
            <a:normAutofit/>
          </a:bodyPr>
          <a:lstStyle>
            <a:lvl1pPr marL="0" indent="0" algn="r">
              <a:lnSpc>
                <a:spcPct val="70000"/>
              </a:lnSpc>
              <a:buNone/>
              <a:defRPr sz="2000">
                <a:solidFill>
                  <a:schemeClr val="tx2"/>
                </a:solidFill>
                <a:latin typeface="+mn-lt"/>
              </a:defRPr>
            </a:lvl1pPr>
          </a:lstStyle>
          <a:p>
            <a:pPr lvl="0"/>
            <a:r>
              <a:rPr lang="en-US" dirty="0"/>
              <a:t>Author</a:t>
            </a:r>
          </a:p>
        </p:txBody>
      </p:sp>
      <p:sp>
        <p:nvSpPr>
          <p:cNvPr id="7" name="Quote 2 - left">
            <a:extLst>
              <a:ext uri="{FF2B5EF4-FFF2-40B4-BE49-F238E27FC236}">
                <a16:creationId xmlns:a16="http://schemas.microsoft.com/office/drawing/2014/main" id="{007BC3EA-75CF-5946-828D-DEFAF530E77B}"/>
              </a:ext>
              <a:ext uri="{C183D7F6-B498-43B3-948B-1728B52AA6E4}">
                <adec:decorative xmlns:adec="http://schemas.microsoft.com/office/drawing/2017/decorative" val="1"/>
              </a:ext>
            </a:extLst>
          </p:cNvPr>
          <p:cNvSpPr txBox="1">
            <a:spLocks/>
          </p:cNvSpPr>
          <p:nvPr userDrawn="1"/>
        </p:nvSpPr>
        <p:spPr>
          <a:xfrm>
            <a:off x="2273810" y="3477024"/>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rgbClr val="FF5F05"/>
                </a:solidFill>
              </a:rPr>
              <a:t>“</a:t>
            </a:r>
          </a:p>
        </p:txBody>
      </p:sp>
      <p:sp>
        <p:nvSpPr>
          <p:cNvPr id="8" name="Quote 2 - right">
            <a:extLst>
              <a:ext uri="{FF2B5EF4-FFF2-40B4-BE49-F238E27FC236}">
                <a16:creationId xmlns:a16="http://schemas.microsoft.com/office/drawing/2014/main" id="{254A594E-C5D9-FA57-D21E-EAA6B5CB7529}"/>
              </a:ext>
              <a:ext uri="{C183D7F6-B498-43B3-948B-1728B52AA6E4}">
                <adec:decorative xmlns:adec="http://schemas.microsoft.com/office/drawing/2017/decorative" val="1"/>
              </a:ext>
            </a:extLst>
          </p:cNvPr>
          <p:cNvSpPr txBox="1">
            <a:spLocks/>
          </p:cNvSpPr>
          <p:nvPr userDrawn="1"/>
        </p:nvSpPr>
        <p:spPr>
          <a:xfrm>
            <a:off x="9088267" y="3494312"/>
            <a:ext cx="1184622" cy="1373521"/>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600" dirty="0">
                <a:solidFill>
                  <a:schemeClr val="bg2"/>
                </a:solidFill>
              </a:rPr>
              <a:t>”</a:t>
            </a:r>
          </a:p>
        </p:txBody>
      </p:sp>
      <p:sp>
        <p:nvSpPr>
          <p:cNvPr id="19" name="Long Quote Placeholder">
            <a:extLst>
              <a:ext uri="{FF2B5EF4-FFF2-40B4-BE49-F238E27FC236}">
                <a16:creationId xmlns:a16="http://schemas.microsoft.com/office/drawing/2014/main" id="{C6593C7D-5AD9-BC2C-0070-B0B3F7287B22}"/>
              </a:ext>
            </a:extLst>
          </p:cNvPr>
          <p:cNvSpPr>
            <a:spLocks noGrp="1"/>
          </p:cNvSpPr>
          <p:nvPr>
            <p:ph type="body" sz="quarter" idx="21" hasCustomPrompt="1"/>
          </p:nvPr>
        </p:nvSpPr>
        <p:spPr>
          <a:xfrm>
            <a:off x="3060741" y="3501730"/>
            <a:ext cx="6179926" cy="1507248"/>
          </a:xfrm>
        </p:spPr>
        <p:txBody>
          <a:bodyPr anchor="ctr">
            <a:normAutofit/>
          </a:bodyPr>
          <a:lstStyle>
            <a:lvl1pPr marL="0" indent="0" algn="ctr">
              <a:lnSpc>
                <a:spcPct val="70000"/>
              </a:lnSpc>
              <a:buNone/>
              <a:defRPr sz="2400">
                <a:solidFill>
                  <a:schemeClr val="tx2"/>
                </a:solidFill>
                <a:latin typeface="+mn-lt"/>
              </a:defRPr>
            </a:lvl1pPr>
          </a:lstStyle>
          <a:p>
            <a:pPr lvl="0"/>
            <a:r>
              <a:rPr lang="en-US" dirty="0"/>
              <a:t>Long Paragraph Quote </a:t>
            </a:r>
          </a:p>
        </p:txBody>
      </p:sp>
      <p:sp>
        <p:nvSpPr>
          <p:cNvPr id="20" name="Long Quote attribution Placeholder">
            <a:extLst>
              <a:ext uri="{FF2B5EF4-FFF2-40B4-BE49-F238E27FC236}">
                <a16:creationId xmlns:a16="http://schemas.microsoft.com/office/drawing/2014/main" id="{D808D8CD-BCBE-F257-3C6F-64185F7ABD10}"/>
              </a:ext>
            </a:extLst>
          </p:cNvPr>
          <p:cNvSpPr>
            <a:spLocks noGrp="1"/>
          </p:cNvSpPr>
          <p:nvPr>
            <p:ph type="body" sz="quarter" idx="22" hasCustomPrompt="1"/>
          </p:nvPr>
        </p:nvSpPr>
        <p:spPr>
          <a:xfrm>
            <a:off x="7127193" y="5065124"/>
            <a:ext cx="2113474" cy="429881"/>
          </a:xfrm>
        </p:spPr>
        <p:txBody>
          <a:bodyPr anchor="ctr">
            <a:normAutofit/>
          </a:bodyPr>
          <a:lstStyle>
            <a:lvl1pPr marL="0" indent="0" algn="r">
              <a:lnSpc>
                <a:spcPct val="70000"/>
              </a:lnSpc>
              <a:buNone/>
              <a:defRPr sz="2000">
                <a:solidFill>
                  <a:schemeClr val="tx2"/>
                </a:solidFill>
                <a:latin typeface="+mn-lt"/>
              </a:defRPr>
            </a:lvl1pPr>
          </a:lstStyle>
          <a:p>
            <a:pPr lvl="0"/>
            <a:r>
              <a:rPr lang="en-US" dirty="0"/>
              <a:t>Author</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475528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Slide 1">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7" name="Title 1">
            <a:extLst>
              <a:ext uri="{FF2B5EF4-FFF2-40B4-BE49-F238E27FC236}">
                <a16:creationId xmlns:a16="http://schemas.microsoft.com/office/drawing/2014/main" id="{806AA2EA-F5CC-A830-112E-D187F5411352}"/>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6" name="Picture Placeholder 1">
            <a:extLst>
              <a:ext uri="{FF2B5EF4-FFF2-40B4-BE49-F238E27FC236}">
                <a16:creationId xmlns:a16="http://schemas.microsoft.com/office/drawing/2014/main" id="{5902D87F-A357-6B12-50D8-55555AA9D9D4}"/>
              </a:ext>
            </a:extLst>
          </p:cNvPr>
          <p:cNvSpPr>
            <a:spLocks noGrp="1"/>
          </p:cNvSpPr>
          <p:nvPr>
            <p:ph type="pic" sz="quarter" idx="24"/>
          </p:nvPr>
        </p:nvSpPr>
        <p:spPr>
          <a:xfrm>
            <a:off x="554038" y="1786687"/>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18" name="Subhead 1 Placeholder">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5477348" y="1786687"/>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1">
            <a:extLst>
              <a:ext uri="{FF2B5EF4-FFF2-40B4-BE49-F238E27FC236}">
                <a16:creationId xmlns:a16="http://schemas.microsoft.com/office/drawing/2014/main" id="{3208D36D-11B7-A53D-F8A8-E941F54F2B0D}"/>
              </a:ext>
            </a:extLst>
          </p:cNvPr>
          <p:cNvSpPr>
            <a:spLocks noGrp="1"/>
          </p:cNvSpPr>
          <p:nvPr>
            <p:ph type="body" sz="quarter" idx="20"/>
          </p:nvPr>
        </p:nvSpPr>
        <p:spPr>
          <a:xfrm>
            <a:off x="5475583" y="2561957"/>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7" name="Picture Placeholder 2">
            <a:extLst>
              <a:ext uri="{FF2B5EF4-FFF2-40B4-BE49-F238E27FC236}">
                <a16:creationId xmlns:a16="http://schemas.microsoft.com/office/drawing/2014/main" id="{3332E0F7-8D76-3BED-561C-C7B99F9CA5F4}"/>
              </a:ext>
            </a:extLst>
          </p:cNvPr>
          <p:cNvSpPr>
            <a:spLocks noGrp="1"/>
          </p:cNvSpPr>
          <p:nvPr>
            <p:ph type="pic" sz="quarter" idx="27"/>
          </p:nvPr>
        </p:nvSpPr>
        <p:spPr>
          <a:xfrm>
            <a:off x="552273" y="3924115"/>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5" name="Subhead Placeholder 2">
            <a:extLst>
              <a:ext uri="{FF2B5EF4-FFF2-40B4-BE49-F238E27FC236}">
                <a16:creationId xmlns:a16="http://schemas.microsoft.com/office/drawing/2014/main" id="{4AEA1B53-9D39-71C7-6498-B61C0E9CDA90}"/>
              </a:ext>
            </a:extLst>
          </p:cNvPr>
          <p:cNvSpPr>
            <a:spLocks noGrp="1"/>
          </p:cNvSpPr>
          <p:nvPr>
            <p:ph type="body" sz="quarter" idx="25" hasCustomPrompt="1"/>
          </p:nvPr>
        </p:nvSpPr>
        <p:spPr>
          <a:xfrm>
            <a:off x="5475583" y="3924115"/>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6" name="Text Placeholder 2">
            <a:extLst>
              <a:ext uri="{FF2B5EF4-FFF2-40B4-BE49-F238E27FC236}">
                <a16:creationId xmlns:a16="http://schemas.microsoft.com/office/drawing/2014/main" id="{05DAD01A-BC33-C150-4677-8D04EA1F7095}"/>
              </a:ext>
            </a:extLst>
          </p:cNvPr>
          <p:cNvSpPr>
            <a:spLocks noGrp="1"/>
          </p:cNvSpPr>
          <p:nvPr>
            <p:ph type="body" sz="quarter" idx="26"/>
          </p:nvPr>
        </p:nvSpPr>
        <p:spPr>
          <a:xfrm>
            <a:off x="5473818" y="4699385"/>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197693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 Slide 2">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rgbClr val="FF5F0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3" name="Title 1">
            <a:extLst>
              <a:ext uri="{FF2B5EF4-FFF2-40B4-BE49-F238E27FC236}">
                <a16:creationId xmlns:a16="http://schemas.microsoft.com/office/drawing/2014/main" id="{C67464D1-DDEC-4858-9CA3-246D12B35BF7}"/>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8" name="Subhead Placeholder 1">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654228" y="1786687"/>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1">
            <a:extLst>
              <a:ext uri="{FF2B5EF4-FFF2-40B4-BE49-F238E27FC236}">
                <a16:creationId xmlns:a16="http://schemas.microsoft.com/office/drawing/2014/main" id="{3208D36D-11B7-A53D-F8A8-E941F54F2B0D}"/>
              </a:ext>
            </a:extLst>
          </p:cNvPr>
          <p:cNvSpPr>
            <a:spLocks noGrp="1"/>
          </p:cNvSpPr>
          <p:nvPr>
            <p:ph type="body" sz="quarter" idx="20"/>
          </p:nvPr>
        </p:nvSpPr>
        <p:spPr>
          <a:xfrm>
            <a:off x="652463" y="2561957"/>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6" name="Picture Placeholder 1">
            <a:extLst>
              <a:ext uri="{FF2B5EF4-FFF2-40B4-BE49-F238E27FC236}">
                <a16:creationId xmlns:a16="http://schemas.microsoft.com/office/drawing/2014/main" id="{5902D87F-A357-6B12-50D8-55555AA9D9D4}"/>
              </a:ext>
            </a:extLst>
          </p:cNvPr>
          <p:cNvSpPr>
            <a:spLocks noGrp="1"/>
          </p:cNvSpPr>
          <p:nvPr>
            <p:ph type="pic" sz="quarter" idx="24"/>
          </p:nvPr>
        </p:nvSpPr>
        <p:spPr>
          <a:xfrm>
            <a:off x="6282203" y="1786687"/>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5" name="Subhead Placeholder 2">
            <a:extLst>
              <a:ext uri="{FF2B5EF4-FFF2-40B4-BE49-F238E27FC236}">
                <a16:creationId xmlns:a16="http://schemas.microsoft.com/office/drawing/2014/main" id="{4AEA1B53-9D39-71C7-6498-B61C0E9CDA90}"/>
              </a:ext>
            </a:extLst>
          </p:cNvPr>
          <p:cNvSpPr>
            <a:spLocks noGrp="1"/>
          </p:cNvSpPr>
          <p:nvPr>
            <p:ph type="body" sz="quarter" idx="25" hasCustomPrompt="1"/>
          </p:nvPr>
        </p:nvSpPr>
        <p:spPr>
          <a:xfrm>
            <a:off x="652463" y="3924115"/>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6" name="Text Placeholder 2">
            <a:extLst>
              <a:ext uri="{FF2B5EF4-FFF2-40B4-BE49-F238E27FC236}">
                <a16:creationId xmlns:a16="http://schemas.microsoft.com/office/drawing/2014/main" id="{05DAD01A-BC33-C150-4677-8D04EA1F7095}"/>
              </a:ext>
            </a:extLst>
          </p:cNvPr>
          <p:cNvSpPr>
            <a:spLocks noGrp="1"/>
          </p:cNvSpPr>
          <p:nvPr>
            <p:ph type="body" sz="quarter" idx="26"/>
          </p:nvPr>
        </p:nvSpPr>
        <p:spPr>
          <a:xfrm>
            <a:off x="650698" y="4699385"/>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27" name="Picture Placeholder 2">
            <a:extLst>
              <a:ext uri="{FF2B5EF4-FFF2-40B4-BE49-F238E27FC236}">
                <a16:creationId xmlns:a16="http://schemas.microsoft.com/office/drawing/2014/main" id="{3332E0F7-8D76-3BED-561C-C7B99F9CA5F4}"/>
              </a:ext>
            </a:extLst>
          </p:cNvPr>
          <p:cNvSpPr>
            <a:spLocks noGrp="1"/>
          </p:cNvSpPr>
          <p:nvPr>
            <p:ph type="pic" sz="quarter" idx="27"/>
          </p:nvPr>
        </p:nvSpPr>
        <p:spPr>
          <a:xfrm>
            <a:off x="6280438" y="3924115"/>
            <a:ext cx="4738687" cy="204293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648251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3">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4B32AFE-F932-DF9D-9DB7-1815DFD5D419}"/>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554038" y="1786687"/>
            <a:ext cx="4738687" cy="432220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18" name="Subhead Placeholder">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5477348" y="2717104"/>
            <a:ext cx="5547072" cy="764799"/>
          </a:xfrm>
        </p:spPr>
        <p:txBody>
          <a:bodyPr anchor="ctr">
            <a:normAutofit/>
          </a:bodyPr>
          <a:lstStyle>
            <a:lvl1pPr marL="0" indent="0" algn="l">
              <a:lnSpc>
                <a:spcPct val="70000"/>
              </a:lnSpc>
              <a:buNone/>
              <a:defRPr sz="3000">
                <a:solidFill>
                  <a:schemeClr val="bg2"/>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5475583" y="3492374"/>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9040031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Slide 4">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5372" y="277803"/>
            <a:ext cx="516232" cy="745668"/>
          </a:xfrm>
          <a:prstGeom prst="rect">
            <a:avLst/>
          </a:prstGeom>
        </p:spPr>
      </p:pic>
      <p:sp>
        <p:nvSpPr>
          <p:cNvPr id="3" name="Title 1">
            <a:extLst>
              <a:ext uri="{FF2B5EF4-FFF2-40B4-BE49-F238E27FC236}">
                <a16:creationId xmlns:a16="http://schemas.microsoft.com/office/drawing/2014/main" id="{3C361099-F3C8-7FD3-FE7D-BDB8984BD628}"/>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18" name="Subheading">
            <a:extLst>
              <a:ext uri="{FF2B5EF4-FFF2-40B4-BE49-F238E27FC236}">
                <a16:creationId xmlns:a16="http://schemas.microsoft.com/office/drawing/2014/main" id="{CC193BC8-108C-8326-80FA-BAECF7254B3C}"/>
              </a:ext>
            </a:extLst>
          </p:cNvPr>
          <p:cNvSpPr>
            <a:spLocks noGrp="1"/>
          </p:cNvSpPr>
          <p:nvPr>
            <p:ph type="body" sz="quarter" idx="19" hasCustomPrompt="1"/>
          </p:nvPr>
        </p:nvSpPr>
        <p:spPr>
          <a:xfrm>
            <a:off x="652463" y="2717104"/>
            <a:ext cx="5547072" cy="764799"/>
          </a:xfrm>
        </p:spPr>
        <p:txBody>
          <a:bodyPr anchor="ctr">
            <a:normAutofit/>
          </a:bodyPr>
          <a:lstStyle>
            <a:lvl1pPr marL="0" indent="0" algn="l">
              <a:lnSpc>
                <a:spcPct val="70000"/>
              </a:lnSpc>
              <a:buNone/>
              <a:defRPr sz="3000">
                <a:solidFill>
                  <a:schemeClr val="tx2"/>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650698" y="3492374"/>
            <a:ext cx="5547072" cy="1267660"/>
          </a:xfrm>
        </p:spPr>
        <p:txBody>
          <a:bodyPr>
            <a:normAutofit/>
          </a:bodyPr>
          <a:lstStyle>
            <a:lvl1pPr marL="0" indent="0">
              <a:buNone/>
              <a:defRPr sz="2000">
                <a:solidFill>
                  <a:schemeClr val="tx2"/>
                </a:solidFill>
              </a:defRPr>
            </a:lvl1pPr>
          </a:lstStyle>
          <a:p>
            <a:pPr lvl="0"/>
            <a:r>
              <a:rPr lang="en-US"/>
              <a:t>Click to edit Master text styles</a:t>
            </a:r>
          </a:p>
        </p:txBody>
      </p:sp>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6283968" y="1786687"/>
            <a:ext cx="4738687" cy="4322200"/>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57152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36CFC5-9FDA-B7CC-A0E8-9E2C8CF523B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39" y="0"/>
            <a:ext cx="12180722" cy="6858000"/>
          </a:xfrm>
          <a:prstGeom prst="rect">
            <a:avLst/>
          </a:prstGeom>
        </p:spPr>
      </p:pic>
      <p:sp>
        <p:nvSpPr>
          <p:cNvPr id="11" name="Title Accent">
            <a:extLst>
              <a:ext uri="{FF2B5EF4-FFF2-40B4-BE49-F238E27FC236}">
                <a16:creationId xmlns:a16="http://schemas.microsoft.com/office/drawing/2014/main" id="{774D0FFC-1870-3AC0-2920-9F9EA3F5B374}"/>
              </a:ext>
              <a:ext uri="{C183D7F6-B498-43B3-948B-1728B52AA6E4}">
                <adec:decorative xmlns:adec="http://schemas.microsoft.com/office/drawing/2017/decorative" val="1"/>
              </a:ext>
            </a:extLst>
          </p:cNvPr>
          <p:cNvSpPr/>
          <p:nvPr userDrawn="1"/>
        </p:nvSpPr>
        <p:spPr>
          <a:xfrm>
            <a:off x="2895872" y="1832610"/>
            <a:ext cx="95250" cy="3192780"/>
          </a:xfrm>
          <a:prstGeom prst="rect">
            <a:avLst/>
          </a:prstGeom>
          <a:solidFill>
            <a:schemeClr val="bg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Title 6">
            <a:extLst>
              <a:ext uri="{FF2B5EF4-FFF2-40B4-BE49-F238E27FC236}">
                <a16:creationId xmlns:a16="http://schemas.microsoft.com/office/drawing/2014/main" id="{967BB4B5-6DC9-4239-4EE4-8B3B8C0683DB}"/>
              </a:ext>
            </a:extLst>
          </p:cNvPr>
          <p:cNvSpPr>
            <a:spLocks noGrp="1"/>
          </p:cNvSpPr>
          <p:nvPr>
            <p:ph type="title" hasCustomPrompt="1"/>
          </p:nvPr>
        </p:nvSpPr>
        <p:spPr>
          <a:xfrm>
            <a:off x="3283131" y="1958297"/>
            <a:ext cx="8569236" cy="1614486"/>
          </a:xfrm>
        </p:spPr>
        <p:txBody>
          <a:bodyPr anchor="t">
            <a:normAutofit/>
          </a:bodyPr>
          <a:lstStyle>
            <a:lvl1pPr algn="ctr">
              <a:defRPr sz="6000">
                <a:solidFill>
                  <a:schemeClr val="bg1"/>
                </a:solidFill>
              </a:defRPr>
            </a:lvl1pPr>
          </a:lstStyle>
          <a:p>
            <a:r>
              <a:rPr lang="en-US" dirty="0"/>
              <a:t>Presentation Title</a:t>
            </a:r>
          </a:p>
        </p:txBody>
      </p:sp>
      <p:sp>
        <p:nvSpPr>
          <p:cNvPr id="9" name="Department/unit name placeholder">
            <a:extLst>
              <a:ext uri="{FF2B5EF4-FFF2-40B4-BE49-F238E27FC236}">
                <a16:creationId xmlns:a16="http://schemas.microsoft.com/office/drawing/2014/main" id="{9CCA8B6C-53BF-DD2E-3863-4C111973577F}"/>
              </a:ext>
            </a:extLst>
          </p:cNvPr>
          <p:cNvSpPr>
            <a:spLocks noGrp="1"/>
          </p:cNvSpPr>
          <p:nvPr>
            <p:ph type="body" sz="quarter" idx="11" hasCustomPrompt="1"/>
          </p:nvPr>
        </p:nvSpPr>
        <p:spPr>
          <a:xfrm>
            <a:off x="3285601" y="3489452"/>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10" name="Date Placeholder">
            <a:extLst>
              <a:ext uri="{FF2B5EF4-FFF2-40B4-BE49-F238E27FC236}">
                <a16:creationId xmlns:a16="http://schemas.microsoft.com/office/drawing/2014/main" id="{609F09B9-AFB9-1195-67C0-6A06E8B36166}"/>
              </a:ext>
            </a:extLst>
          </p:cNvPr>
          <p:cNvSpPr>
            <a:spLocks noGrp="1"/>
          </p:cNvSpPr>
          <p:nvPr>
            <p:ph type="body" sz="quarter" idx="12" hasCustomPrompt="1"/>
          </p:nvPr>
        </p:nvSpPr>
        <p:spPr>
          <a:xfrm>
            <a:off x="3285601" y="4257421"/>
            <a:ext cx="8569235" cy="767969"/>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22753919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Slide 5">
    <p:spTree>
      <p:nvGrpSpPr>
        <p:cNvPr id="1" name=""/>
        <p:cNvGrpSpPr/>
        <p:nvPr/>
      </p:nvGrpSpPr>
      <p:grpSpPr>
        <a:xfrm>
          <a:off x="0" y="0"/>
          <a:ext cx="0" cy="0"/>
          <a:chOff x="0" y="0"/>
          <a:chExt cx="0" cy="0"/>
        </a:xfrm>
      </p:grpSpPr>
      <p:sp>
        <p:nvSpPr>
          <p:cNvPr id="14" name="Title accent">
            <a:extLst>
              <a:ext uri="{FF2B5EF4-FFF2-40B4-BE49-F238E27FC236}">
                <a16:creationId xmlns:a16="http://schemas.microsoft.com/office/drawing/2014/main" id="{6AC03172-2FA4-F47D-B58A-C84D36B9E682}"/>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itle Placeholder">
            <a:extLst>
              <a:ext uri="{FF2B5EF4-FFF2-40B4-BE49-F238E27FC236}">
                <a16:creationId xmlns:a16="http://schemas.microsoft.com/office/drawing/2014/main" id="{119C3D1A-1767-F64F-CCEA-FD8AB56C8873}"/>
              </a:ext>
            </a:extLst>
          </p:cNvPr>
          <p:cNvSpPr>
            <a:spLocks noGrp="1"/>
          </p:cNvSpPr>
          <p:nvPr>
            <p:ph type="body" sz="quarter" idx="18" hasCustomPrompt="1"/>
          </p:nvPr>
        </p:nvSpPr>
        <p:spPr>
          <a:xfrm>
            <a:off x="654228" y="277803"/>
            <a:ext cx="10370191" cy="1189820"/>
          </a:xfrm>
        </p:spPr>
        <p:txBody>
          <a:bodyPr anchor="ctr" anchorCtr="0">
            <a:normAutofit/>
          </a:bodyPr>
          <a:lstStyle>
            <a:lvl1pPr marL="0" marR="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sz="3200">
                <a:solidFill>
                  <a:schemeClr val="tx2"/>
                </a:solidFill>
                <a:latin typeface="+mj-lt"/>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pic>
        <p:nvPicPr>
          <p:cNvPr id="4" name="Block I">
            <a:extLst>
              <a:ext uri="{FF2B5EF4-FFF2-40B4-BE49-F238E27FC236}">
                <a16:creationId xmlns:a16="http://schemas.microsoft.com/office/drawing/2014/main" id="{D5DA79D9-6B40-7F27-6A6B-EA75CB7C61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6" name="Picture Placeholder">
            <a:extLst>
              <a:ext uri="{FF2B5EF4-FFF2-40B4-BE49-F238E27FC236}">
                <a16:creationId xmlns:a16="http://schemas.microsoft.com/office/drawing/2014/main" id="{5902D87F-A357-6B12-50D8-55555AA9D9D4}"/>
              </a:ext>
            </a:extLst>
          </p:cNvPr>
          <p:cNvSpPr>
            <a:spLocks noGrp="1"/>
          </p:cNvSpPr>
          <p:nvPr>
            <p:ph type="pic" sz="quarter" idx="24"/>
          </p:nvPr>
        </p:nvSpPr>
        <p:spPr>
          <a:xfrm>
            <a:off x="650698" y="1578560"/>
            <a:ext cx="10371957" cy="3875254"/>
          </a:xfrm>
          <a:solidFill>
            <a:schemeClr val="bg1">
              <a:lumMod val="75000"/>
            </a:schemeClr>
          </a:solidFill>
        </p:spPr>
        <p:txBody>
          <a:bodyPr/>
          <a:lstStyle>
            <a:lvl1pPr marL="0" indent="0">
              <a:buNone/>
              <a:defRPr/>
            </a:lvl1pPr>
          </a:lstStyle>
          <a:p>
            <a:r>
              <a:rPr lang="en-US"/>
              <a:t>Click icon to add picture</a:t>
            </a:r>
            <a:endParaRPr lang="en-US" dirty="0"/>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654689" y="5590340"/>
            <a:ext cx="10367965" cy="612588"/>
          </a:xfrm>
        </p:spPr>
        <p:txBody>
          <a:bodyPr>
            <a:normAutofit/>
          </a:bodyPr>
          <a:lstStyle>
            <a:lvl1pPr marL="0" indent="0">
              <a:buNone/>
              <a:defRPr sz="2000">
                <a:solidFill>
                  <a:schemeClr val="tx2"/>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4053895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Slide 6">
    <p:spTree>
      <p:nvGrpSpPr>
        <p:cNvPr id="1" name=""/>
        <p:cNvGrpSpPr/>
        <p:nvPr/>
      </p:nvGrpSpPr>
      <p:grpSpPr>
        <a:xfrm>
          <a:off x="0" y="0"/>
          <a:ext cx="0" cy="0"/>
          <a:chOff x="0" y="0"/>
          <a:chExt cx="0" cy="0"/>
        </a:xfrm>
      </p:grpSpPr>
      <p:sp>
        <p:nvSpPr>
          <p:cNvPr id="13" name="Title Placeholder">
            <a:extLst>
              <a:ext uri="{FF2B5EF4-FFF2-40B4-BE49-F238E27FC236}">
                <a16:creationId xmlns:a16="http://schemas.microsoft.com/office/drawing/2014/main" id="{7D02BED8-DBC4-0252-E92E-234AE9D9F15C}"/>
              </a:ext>
            </a:extLst>
          </p:cNvPr>
          <p:cNvSpPr>
            <a:spLocks noGrp="1"/>
          </p:cNvSpPr>
          <p:nvPr>
            <p:ph type="body" sz="quarter" idx="19" hasCustomPrompt="1"/>
          </p:nvPr>
        </p:nvSpPr>
        <p:spPr>
          <a:xfrm>
            <a:off x="7679104" y="2391179"/>
            <a:ext cx="4187900" cy="764799"/>
          </a:xfrm>
        </p:spPr>
        <p:txBody>
          <a:bodyPr anchor="ctr">
            <a:normAutofit/>
          </a:bodyPr>
          <a:lstStyle>
            <a:lvl1pPr marL="0" indent="0" algn="l">
              <a:lnSpc>
                <a:spcPct val="70000"/>
              </a:lnSpc>
              <a:buNone/>
              <a:defRPr sz="3000">
                <a:solidFill>
                  <a:schemeClr val="bg1"/>
                </a:solidFill>
                <a:latin typeface="+mj-lt"/>
              </a:defRPr>
            </a:lvl1pPr>
          </a:lstStyle>
          <a:p>
            <a:pPr lvl="0"/>
            <a:r>
              <a:rPr lang="en-US" dirty="0"/>
              <a:t>Subhead</a:t>
            </a:r>
          </a:p>
        </p:txBody>
      </p:sp>
      <p:sp>
        <p:nvSpPr>
          <p:cNvPr id="15" name="Text Placeholder">
            <a:extLst>
              <a:ext uri="{FF2B5EF4-FFF2-40B4-BE49-F238E27FC236}">
                <a16:creationId xmlns:a16="http://schemas.microsoft.com/office/drawing/2014/main" id="{A877C0E9-AC67-8A06-EFD9-3C48FB86AFCA}"/>
              </a:ext>
            </a:extLst>
          </p:cNvPr>
          <p:cNvSpPr>
            <a:spLocks noGrp="1"/>
          </p:cNvSpPr>
          <p:nvPr>
            <p:ph type="body" sz="quarter" idx="20"/>
          </p:nvPr>
        </p:nvSpPr>
        <p:spPr>
          <a:xfrm>
            <a:off x="7677339" y="3166449"/>
            <a:ext cx="4187900" cy="1267660"/>
          </a:xfrm>
        </p:spPr>
        <p:txBody>
          <a:bodyPr>
            <a:normAutofit/>
          </a:bodyPr>
          <a:lstStyle>
            <a:lvl1pPr marL="0" indent="0">
              <a:buNone/>
              <a:defRPr sz="2000">
                <a:solidFill>
                  <a:schemeClr val="bg1"/>
                </a:solidFill>
              </a:defRPr>
            </a:lvl1pPr>
          </a:lstStyle>
          <a:p>
            <a:pPr lvl="0"/>
            <a:r>
              <a:rPr lang="en-US"/>
              <a:t>Click to edit Master text styles</a:t>
            </a:r>
          </a:p>
        </p:txBody>
      </p:sp>
      <p:sp>
        <p:nvSpPr>
          <p:cNvPr id="5" name="Footer background">
            <a:extLst>
              <a:ext uri="{FF2B5EF4-FFF2-40B4-BE49-F238E27FC236}">
                <a16:creationId xmlns:a16="http://schemas.microsoft.com/office/drawing/2014/main" id="{15D7D23A-1232-9173-80E0-A45F3AAD9CC1}"/>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1778697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Slide 7">
    <p:spTree>
      <p:nvGrpSpPr>
        <p:cNvPr id="1" name=""/>
        <p:cNvGrpSpPr/>
        <p:nvPr/>
      </p:nvGrpSpPr>
      <p:grpSpPr>
        <a:xfrm>
          <a:off x="0" y="0"/>
          <a:ext cx="0" cy="0"/>
          <a:chOff x="0" y="0"/>
          <a:chExt cx="0" cy="0"/>
        </a:xfrm>
      </p:grpSpPr>
      <p:pic>
        <p:nvPicPr>
          <p:cNvPr id="4" name="Block I">
            <a:extLst>
              <a:ext uri="{FF2B5EF4-FFF2-40B4-BE49-F238E27FC236}">
                <a16:creationId xmlns:a16="http://schemas.microsoft.com/office/drawing/2014/main" id="{D5DA79D9-6B40-7F27-6A6B-EA75CB7C61B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8"/>
          </a:xfrm>
          <a:prstGeom prst="rect">
            <a:avLst/>
          </a:prstGeom>
        </p:spPr>
      </p:pic>
      <p:sp>
        <p:nvSpPr>
          <p:cNvPr id="11" name="Title Placeholder">
            <a:extLst>
              <a:ext uri="{FF2B5EF4-FFF2-40B4-BE49-F238E27FC236}">
                <a16:creationId xmlns:a16="http://schemas.microsoft.com/office/drawing/2014/main" id="{9FFDD080-4638-6791-3E4F-BA329002E2BF}"/>
              </a:ext>
            </a:extLst>
          </p:cNvPr>
          <p:cNvSpPr>
            <a:spLocks noGrp="1"/>
          </p:cNvSpPr>
          <p:nvPr>
            <p:ph type="body" sz="quarter" idx="19" hasCustomPrompt="1"/>
          </p:nvPr>
        </p:nvSpPr>
        <p:spPr>
          <a:xfrm>
            <a:off x="2248247" y="4070491"/>
            <a:ext cx="7695506" cy="764799"/>
          </a:xfrm>
        </p:spPr>
        <p:txBody>
          <a:bodyPr anchor="ctr">
            <a:normAutofit/>
          </a:bodyPr>
          <a:lstStyle>
            <a:lvl1pPr marL="0" indent="0" algn="ctr">
              <a:lnSpc>
                <a:spcPct val="70000"/>
              </a:lnSpc>
              <a:buNone/>
              <a:defRPr sz="3000">
                <a:solidFill>
                  <a:schemeClr val="bg1"/>
                </a:solidFill>
                <a:latin typeface="+mj-lt"/>
              </a:defRPr>
            </a:lvl1pPr>
          </a:lstStyle>
          <a:p>
            <a:pPr lvl="0"/>
            <a:r>
              <a:rPr lang="en-US" dirty="0"/>
              <a:t>Subhead</a:t>
            </a:r>
          </a:p>
        </p:txBody>
      </p:sp>
      <p:sp>
        <p:nvSpPr>
          <p:cNvPr id="22" name="Text Placeholder">
            <a:extLst>
              <a:ext uri="{FF2B5EF4-FFF2-40B4-BE49-F238E27FC236}">
                <a16:creationId xmlns:a16="http://schemas.microsoft.com/office/drawing/2014/main" id="{3208D36D-11B7-A53D-F8A8-E941F54F2B0D}"/>
              </a:ext>
            </a:extLst>
          </p:cNvPr>
          <p:cNvSpPr>
            <a:spLocks noGrp="1"/>
          </p:cNvSpPr>
          <p:nvPr>
            <p:ph type="body" sz="quarter" idx="20"/>
          </p:nvPr>
        </p:nvSpPr>
        <p:spPr>
          <a:xfrm>
            <a:off x="2248247" y="4980067"/>
            <a:ext cx="7695506" cy="612588"/>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21" name="Department/Unit name Placeholder">
            <a:extLst>
              <a:ext uri="{FF2B5EF4-FFF2-40B4-BE49-F238E27FC236}">
                <a16:creationId xmlns:a16="http://schemas.microsoft.com/office/drawing/2014/main" id="{AB35559D-9B81-15E1-57F6-5A5D9BA4D76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1">
            <a:extLst>
              <a:ext uri="{FF2B5EF4-FFF2-40B4-BE49-F238E27FC236}">
                <a16:creationId xmlns:a16="http://schemas.microsoft.com/office/drawing/2014/main" id="{5F5EEECF-FB5A-EB2A-C6A5-7ACB9EE00D53}"/>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076425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 Slide 1">
    <p:spTree>
      <p:nvGrpSpPr>
        <p:cNvPr id="1" name=""/>
        <p:cNvGrpSpPr/>
        <p:nvPr/>
      </p:nvGrpSpPr>
      <p:grpSpPr>
        <a:xfrm>
          <a:off x="0" y="0"/>
          <a:ext cx="0" cy="0"/>
          <a:chOff x="0" y="0"/>
          <a:chExt cx="0" cy="0"/>
        </a:xfrm>
      </p:grpSpPr>
      <p:sp>
        <p:nvSpPr>
          <p:cNvPr id="18" name="Title accent">
            <a:extLst>
              <a:ext uri="{FF2B5EF4-FFF2-40B4-BE49-F238E27FC236}">
                <a16:creationId xmlns:a16="http://schemas.microsoft.com/office/drawing/2014/main" id="{EC828380-4544-4F96-B8A5-DCC905DD2955}"/>
              </a:ext>
              <a:ext uri="{C183D7F6-B498-43B3-948B-1728B52AA6E4}">
                <adec:decorative xmlns:adec="http://schemas.microsoft.com/office/drawing/2017/decorative" val="1"/>
              </a:ext>
            </a:extLst>
          </p:cNvPr>
          <p:cNvSpPr/>
          <p:nvPr userDrawn="1"/>
        </p:nvSpPr>
        <p:spPr>
          <a:xfrm rot="5400000">
            <a:off x="8434" y="823599"/>
            <a:ext cx="1189819" cy="98238"/>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 name="Block I">
            <a:extLst>
              <a:ext uri="{FF2B5EF4-FFF2-40B4-BE49-F238E27FC236}">
                <a16:creationId xmlns:a16="http://schemas.microsoft.com/office/drawing/2014/main" id="{83CCBDC0-B71E-50D9-1AE4-50C357B154C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1114691" y="277804"/>
            <a:ext cx="516232" cy="745669"/>
          </a:xfrm>
          <a:prstGeom prst="rect">
            <a:avLst/>
          </a:prstGeom>
        </p:spPr>
      </p:pic>
      <p:sp>
        <p:nvSpPr>
          <p:cNvPr id="3" name="Title 1">
            <a:extLst>
              <a:ext uri="{FF2B5EF4-FFF2-40B4-BE49-F238E27FC236}">
                <a16:creationId xmlns:a16="http://schemas.microsoft.com/office/drawing/2014/main" id="{BDA352AF-0D0B-CA5B-F6AB-E8E707C2BCFB}"/>
              </a:ext>
            </a:extLst>
          </p:cNvPr>
          <p:cNvSpPr>
            <a:spLocks noGrp="1"/>
          </p:cNvSpPr>
          <p:nvPr>
            <p:ph type="title" hasCustomPrompt="1"/>
          </p:nvPr>
        </p:nvSpPr>
        <p:spPr>
          <a:xfrm>
            <a:off x="652463" y="276575"/>
            <a:ext cx="10370190" cy="1189820"/>
          </a:xfrm>
        </p:spPr>
        <p:txBody>
          <a:bodyPr>
            <a:normAutofit/>
          </a:bodyPr>
          <a:lstStyle>
            <a:lvl1pPr>
              <a:defRPr sz="3200">
                <a:solidFill>
                  <a:schemeClr val="tx2"/>
                </a:solidFill>
              </a:defRPr>
            </a:lvl1pPr>
          </a:lstStyle>
          <a:p>
            <a:pPr marL="0" marR="0" lvl="0" indent="0" algn="l" defTabSz="914400" rtl="0" eaLnBrk="1" fontAlgn="auto" latinLnBrk="0" hangingPunct="1">
              <a:lnSpc>
                <a:spcPct val="70000"/>
              </a:lnSpc>
              <a:spcBef>
                <a:spcPts val="1000"/>
              </a:spcBef>
              <a:spcAft>
                <a:spcPts val="0"/>
              </a:spcAft>
              <a:buClrTx/>
              <a:buSzTx/>
              <a:buFont typeface="Arial" panose="020B0604020202020204" pitchFamily="34" charset="0"/>
              <a:buNone/>
              <a:tabLst/>
              <a:defRPr/>
            </a:pPr>
            <a:r>
              <a:rPr lang="en-US" dirty="0"/>
              <a:t>Slide Title</a:t>
            </a:r>
          </a:p>
        </p:txBody>
      </p:sp>
      <p:sp>
        <p:nvSpPr>
          <p:cNvPr id="5" name="Chart Placeholder">
            <a:extLst>
              <a:ext uri="{FF2B5EF4-FFF2-40B4-BE49-F238E27FC236}">
                <a16:creationId xmlns:a16="http://schemas.microsoft.com/office/drawing/2014/main" id="{A294C2DE-00CB-57AC-36E4-F1BD262706DC}"/>
              </a:ext>
            </a:extLst>
          </p:cNvPr>
          <p:cNvSpPr>
            <a:spLocks noGrp="1"/>
          </p:cNvSpPr>
          <p:nvPr>
            <p:ph type="chart" sz="quarter" idx="19"/>
          </p:nvPr>
        </p:nvSpPr>
        <p:spPr>
          <a:xfrm>
            <a:off x="1430338" y="1747838"/>
            <a:ext cx="9134475" cy="4360862"/>
          </a:xfrm>
        </p:spPr>
        <p:txBody>
          <a:bodyPr/>
          <a:lstStyle/>
          <a:p>
            <a:r>
              <a:rPr lang="en-US"/>
              <a:t>Click icon to add chart</a:t>
            </a:r>
          </a:p>
        </p:txBody>
      </p:sp>
      <p:sp>
        <p:nvSpPr>
          <p:cNvPr id="2" name="Footer background">
            <a:extLst>
              <a:ext uri="{FF2B5EF4-FFF2-40B4-BE49-F238E27FC236}">
                <a16:creationId xmlns:a16="http://schemas.microsoft.com/office/drawing/2014/main" id="{2CDA5182-C298-A7CD-BECD-28B3EF9F549D}"/>
              </a:ext>
              <a:ext uri="{C183D7F6-B498-43B3-948B-1728B52AA6E4}">
                <adec:decorative xmlns:adec="http://schemas.microsoft.com/office/drawing/2017/decorative" val="1"/>
              </a:ext>
            </a:extLst>
          </p:cNvPr>
          <p:cNvSpPr/>
          <p:nvPr userDrawn="1"/>
        </p:nvSpPr>
        <p:spPr>
          <a:xfrm>
            <a:off x="0" y="6245413"/>
            <a:ext cx="12187066" cy="6125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epartment/unit placeholder">
            <a:extLst>
              <a:ext uri="{FF2B5EF4-FFF2-40B4-BE49-F238E27FC236}">
                <a16:creationId xmlns:a16="http://schemas.microsoft.com/office/drawing/2014/main" id="{D04B6268-443E-C233-94CE-19E2240CBFFD}"/>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4" name="Slide Number Placeholder 3">
            <a:extLst>
              <a:ext uri="{FF2B5EF4-FFF2-40B4-BE49-F238E27FC236}">
                <a16:creationId xmlns:a16="http://schemas.microsoft.com/office/drawing/2014/main" id="{2166FCCC-D572-7B04-6D0C-142E9AF1AEAA}"/>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962947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9AC6FB-79B2-8934-E612-EC987EF3231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sp>
        <p:nvSpPr>
          <p:cNvPr id="17" name="Title Placeholder">
            <a:extLst>
              <a:ext uri="{FF2B5EF4-FFF2-40B4-BE49-F238E27FC236}">
                <a16:creationId xmlns:a16="http://schemas.microsoft.com/office/drawing/2014/main" id="{9E07F9AC-4E7E-9623-9170-90BDADFA2A74}"/>
              </a:ext>
            </a:extLst>
          </p:cNvPr>
          <p:cNvSpPr>
            <a:spLocks noGrp="1"/>
          </p:cNvSpPr>
          <p:nvPr>
            <p:ph type="title" hasCustomPrompt="1"/>
          </p:nvPr>
        </p:nvSpPr>
        <p:spPr>
          <a:xfrm>
            <a:off x="1610698" y="823864"/>
            <a:ext cx="8981220" cy="1107047"/>
          </a:xfrm>
        </p:spPr>
        <p:txBody>
          <a:bodyPr>
            <a:normAutofit/>
          </a:bodyPr>
          <a:lstStyle>
            <a:lvl1pPr algn="ctr">
              <a:defRPr sz="6000">
                <a:solidFill>
                  <a:schemeClr val="bg1"/>
                </a:solidFill>
              </a:defRPr>
            </a:lvl1pPr>
          </a:lstStyle>
          <a:p>
            <a:r>
              <a:rPr lang="en-US" dirty="0"/>
              <a:t>Thank You</a:t>
            </a:r>
          </a:p>
        </p:txBody>
      </p:sp>
      <p:sp>
        <p:nvSpPr>
          <p:cNvPr id="12" name="Title Underscore">
            <a:extLst>
              <a:ext uri="{FF2B5EF4-FFF2-40B4-BE49-F238E27FC236}">
                <a16:creationId xmlns:a16="http://schemas.microsoft.com/office/drawing/2014/main" id="{58F4D01E-94DA-4F0B-8E13-618D11B2DCE2}"/>
              </a:ext>
              <a:ext uri="{C183D7F6-B498-43B3-948B-1728B52AA6E4}">
                <adec:decorative xmlns:adec="http://schemas.microsoft.com/office/drawing/2017/decorative" val="1"/>
              </a:ext>
            </a:extLst>
          </p:cNvPr>
          <p:cNvSpPr/>
          <p:nvPr userDrawn="1"/>
        </p:nvSpPr>
        <p:spPr>
          <a:xfrm>
            <a:off x="5455664" y="1930911"/>
            <a:ext cx="1275549" cy="141956"/>
          </a:xfrm>
          <a:prstGeom prst="rect">
            <a:avLst/>
          </a:prstGeom>
          <a:solidFill>
            <a:schemeClr val="bg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Block I">
            <a:extLst>
              <a:ext uri="{FF2B5EF4-FFF2-40B4-BE49-F238E27FC236}">
                <a16:creationId xmlns:a16="http://schemas.microsoft.com/office/drawing/2014/main" id="{2ECD6B36-AE20-6B2C-70DA-90541397C67C}"/>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19" name="Text Placeholder 1">
            <a:extLst>
              <a:ext uri="{FF2B5EF4-FFF2-40B4-BE49-F238E27FC236}">
                <a16:creationId xmlns:a16="http://schemas.microsoft.com/office/drawing/2014/main" id="{645B5409-DDAC-5BBA-E785-37F723B5630A}"/>
              </a:ext>
            </a:extLst>
          </p:cNvPr>
          <p:cNvSpPr>
            <a:spLocks noGrp="1"/>
          </p:cNvSpPr>
          <p:nvPr>
            <p:ph type="body" sz="quarter" idx="19" hasCustomPrompt="1"/>
          </p:nvPr>
        </p:nvSpPr>
        <p:spPr>
          <a:xfrm>
            <a:off x="1610697" y="2328261"/>
            <a:ext cx="8981219" cy="2201477"/>
          </a:xfrm>
        </p:spPr>
        <p:txBody>
          <a:bodyPr anchor="ctr">
            <a:noAutofit/>
          </a:bodyPr>
          <a:lstStyle>
            <a:lvl1pPr marL="0" indent="0" algn="ctr">
              <a:lnSpc>
                <a:spcPct val="150000"/>
              </a:lnSpc>
              <a:buNone/>
              <a:defRPr sz="3200">
                <a:solidFill>
                  <a:schemeClr val="bg1"/>
                </a:solidFill>
                <a:latin typeface="+mj-lt"/>
              </a:defRPr>
            </a:lvl1pPr>
          </a:lstStyle>
          <a:p>
            <a:pPr marL="0" marR="0" lvl="0" indent="0" algn="ctr"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Questions/Contact/Information</a:t>
            </a:r>
          </a:p>
        </p:txBody>
      </p:sp>
      <p:sp>
        <p:nvSpPr>
          <p:cNvPr id="21" name="Text Placeholder 2">
            <a:extLst>
              <a:ext uri="{FF2B5EF4-FFF2-40B4-BE49-F238E27FC236}">
                <a16:creationId xmlns:a16="http://schemas.microsoft.com/office/drawing/2014/main" id="{2982A2E9-6729-F459-2EB4-38593EB1846E}"/>
              </a:ext>
            </a:extLst>
          </p:cNvPr>
          <p:cNvSpPr>
            <a:spLocks noGrp="1"/>
          </p:cNvSpPr>
          <p:nvPr>
            <p:ph type="body" sz="quarter" idx="20"/>
          </p:nvPr>
        </p:nvSpPr>
        <p:spPr>
          <a:xfrm>
            <a:off x="1610697" y="4952165"/>
            <a:ext cx="8981219" cy="796785"/>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13" name="Department/Unit name Placeholder">
            <a:extLst>
              <a:ext uri="{FF2B5EF4-FFF2-40B4-BE49-F238E27FC236}">
                <a16:creationId xmlns:a16="http://schemas.microsoft.com/office/drawing/2014/main" id="{EC420C19-0C40-EAE2-AA9D-5101B4FF164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6" name="Slide Number Placeholder">
            <a:extLst>
              <a:ext uri="{FF2B5EF4-FFF2-40B4-BE49-F238E27FC236}">
                <a16:creationId xmlns:a16="http://schemas.microsoft.com/office/drawing/2014/main" id="{1DAF599E-70A8-5E76-56CB-CA69217C103F}"/>
              </a:ext>
              <a:ext uri="{C183D7F6-B498-43B3-948B-1728B52AA6E4}">
                <adec:decorative xmlns:adec="http://schemas.microsoft.com/office/drawing/2017/decorative" val="1"/>
              </a:ext>
            </a:extLst>
          </p:cNvPr>
          <p:cNvSpPr>
            <a:spLocks noGrp="1"/>
          </p:cNvSpPr>
          <p:nvPr>
            <p:ph type="sldNum" sz="quarter" idx="10"/>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88764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FF63E5-FDDB-6B44-048F-EF43D6670AE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7" name="Title Placeholder">
            <a:extLst>
              <a:ext uri="{FF2B5EF4-FFF2-40B4-BE49-F238E27FC236}">
                <a16:creationId xmlns:a16="http://schemas.microsoft.com/office/drawing/2014/main" id="{33DE6DDB-A415-6C63-7353-2B6BB41D589A}"/>
              </a:ext>
            </a:extLst>
          </p:cNvPr>
          <p:cNvSpPr>
            <a:spLocks noGrp="1"/>
          </p:cNvSpPr>
          <p:nvPr>
            <p:ph type="title" hasCustomPrompt="1"/>
          </p:nvPr>
        </p:nvSpPr>
        <p:spPr>
          <a:xfrm>
            <a:off x="1610698" y="823864"/>
            <a:ext cx="8981220" cy="1107047"/>
          </a:xfrm>
        </p:spPr>
        <p:txBody>
          <a:bodyPr>
            <a:normAutofit/>
          </a:bodyPr>
          <a:lstStyle>
            <a:lvl1pPr algn="ctr">
              <a:defRPr sz="6000">
                <a:solidFill>
                  <a:schemeClr val="bg1"/>
                </a:solidFill>
              </a:defRPr>
            </a:lvl1pPr>
          </a:lstStyle>
          <a:p>
            <a:r>
              <a:rPr lang="en-US" dirty="0"/>
              <a:t>Thank You</a:t>
            </a:r>
          </a:p>
        </p:txBody>
      </p:sp>
      <p:sp>
        <p:nvSpPr>
          <p:cNvPr id="10" name="Title Underscore">
            <a:extLst>
              <a:ext uri="{FF2B5EF4-FFF2-40B4-BE49-F238E27FC236}">
                <a16:creationId xmlns:a16="http://schemas.microsoft.com/office/drawing/2014/main" id="{EE499929-DC2D-46B3-A28E-229CC329ABAD}"/>
              </a:ext>
              <a:ext uri="{C183D7F6-B498-43B3-948B-1728B52AA6E4}">
                <adec:decorative xmlns:adec="http://schemas.microsoft.com/office/drawing/2017/decorative" val="1"/>
              </a:ext>
            </a:extLst>
          </p:cNvPr>
          <p:cNvSpPr/>
          <p:nvPr userDrawn="1"/>
        </p:nvSpPr>
        <p:spPr>
          <a:xfrm>
            <a:off x="5455664" y="1930911"/>
            <a:ext cx="1275549" cy="141956"/>
          </a:xfrm>
          <a:prstGeom prst="rect">
            <a:avLst/>
          </a:prstGeom>
          <a:solidFill>
            <a:schemeClr val="tx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9" name="Block I">
            <a:extLst>
              <a:ext uri="{FF2B5EF4-FFF2-40B4-BE49-F238E27FC236}">
                <a16:creationId xmlns:a16="http://schemas.microsoft.com/office/drawing/2014/main" id="{E693DE19-AD82-43E4-870B-ABD71ED9EBE0}"/>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98275" y="277804"/>
            <a:ext cx="528575" cy="764797"/>
          </a:xfrm>
          <a:prstGeom prst="rect">
            <a:avLst/>
          </a:prstGeom>
        </p:spPr>
      </p:pic>
      <p:sp>
        <p:nvSpPr>
          <p:cNvPr id="8" name="Text Placeholder 1">
            <a:extLst>
              <a:ext uri="{FF2B5EF4-FFF2-40B4-BE49-F238E27FC236}">
                <a16:creationId xmlns:a16="http://schemas.microsoft.com/office/drawing/2014/main" id="{20D3AEAA-8383-5B38-DD49-CF2D2E42B2FD}"/>
              </a:ext>
            </a:extLst>
          </p:cNvPr>
          <p:cNvSpPr>
            <a:spLocks noGrp="1"/>
          </p:cNvSpPr>
          <p:nvPr>
            <p:ph type="body" sz="quarter" idx="19" hasCustomPrompt="1"/>
          </p:nvPr>
        </p:nvSpPr>
        <p:spPr>
          <a:xfrm>
            <a:off x="1610697" y="2328261"/>
            <a:ext cx="8981219" cy="2201477"/>
          </a:xfrm>
        </p:spPr>
        <p:txBody>
          <a:bodyPr anchor="ctr">
            <a:noAutofit/>
          </a:bodyPr>
          <a:lstStyle>
            <a:lvl1pPr marL="0" indent="0" algn="ctr">
              <a:lnSpc>
                <a:spcPct val="150000"/>
              </a:lnSpc>
              <a:buNone/>
              <a:defRPr sz="3200">
                <a:solidFill>
                  <a:schemeClr val="bg1"/>
                </a:solidFill>
                <a:latin typeface="+mj-lt"/>
              </a:defRPr>
            </a:lvl1pPr>
          </a:lstStyle>
          <a:p>
            <a:pPr lvl="0"/>
            <a:r>
              <a:rPr lang="en-US" dirty="0"/>
              <a:t>Questions/Contact/Information</a:t>
            </a:r>
          </a:p>
        </p:txBody>
      </p:sp>
      <p:sp>
        <p:nvSpPr>
          <p:cNvPr id="11" name="Text Placeholder 2">
            <a:extLst>
              <a:ext uri="{FF2B5EF4-FFF2-40B4-BE49-F238E27FC236}">
                <a16:creationId xmlns:a16="http://schemas.microsoft.com/office/drawing/2014/main" id="{F650F580-D423-6DBC-88B2-B37D4EB87AFE}"/>
              </a:ext>
            </a:extLst>
          </p:cNvPr>
          <p:cNvSpPr>
            <a:spLocks noGrp="1"/>
          </p:cNvSpPr>
          <p:nvPr>
            <p:ph type="body" sz="quarter" idx="20"/>
          </p:nvPr>
        </p:nvSpPr>
        <p:spPr>
          <a:xfrm>
            <a:off x="1610697" y="4952165"/>
            <a:ext cx="8981219" cy="796785"/>
          </a:xfrm>
        </p:spPr>
        <p:txBody>
          <a:bodyPr>
            <a:normAutofit/>
          </a:bodyPr>
          <a:lstStyle>
            <a:lvl1pPr marL="0" indent="0" algn="ctr">
              <a:buNone/>
              <a:defRPr sz="2000">
                <a:solidFill>
                  <a:schemeClr val="bg1"/>
                </a:solidFill>
              </a:defRPr>
            </a:lvl1pPr>
          </a:lstStyle>
          <a:p>
            <a:pPr lvl="0"/>
            <a:r>
              <a:rPr lang="en-US"/>
              <a:t>Click to edit Master text styles</a:t>
            </a:r>
          </a:p>
        </p:txBody>
      </p:sp>
      <p:sp>
        <p:nvSpPr>
          <p:cNvPr id="6" name="Department/Unit name Placeholder">
            <a:extLst>
              <a:ext uri="{FF2B5EF4-FFF2-40B4-BE49-F238E27FC236}">
                <a16:creationId xmlns:a16="http://schemas.microsoft.com/office/drawing/2014/main" id="{D09D9943-0FAE-E4DE-E4FE-0B3F8F5513E0}"/>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BC285FAE-FC3C-B139-BFE4-13B46455285B}"/>
              </a:ext>
              <a:ext uri="{C183D7F6-B498-43B3-948B-1728B52AA6E4}">
                <adec:decorative xmlns:adec="http://schemas.microsoft.com/office/drawing/2017/decorative" val="1"/>
              </a:ext>
            </a:extLst>
          </p:cNvPr>
          <p:cNvSpPr>
            <a:spLocks noGrp="1"/>
          </p:cNvSpPr>
          <p:nvPr>
            <p:ph type="sldNum" sz="quarter" idx="10"/>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8643200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Art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F629A3-552F-E006-13D5-0CE1F4DDF8A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spTree>
    <p:extLst>
      <p:ext uri="{BB962C8B-B14F-4D97-AF65-F5344CB8AC3E}">
        <p14:creationId xmlns:p14="http://schemas.microsoft.com/office/powerpoint/2010/main" val="20360489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osing Art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60F61-2344-C760-857E-55ED7348C7A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Tree>
    <p:extLst>
      <p:ext uri="{BB962C8B-B14F-4D97-AF65-F5344CB8AC3E}">
        <p14:creationId xmlns:p14="http://schemas.microsoft.com/office/powerpoint/2010/main" val="27322106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Art 3">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D10096E1-7AA4-3695-82F5-7DAD7028D39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3" cy="6856612"/>
          </a:xfrm>
          <a:prstGeom prst="rect">
            <a:avLst/>
          </a:prstGeom>
        </p:spPr>
      </p:pic>
    </p:spTree>
    <p:extLst>
      <p:ext uri="{BB962C8B-B14F-4D97-AF65-F5344CB8AC3E}">
        <p14:creationId xmlns:p14="http://schemas.microsoft.com/office/powerpoint/2010/main" val="30692953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Art 4">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C55AD4A4-2991-D3F6-2545-9BA75BB1478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639" y="3172"/>
            <a:ext cx="12180721" cy="6851656"/>
          </a:xfrm>
          <a:prstGeom prst="rect">
            <a:avLst/>
          </a:prstGeom>
        </p:spPr>
      </p:pic>
    </p:spTree>
    <p:extLst>
      <p:ext uri="{BB962C8B-B14F-4D97-AF65-F5344CB8AC3E}">
        <p14:creationId xmlns:p14="http://schemas.microsoft.com/office/powerpoint/2010/main" val="327013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pic>
        <p:nvPicPr>
          <p:cNvPr id="5" name="Background">
            <a:extLst>
              <a:ext uri="{FF2B5EF4-FFF2-40B4-BE49-F238E27FC236}">
                <a16:creationId xmlns:a16="http://schemas.microsoft.com/office/drawing/2014/main" id="{5C2C3DC9-CBAF-E0AA-9E07-BE81DC638CD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4" cy="6856612"/>
          </a:xfrm>
          <a:prstGeom prst="rect">
            <a:avLst/>
          </a:prstGeom>
        </p:spPr>
      </p:pic>
      <p:pic>
        <p:nvPicPr>
          <p:cNvPr id="2" name="Block I">
            <a:extLst>
              <a:ext uri="{FF2B5EF4-FFF2-40B4-BE49-F238E27FC236}">
                <a16:creationId xmlns:a16="http://schemas.microsoft.com/office/drawing/2014/main" id="{F622F3C3-0B66-1EFA-7644-C9486EB60C0E}"/>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8" name="Title 6">
            <a:extLst>
              <a:ext uri="{FF2B5EF4-FFF2-40B4-BE49-F238E27FC236}">
                <a16:creationId xmlns:a16="http://schemas.microsoft.com/office/drawing/2014/main" id="{7BC0581F-68FE-3796-A22D-5418171CE351}"/>
              </a:ext>
            </a:extLst>
          </p:cNvPr>
          <p:cNvSpPr>
            <a:spLocks noGrp="1"/>
          </p:cNvSpPr>
          <p:nvPr>
            <p:ph type="title" hasCustomPrompt="1"/>
          </p:nvPr>
        </p:nvSpPr>
        <p:spPr>
          <a:xfrm>
            <a:off x="0" y="2163545"/>
            <a:ext cx="12189530" cy="1614487"/>
          </a:xfrm>
        </p:spPr>
        <p:txBody>
          <a:bodyPr anchor="t">
            <a:normAutofit/>
          </a:bodyPr>
          <a:lstStyle>
            <a:lvl1pPr algn="ctr">
              <a:defRPr sz="6000">
                <a:solidFill>
                  <a:schemeClr val="bg1"/>
                </a:solidFill>
              </a:defRPr>
            </a:lvl1pPr>
          </a:lstStyle>
          <a:p>
            <a:r>
              <a:rPr lang="en-US" dirty="0"/>
              <a:t>Presentation Title</a:t>
            </a:r>
          </a:p>
        </p:txBody>
      </p:sp>
      <p:sp>
        <p:nvSpPr>
          <p:cNvPr id="4" name="Department/Unit name Placeholder">
            <a:extLst>
              <a:ext uri="{FF2B5EF4-FFF2-40B4-BE49-F238E27FC236}">
                <a16:creationId xmlns:a16="http://schemas.microsoft.com/office/drawing/2014/main" id="{3E44D2A3-C965-C633-19E4-D7543644A742}"/>
              </a:ext>
            </a:extLst>
          </p:cNvPr>
          <p:cNvSpPr>
            <a:spLocks noGrp="1"/>
          </p:cNvSpPr>
          <p:nvPr>
            <p:ph type="body" sz="quarter" idx="11" hasCustomPrompt="1"/>
          </p:nvPr>
        </p:nvSpPr>
        <p:spPr>
          <a:xfrm>
            <a:off x="2471" y="3694701"/>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6" name="Date Placeholder">
            <a:extLst>
              <a:ext uri="{FF2B5EF4-FFF2-40B4-BE49-F238E27FC236}">
                <a16:creationId xmlns:a16="http://schemas.microsoft.com/office/drawing/2014/main" id="{A11F428D-6D39-7B6D-AFE8-65D4134A9969}"/>
              </a:ext>
            </a:extLst>
          </p:cNvPr>
          <p:cNvSpPr>
            <a:spLocks noGrp="1"/>
          </p:cNvSpPr>
          <p:nvPr>
            <p:ph type="body" sz="quarter" idx="12" hasCustomPrompt="1"/>
          </p:nvPr>
        </p:nvSpPr>
        <p:spPr>
          <a:xfrm>
            <a:off x="0" y="4500134"/>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248819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11" name="Background">
            <a:extLst>
              <a:ext uri="{FF2B5EF4-FFF2-40B4-BE49-F238E27FC236}">
                <a16:creationId xmlns:a16="http://schemas.microsoft.com/office/drawing/2014/main" id="{4A6F8600-C465-A237-F197-C96A708B3AE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639" y="3172"/>
            <a:ext cx="12180721" cy="6851656"/>
          </a:xfrm>
          <a:prstGeom prst="rect">
            <a:avLst/>
          </a:prstGeom>
        </p:spPr>
      </p:pic>
      <p:pic>
        <p:nvPicPr>
          <p:cNvPr id="2" name="Block I">
            <a:extLst>
              <a:ext uri="{FF2B5EF4-FFF2-40B4-BE49-F238E27FC236}">
                <a16:creationId xmlns:a16="http://schemas.microsoft.com/office/drawing/2014/main" id="{D8D43620-9928-A654-AC46-BED2B131FC80}"/>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4" name="Title 6">
            <a:extLst>
              <a:ext uri="{FF2B5EF4-FFF2-40B4-BE49-F238E27FC236}">
                <a16:creationId xmlns:a16="http://schemas.microsoft.com/office/drawing/2014/main" id="{68582E55-19DE-D3A6-A102-BEE797FEFA7B}"/>
              </a:ext>
            </a:extLst>
          </p:cNvPr>
          <p:cNvSpPr>
            <a:spLocks noGrp="1"/>
          </p:cNvSpPr>
          <p:nvPr>
            <p:ph type="title" hasCustomPrompt="1"/>
          </p:nvPr>
        </p:nvSpPr>
        <p:spPr>
          <a:xfrm>
            <a:off x="0" y="2163545"/>
            <a:ext cx="12189530" cy="1614487"/>
          </a:xfrm>
        </p:spPr>
        <p:txBody>
          <a:bodyPr anchor="t">
            <a:normAutofit/>
          </a:bodyPr>
          <a:lstStyle>
            <a:lvl1pPr algn="ctr">
              <a:defRPr sz="6000">
                <a:solidFill>
                  <a:schemeClr val="bg1"/>
                </a:solidFill>
              </a:defRPr>
            </a:lvl1pPr>
          </a:lstStyle>
          <a:p>
            <a:r>
              <a:rPr lang="en-US" dirty="0"/>
              <a:t>Presentation Title</a:t>
            </a:r>
          </a:p>
        </p:txBody>
      </p:sp>
      <p:sp>
        <p:nvSpPr>
          <p:cNvPr id="5" name="Department/Name Placeholder">
            <a:extLst>
              <a:ext uri="{FF2B5EF4-FFF2-40B4-BE49-F238E27FC236}">
                <a16:creationId xmlns:a16="http://schemas.microsoft.com/office/drawing/2014/main" id="{87E33E8E-94EC-D6F0-814A-4EDAFDEC863F}"/>
              </a:ext>
            </a:extLst>
          </p:cNvPr>
          <p:cNvSpPr>
            <a:spLocks noGrp="1"/>
          </p:cNvSpPr>
          <p:nvPr>
            <p:ph type="body" sz="quarter" idx="11" hasCustomPrompt="1"/>
          </p:nvPr>
        </p:nvSpPr>
        <p:spPr>
          <a:xfrm>
            <a:off x="2471" y="3694701"/>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Department/Unit Name</a:t>
            </a:r>
          </a:p>
        </p:txBody>
      </p:sp>
      <p:sp>
        <p:nvSpPr>
          <p:cNvPr id="6" name="Date Placeholder">
            <a:extLst>
              <a:ext uri="{FF2B5EF4-FFF2-40B4-BE49-F238E27FC236}">
                <a16:creationId xmlns:a16="http://schemas.microsoft.com/office/drawing/2014/main" id="{53FE06C4-A829-23E6-0677-AB297591F4CC}"/>
              </a:ext>
            </a:extLst>
          </p:cNvPr>
          <p:cNvSpPr>
            <a:spLocks noGrp="1"/>
          </p:cNvSpPr>
          <p:nvPr>
            <p:ph type="body" sz="quarter" idx="12" hasCustomPrompt="1"/>
          </p:nvPr>
        </p:nvSpPr>
        <p:spPr>
          <a:xfrm>
            <a:off x="0" y="4500134"/>
            <a:ext cx="12189530" cy="787847"/>
          </a:xfrm>
          <a:prstGeom prst="rect">
            <a:avLst/>
          </a:prstGeom>
        </p:spPr>
        <p:txBody>
          <a:bodyPr>
            <a:normAutofit/>
          </a:bodyPr>
          <a:lstStyle>
            <a:lvl1pPr marL="0" indent="0" algn="ctr">
              <a:buNone/>
              <a:defRPr sz="3600">
                <a:solidFill>
                  <a:schemeClr val="bg1"/>
                </a:solidFill>
                <a:latin typeface="+mn-lt"/>
              </a:defRPr>
            </a:lvl1pPr>
          </a:lstStyle>
          <a:p>
            <a:r>
              <a:rPr lang="en-US" dirty="0"/>
              <a:t>Date</a:t>
            </a:r>
          </a:p>
        </p:txBody>
      </p:sp>
    </p:spTree>
    <p:extLst>
      <p:ext uri="{BB962C8B-B14F-4D97-AF65-F5344CB8AC3E}">
        <p14:creationId xmlns:p14="http://schemas.microsoft.com/office/powerpoint/2010/main" val="4142582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7055D02D-3326-7573-A3C0-A19814EBC31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7" y="694"/>
            <a:ext cx="12189532" cy="6856612"/>
          </a:xfrm>
          <a:prstGeom prst="rect">
            <a:avLst/>
          </a:prstGeom>
        </p:spPr>
      </p:pic>
      <p:pic>
        <p:nvPicPr>
          <p:cNvPr id="15" name="Block I">
            <a:extLst>
              <a:ext uri="{FF2B5EF4-FFF2-40B4-BE49-F238E27FC236}">
                <a16:creationId xmlns:a16="http://schemas.microsoft.com/office/drawing/2014/main" id="{193783E6-EE13-4530-A988-B4868B4965B4}"/>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11" name="Title Accent">
            <a:extLst>
              <a:ext uri="{FF2B5EF4-FFF2-40B4-BE49-F238E27FC236}">
                <a16:creationId xmlns:a16="http://schemas.microsoft.com/office/drawing/2014/main" id="{BBEA2DE4-2385-495C-A616-BF4D8C4AE721}"/>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 name="Title Placeholder">
            <a:extLst>
              <a:ext uri="{FF2B5EF4-FFF2-40B4-BE49-F238E27FC236}">
                <a16:creationId xmlns:a16="http://schemas.microsoft.com/office/drawing/2014/main" id="{4A50B919-1C53-82C7-0ADF-4D7B6064495F}"/>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24" name="Subtitle Placeholder">
            <a:extLst>
              <a:ext uri="{FF2B5EF4-FFF2-40B4-BE49-F238E27FC236}">
                <a16:creationId xmlns:a16="http://schemas.microsoft.com/office/drawing/2014/main" id="{E14BE4D4-A7FC-9557-3271-D4088C04E79B}"/>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32" name="Department/unit name Placeholder">
            <a:extLst>
              <a:ext uri="{FF2B5EF4-FFF2-40B4-BE49-F238E27FC236}">
                <a16:creationId xmlns:a16="http://schemas.microsoft.com/office/drawing/2014/main" id="{5CA5320C-70CA-7F64-3D32-B994D01BD608}"/>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6" name="Slide Number Placeholder">
            <a:extLst>
              <a:ext uri="{FF2B5EF4-FFF2-40B4-BE49-F238E27FC236}">
                <a16:creationId xmlns:a16="http://schemas.microsoft.com/office/drawing/2014/main" id="{2D0D6A88-2FF4-ED2F-DB76-9BB2C9C00F37}"/>
              </a:ext>
              <a:ext uri="{C183D7F6-B498-43B3-948B-1728B52AA6E4}">
                <adec:decorative xmlns:adec="http://schemas.microsoft.com/office/drawing/2017/decorative" val="1"/>
              </a:ext>
            </a:extLst>
          </p:cNvPr>
          <p:cNvSpPr>
            <a:spLocks noGrp="1"/>
          </p:cNvSpPr>
          <p:nvPr>
            <p:ph type="sldNum" sz="quarter" idx="14"/>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76884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2">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C493BA29-88DB-9209-4439-6C9327AE69C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3" cy="6856612"/>
          </a:xfrm>
          <a:prstGeom prst="rect">
            <a:avLst/>
          </a:prstGeom>
        </p:spPr>
      </p:pic>
      <p:pic>
        <p:nvPicPr>
          <p:cNvPr id="10" name="Block I">
            <a:extLst>
              <a:ext uri="{FF2B5EF4-FFF2-40B4-BE49-F238E27FC236}">
                <a16:creationId xmlns:a16="http://schemas.microsoft.com/office/drawing/2014/main" id="{72E36FC3-13D9-5B7F-F024-ECE203ECE59D}"/>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7" name="Title Accent">
            <a:extLst>
              <a:ext uri="{FF2B5EF4-FFF2-40B4-BE49-F238E27FC236}">
                <a16:creationId xmlns:a16="http://schemas.microsoft.com/office/drawing/2014/main" id="{70DB334B-58BA-FA46-760E-299BA028B952}"/>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rgbClr val="FF5F0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8" name="Title Placeholder">
            <a:extLst>
              <a:ext uri="{FF2B5EF4-FFF2-40B4-BE49-F238E27FC236}">
                <a16:creationId xmlns:a16="http://schemas.microsoft.com/office/drawing/2014/main" id="{9022AEE9-9854-64A4-8425-2C701E7B8A64}"/>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9" name="Subtitle Placeholder">
            <a:extLst>
              <a:ext uri="{FF2B5EF4-FFF2-40B4-BE49-F238E27FC236}">
                <a16:creationId xmlns:a16="http://schemas.microsoft.com/office/drawing/2014/main" id="{06092AA5-D5FE-2CF4-EDF1-CED258F3F204}"/>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2" name="Department/unit name Placeholder">
            <a:extLst>
              <a:ext uri="{FF2B5EF4-FFF2-40B4-BE49-F238E27FC236}">
                <a16:creationId xmlns:a16="http://schemas.microsoft.com/office/drawing/2014/main" id="{1A96EBAC-4595-0697-28AB-2D8283139385}"/>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B004C974-18EE-90F8-50C2-6B74362B7EB0}"/>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01273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4E2EB510-CA6D-090B-7475-EB8A202EE1A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66" y="694"/>
            <a:ext cx="12189532" cy="6856612"/>
          </a:xfrm>
          <a:prstGeom prst="rect">
            <a:avLst/>
          </a:prstGeom>
        </p:spPr>
      </p:pic>
      <p:pic>
        <p:nvPicPr>
          <p:cNvPr id="10" name="Block I">
            <a:extLst>
              <a:ext uri="{FF2B5EF4-FFF2-40B4-BE49-F238E27FC236}">
                <a16:creationId xmlns:a16="http://schemas.microsoft.com/office/drawing/2014/main" id="{68FCE613-86B1-45E6-BB32-58EB7FA4BAA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5" name="Title accent">
            <a:extLst>
              <a:ext uri="{FF2B5EF4-FFF2-40B4-BE49-F238E27FC236}">
                <a16:creationId xmlns:a16="http://schemas.microsoft.com/office/drawing/2014/main" id="{9D88B7D3-8E4C-8BC3-801C-DEA164218AD9}"/>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 name="Title Placeholder">
            <a:extLst>
              <a:ext uri="{FF2B5EF4-FFF2-40B4-BE49-F238E27FC236}">
                <a16:creationId xmlns:a16="http://schemas.microsoft.com/office/drawing/2014/main" id="{DB230F21-1FBA-D776-0144-95076DA261C2}"/>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7" name="Subtitle Placeholder">
            <a:extLst>
              <a:ext uri="{FF2B5EF4-FFF2-40B4-BE49-F238E27FC236}">
                <a16:creationId xmlns:a16="http://schemas.microsoft.com/office/drawing/2014/main" id="{1BA84641-52D3-F667-A202-043557B06E8C}"/>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3" name="Department/Unit name Placeholder">
            <a:extLst>
              <a:ext uri="{FF2B5EF4-FFF2-40B4-BE49-F238E27FC236}">
                <a16:creationId xmlns:a16="http://schemas.microsoft.com/office/drawing/2014/main" id="{734D93D2-3734-2540-A03F-C47C6DD21233}"/>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3" name="Slide Number Placeholder">
            <a:extLst>
              <a:ext uri="{FF2B5EF4-FFF2-40B4-BE49-F238E27FC236}">
                <a16:creationId xmlns:a16="http://schemas.microsoft.com/office/drawing/2014/main" id="{45E21822-BD18-9D54-B62B-8E5D54BCF3BE}"/>
              </a:ext>
              <a:ext uri="{C183D7F6-B498-43B3-948B-1728B52AA6E4}">
                <adec:decorative xmlns:adec="http://schemas.microsoft.com/office/drawing/2017/decorative" val="1"/>
              </a:ext>
            </a:extLst>
          </p:cNvPr>
          <p:cNvSpPr>
            <a:spLocks noGrp="1"/>
          </p:cNvSpPr>
          <p:nvPr>
            <p:ph type="sldNum" sz="quarter" idx="17"/>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28813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pic>
        <p:nvPicPr>
          <p:cNvPr id="3" name="Background">
            <a:extLst>
              <a:ext uri="{FF2B5EF4-FFF2-40B4-BE49-F238E27FC236}">
                <a16:creationId xmlns:a16="http://schemas.microsoft.com/office/drawing/2014/main" id="{2F9A8B31-E9F1-E958-5770-0E4DC6EC1F2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5" name="Block I">
            <a:extLst>
              <a:ext uri="{FF2B5EF4-FFF2-40B4-BE49-F238E27FC236}">
                <a16:creationId xmlns:a16="http://schemas.microsoft.com/office/drawing/2014/main" id="{372EC9F4-B30C-7841-50F3-CAE581C4ACF5}"/>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6" name="Title Accent">
            <a:extLst>
              <a:ext uri="{FF2B5EF4-FFF2-40B4-BE49-F238E27FC236}">
                <a16:creationId xmlns:a16="http://schemas.microsoft.com/office/drawing/2014/main" id="{7F62A38B-0BBB-7A39-BE3D-4B696AE8F248}"/>
              </a:ext>
              <a:ext uri="{C183D7F6-B498-43B3-948B-1728B52AA6E4}">
                <adec:decorative xmlns:adec="http://schemas.microsoft.com/office/drawing/2017/decorative" val="1"/>
              </a:ext>
            </a:extLst>
          </p:cNvPr>
          <p:cNvSpPr/>
          <p:nvPr userDrawn="1"/>
        </p:nvSpPr>
        <p:spPr>
          <a:xfrm>
            <a:off x="1390650" y="1832610"/>
            <a:ext cx="95250" cy="3192780"/>
          </a:xfrm>
          <a:prstGeom prst="rect">
            <a:avLst/>
          </a:prstGeom>
          <a:solidFill>
            <a:srgbClr val="FF5F0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 name="Title Placeholder">
            <a:extLst>
              <a:ext uri="{FF2B5EF4-FFF2-40B4-BE49-F238E27FC236}">
                <a16:creationId xmlns:a16="http://schemas.microsoft.com/office/drawing/2014/main" id="{C8C38F5E-9BC0-719F-02FF-D9B0010B4E12}"/>
              </a:ext>
            </a:extLst>
          </p:cNvPr>
          <p:cNvSpPr>
            <a:spLocks noGrp="1"/>
          </p:cNvSpPr>
          <p:nvPr>
            <p:ph type="title" hasCustomPrompt="1"/>
          </p:nvPr>
        </p:nvSpPr>
        <p:spPr>
          <a:xfrm>
            <a:off x="1627542" y="1832610"/>
            <a:ext cx="9470733" cy="1325563"/>
          </a:xfrm>
        </p:spPr>
        <p:txBody>
          <a:bodyPr>
            <a:normAutofit/>
          </a:bodyPr>
          <a:lstStyle>
            <a:lvl1pPr>
              <a:defRPr sz="8000">
                <a:solidFill>
                  <a:schemeClr val="bg1"/>
                </a:solidFill>
              </a:defRPr>
            </a:lvl1pPr>
          </a:lstStyle>
          <a:p>
            <a:r>
              <a:rPr lang="en-US" dirty="0"/>
              <a:t>HEADING</a:t>
            </a:r>
          </a:p>
        </p:txBody>
      </p:sp>
      <p:sp>
        <p:nvSpPr>
          <p:cNvPr id="8" name="Subtitle Placeholder">
            <a:extLst>
              <a:ext uri="{FF2B5EF4-FFF2-40B4-BE49-F238E27FC236}">
                <a16:creationId xmlns:a16="http://schemas.microsoft.com/office/drawing/2014/main" id="{93DA8837-8538-EC91-4522-8F7D0204BE34}"/>
              </a:ext>
            </a:extLst>
          </p:cNvPr>
          <p:cNvSpPr>
            <a:spLocks noGrp="1"/>
          </p:cNvSpPr>
          <p:nvPr>
            <p:ph type="body" sz="quarter" idx="12"/>
          </p:nvPr>
        </p:nvSpPr>
        <p:spPr>
          <a:xfrm>
            <a:off x="1627542" y="3603292"/>
            <a:ext cx="9470733" cy="1422098"/>
          </a:xfrm>
        </p:spPr>
        <p:txBody>
          <a:bodyPr>
            <a:normAutofit/>
          </a:bodyPr>
          <a:lstStyle>
            <a:lvl1pPr marL="0" indent="0">
              <a:buNone/>
              <a:defRPr sz="2400">
                <a:solidFill>
                  <a:schemeClr val="bg1"/>
                </a:solidFill>
              </a:defRPr>
            </a:lvl1pPr>
          </a:lstStyle>
          <a:p>
            <a:pPr lvl="0"/>
            <a:r>
              <a:rPr lang="en-US"/>
              <a:t>Click to edit Master text styles</a:t>
            </a:r>
          </a:p>
        </p:txBody>
      </p:sp>
      <p:sp>
        <p:nvSpPr>
          <p:cNvPr id="12" name="Department/Unit name Placeholder">
            <a:extLst>
              <a:ext uri="{FF2B5EF4-FFF2-40B4-BE49-F238E27FC236}">
                <a16:creationId xmlns:a16="http://schemas.microsoft.com/office/drawing/2014/main" id="{C3874A56-F068-73F4-0F8E-2728FC25B40F}"/>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2" name="Slide Number Placeholder">
            <a:extLst>
              <a:ext uri="{FF2B5EF4-FFF2-40B4-BE49-F238E27FC236}">
                <a16:creationId xmlns:a16="http://schemas.microsoft.com/office/drawing/2014/main" id="{FD4F4EDB-DDC3-8969-B1D8-C97542C1EFDC}"/>
              </a:ext>
              <a:ext uri="{C183D7F6-B498-43B3-948B-1728B52AA6E4}">
                <adec:decorative xmlns:adec="http://schemas.microsoft.com/office/drawing/2017/decorative" val="1"/>
              </a:ext>
            </a:extLst>
          </p:cNvPr>
          <p:cNvSpPr>
            <a:spLocks noGrp="1"/>
          </p:cNvSpPr>
          <p:nvPr>
            <p:ph type="sldNum" sz="quarter" idx="16"/>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309673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Slid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B2C5E3-2C50-D5D2-E1FB-085CFA8C046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85"/>
            <a:ext cx="12192000" cy="6854430"/>
          </a:xfrm>
          <a:prstGeom prst="rect">
            <a:avLst/>
          </a:prstGeom>
        </p:spPr>
      </p:pic>
      <p:pic>
        <p:nvPicPr>
          <p:cNvPr id="5" name="Block I">
            <a:extLst>
              <a:ext uri="{FF2B5EF4-FFF2-40B4-BE49-F238E27FC236}">
                <a16:creationId xmlns:a16="http://schemas.microsoft.com/office/drawing/2014/main" id="{B6F3FFB3-15FF-5FEF-255A-ED6AEE9D57D3}"/>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1104605" y="277805"/>
            <a:ext cx="529474" cy="764795"/>
          </a:xfrm>
          <a:prstGeom prst="rect">
            <a:avLst/>
          </a:prstGeom>
        </p:spPr>
      </p:pic>
      <p:sp>
        <p:nvSpPr>
          <p:cNvPr id="15" name="Title underscore">
            <a:extLst>
              <a:ext uri="{FF2B5EF4-FFF2-40B4-BE49-F238E27FC236}">
                <a16:creationId xmlns:a16="http://schemas.microsoft.com/office/drawing/2014/main" id="{73C213B8-2261-4AAB-8CED-8BDC7849CB49}"/>
              </a:ext>
              <a:ext uri="{C183D7F6-B498-43B3-948B-1728B52AA6E4}">
                <adec:decorative xmlns:adec="http://schemas.microsoft.com/office/drawing/2017/decorative" val="1"/>
              </a:ext>
            </a:extLst>
          </p:cNvPr>
          <p:cNvSpPr/>
          <p:nvPr userDrawn="1"/>
        </p:nvSpPr>
        <p:spPr>
          <a:xfrm>
            <a:off x="5455664" y="4159281"/>
            <a:ext cx="1275549" cy="141956"/>
          </a:xfrm>
          <a:prstGeom prst="rect">
            <a:avLst/>
          </a:prstGeom>
          <a:solidFill>
            <a:srgbClr val="FF5F0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Title Placeholder">
            <a:extLst>
              <a:ext uri="{FF2B5EF4-FFF2-40B4-BE49-F238E27FC236}">
                <a16:creationId xmlns:a16="http://schemas.microsoft.com/office/drawing/2014/main" id="{F7E785B2-7E34-E0D4-0458-2031C02479F1}"/>
              </a:ext>
            </a:extLst>
          </p:cNvPr>
          <p:cNvSpPr>
            <a:spLocks noGrp="1"/>
          </p:cNvSpPr>
          <p:nvPr>
            <p:ph type="title" hasCustomPrompt="1"/>
          </p:nvPr>
        </p:nvSpPr>
        <p:spPr>
          <a:xfrm>
            <a:off x="838200" y="2687996"/>
            <a:ext cx="10515600" cy="1325563"/>
          </a:xfrm>
        </p:spPr>
        <p:txBody>
          <a:bodyPr/>
          <a:lstStyle>
            <a:lvl1pPr algn="ctr">
              <a:defRPr sz="6000">
                <a:solidFill>
                  <a:schemeClr val="bg1"/>
                </a:solidFill>
              </a:defRPr>
            </a:lvl1pPr>
          </a:lstStyle>
          <a:p>
            <a:r>
              <a:rPr lang="en-US" dirty="0"/>
              <a:t>Heading</a:t>
            </a:r>
          </a:p>
        </p:txBody>
      </p:sp>
      <p:sp>
        <p:nvSpPr>
          <p:cNvPr id="14" name="Department/Unit name Placeholder">
            <a:extLst>
              <a:ext uri="{FF2B5EF4-FFF2-40B4-BE49-F238E27FC236}">
                <a16:creationId xmlns:a16="http://schemas.microsoft.com/office/drawing/2014/main" id="{43F3769A-076E-8C78-317D-5BCB57976EF4}"/>
              </a:ext>
            </a:extLst>
          </p:cNvPr>
          <p:cNvSpPr>
            <a:spLocks noGrp="1"/>
          </p:cNvSpPr>
          <p:nvPr>
            <p:ph type="body" sz="quarter" idx="15" hasCustomPrompt="1"/>
          </p:nvPr>
        </p:nvSpPr>
        <p:spPr>
          <a:xfrm>
            <a:off x="457200" y="6356350"/>
            <a:ext cx="8153400" cy="365125"/>
          </a:xfrm>
        </p:spPr>
        <p:txBody>
          <a:bodyPr anchor="ctr">
            <a:normAutofit/>
          </a:bodyPr>
          <a:lstStyle>
            <a:lvl1pPr marL="0" indent="0">
              <a:buNone/>
              <a:defRPr sz="1200">
                <a:solidFill>
                  <a:schemeClr val="bg1"/>
                </a:solidFill>
                <a:latin typeface="+mj-lt"/>
              </a:defRPr>
            </a:lvl1pPr>
          </a:lstStyle>
          <a:p>
            <a:pPr lvl="0"/>
            <a:r>
              <a:rPr lang="en-US" dirty="0"/>
              <a:t>DEPARTMENT/UNIT NAME</a:t>
            </a:r>
          </a:p>
        </p:txBody>
      </p:sp>
      <p:sp>
        <p:nvSpPr>
          <p:cNvPr id="10" name="Slide Number Placeholder">
            <a:extLst>
              <a:ext uri="{FF2B5EF4-FFF2-40B4-BE49-F238E27FC236}">
                <a16:creationId xmlns:a16="http://schemas.microsoft.com/office/drawing/2014/main" id="{576D1151-1586-A4CD-17CD-700A8ECAB741}"/>
              </a:ext>
              <a:ext uri="{C183D7F6-B498-43B3-948B-1728B52AA6E4}">
                <adec:decorative xmlns:adec="http://schemas.microsoft.com/office/drawing/2017/decorative" val="1"/>
              </a:ext>
            </a:extLst>
          </p:cNvPr>
          <p:cNvSpPr>
            <a:spLocks noGrp="1"/>
          </p:cNvSpPr>
          <p:nvPr>
            <p:ph type="sldNum" sz="quarter" idx="11"/>
          </p:nvPr>
        </p:nvSpPr>
        <p:spPr/>
        <p:txBody>
          <a:body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969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E08955-08BB-4699-BDD8-1E3D7EEFD8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4">
            <a:extLst>
              <a:ext uri="{FF2B5EF4-FFF2-40B4-BE49-F238E27FC236}">
                <a16:creationId xmlns:a16="http://schemas.microsoft.com/office/drawing/2014/main" id="{AA3B2E1F-8BE8-6F6E-A1F6-527F51B3D0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9">
            <a:extLst>
              <a:ext uri="{FF2B5EF4-FFF2-40B4-BE49-F238E27FC236}">
                <a16:creationId xmlns:a16="http://schemas.microsoft.com/office/drawing/2014/main" id="{EB605B6C-A108-B529-76C2-7C90E4E90D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latin typeface="+mj-lt"/>
              </a:defRPr>
            </a:lvl1pPr>
          </a:lstStyle>
          <a:p>
            <a:fld id="{86134D44-37F0-44A1-8A08-E9432A030C07}" type="slidenum">
              <a:rPr lang="en-US" smtClean="0"/>
              <a:pPr/>
              <a:t>‹#›</a:t>
            </a:fld>
            <a:endParaRPr lang="en-US" dirty="0"/>
          </a:p>
        </p:txBody>
      </p:sp>
    </p:spTree>
    <p:extLst>
      <p:ext uri="{BB962C8B-B14F-4D97-AF65-F5344CB8AC3E}">
        <p14:creationId xmlns:p14="http://schemas.microsoft.com/office/powerpoint/2010/main" val="125784929"/>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63" r:id="rId6"/>
    <p:sldLayoutId id="2147483664" r:id="rId7"/>
    <p:sldLayoutId id="2147483665" r:id="rId8"/>
    <p:sldLayoutId id="2147483651" r:id="rId9"/>
    <p:sldLayoutId id="2147483666" r:id="rId10"/>
    <p:sldLayoutId id="2147483681" r:id="rId11"/>
    <p:sldLayoutId id="2147483671" r:id="rId12"/>
    <p:sldLayoutId id="2147483670" r:id="rId13"/>
    <p:sldLayoutId id="2147483652" r:id="rId14"/>
    <p:sldLayoutId id="2147483653" r:id="rId15"/>
    <p:sldLayoutId id="2147483672" r:id="rId16"/>
    <p:sldLayoutId id="2147483673" r:id="rId17"/>
    <p:sldLayoutId id="2147483675" r:id="rId18"/>
    <p:sldLayoutId id="2147483676" r:id="rId19"/>
    <p:sldLayoutId id="2147483677" r:id="rId20"/>
    <p:sldLayoutId id="2147483678" r:id="rId21"/>
    <p:sldLayoutId id="2147483679" r:id="rId22"/>
    <p:sldLayoutId id="2147483680" r:id="rId23"/>
    <p:sldLayoutId id="2147483654" r:id="rId24"/>
    <p:sldLayoutId id="2147483655" r:id="rId25"/>
    <p:sldLayoutId id="2147483656" r:id="rId26"/>
    <p:sldLayoutId id="2147483657" r:id="rId27"/>
    <p:sldLayoutId id="2147483667" r:id="rId28"/>
    <p:sldLayoutId id="2147483668" r:id="rId2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jp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098A998-0233-2AD2-51CE-AAF4FE9C4446}"/>
              </a:ext>
            </a:extLst>
          </p:cNvPr>
          <p:cNvSpPr>
            <a:spLocks noGrp="1"/>
          </p:cNvSpPr>
          <p:nvPr>
            <p:ph type="title"/>
          </p:nvPr>
        </p:nvSpPr>
        <p:spPr/>
        <p:txBody>
          <a:bodyPr>
            <a:normAutofit/>
          </a:bodyPr>
          <a:lstStyle/>
          <a:p>
            <a:r>
              <a:rPr lang="en-US" dirty="0"/>
              <a:t>NYC Building Permits</a:t>
            </a:r>
          </a:p>
        </p:txBody>
      </p:sp>
      <p:sp>
        <p:nvSpPr>
          <p:cNvPr id="3" name="Text Placeholder 2">
            <a:extLst>
              <a:ext uri="{FF2B5EF4-FFF2-40B4-BE49-F238E27FC236}">
                <a16:creationId xmlns:a16="http://schemas.microsoft.com/office/drawing/2014/main" id="{9018651D-C1C9-2C2C-5DAE-68D0CF0C0E78}"/>
              </a:ext>
            </a:extLst>
          </p:cNvPr>
          <p:cNvSpPr>
            <a:spLocks noGrp="1"/>
          </p:cNvSpPr>
          <p:nvPr>
            <p:ph type="body" sz="quarter" idx="11"/>
          </p:nvPr>
        </p:nvSpPr>
        <p:spPr/>
        <p:txBody>
          <a:bodyPr/>
          <a:lstStyle/>
          <a:p>
            <a:r>
              <a:rPr lang="en-US" dirty="0"/>
              <a:t>Deep Dive 4</a:t>
            </a:r>
          </a:p>
        </p:txBody>
      </p:sp>
      <p:sp>
        <p:nvSpPr>
          <p:cNvPr id="2" name="Text Placeholder 1">
            <a:extLst>
              <a:ext uri="{FF2B5EF4-FFF2-40B4-BE49-F238E27FC236}">
                <a16:creationId xmlns:a16="http://schemas.microsoft.com/office/drawing/2014/main" id="{640067AC-9C77-E42B-121E-87C11EF20D74}"/>
              </a:ext>
            </a:extLst>
          </p:cNvPr>
          <p:cNvSpPr>
            <a:spLocks noGrp="1"/>
          </p:cNvSpPr>
          <p:nvPr>
            <p:ph type="body" sz="quarter" idx="12"/>
          </p:nvPr>
        </p:nvSpPr>
        <p:spPr/>
        <p:txBody>
          <a:bodyPr/>
          <a:lstStyle/>
          <a:p>
            <a:endParaRPr lang="en-US" dirty="0"/>
          </a:p>
        </p:txBody>
      </p:sp>
    </p:spTree>
    <p:extLst>
      <p:ext uri="{BB962C8B-B14F-4D97-AF65-F5344CB8AC3E}">
        <p14:creationId xmlns:p14="http://schemas.microsoft.com/office/powerpoint/2010/main" val="1776956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506F-6C27-D981-30CF-F17CCE296D1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393DBE0-7DCC-B4CA-FE21-2D113974B764}"/>
              </a:ext>
            </a:extLst>
          </p:cNvPr>
          <p:cNvSpPr>
            <a:spLocks noGrp="1"/>
          </p:cNvSpPr>
          <p:nvPr>
            <p:ph type="body" sz="quarter" idx="15"/>
          </p:nvPr>
        </p:nvSpPr>
        <p:spPr/>
        <p:txBody>
          <a:bodyPr/>
          <a:lstStyle/>
          <a:p>
            <a:endParaRPr lang="en-US"/>
          </a:p>
        </p:txBody>
      </p:sp>
      <p:sp>
        <p:nvSpPr>
          <p:cNvPr id="4" name="Slide Number Placeholder 3">
            <a:extLst>
              <a:ext uri="{FF2B5EF4-FFF2-40B4-BE49-F238E27FC236}">
                <a16:creationId xmlns:a16="http://schemas.microsoft.com/office/drawing/2014/main" id="{ED1A1A83-8425-DE06-4775-685CD4CE96C2}"/>
              </a:ext>
            </a:extLst>
          </p:cNvPr>
          <p:cNvSpPr>
            <a:spLocks noGrp="1"/>
          </p:cNvSpPr>
          <p:nvPr>
            <p:ph type="sldNum" sz="quarter" idx="11"/>
          </p:nvPr>
        </p:nvSpPr>
        <p:spPr/>
        <p:txBody>
          <a:bodyPr/>
          <a:lstStyle/>
          <a:p>
            <a:fld id="{86134D44-37F0-44A1-8A08-E9432A030C07}" type="slidenum">
              <a:rPr lang="en-US" smtClean="0"/>
              <a:pPr/>
              <a:t>10</a:t>
            </a:fld>
            <a:endParaRPr lang="en-US" dirty="0"/>
          </a:p>
        </p:txBody>
      </p:sp>
    </p:spTree>
    <p:extLst>
      <p:ext uri="{BB962C8B-B14F-4D97-AF65-F5344CB8AC3E}">
        <p14:creationId xmlns:p14="http://schemas.microsoft.com/office/powerpoint/2010/main" val="90504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350B-A188-BB37-9702-686C408F6459}"/>
              </a:ext>
            </a:extLst>
          </p:cNvPr>
          <p:cNvSpPr>
            <a:spLocks noGrp="1"/>
          </p:cNvSpPr>
          <p:nvPr>
            <p:ph type="title"/>
          </p:nvPr>
        </p:nvSpPr>
        <p:spPr/>
        <p:txBody>
          <a:bodyPr>
            <a:normAutofit/>
          </a:bodyPr>
          <a:lstStyle/>
          <a:p>
            <a:r>
              <a:rPr lang="en-US" sz="4800" dirty="0"/>
              <a:t>Data Information</a:t>
            </a:r>
          </a:p>
        </p:txBody>
      </p:sp>
      <p:sp>
        <p:nvSpPr>
          <p:cNvPr id="3" name="Text Placeholder 2">
            <a:extLst>
              <a:ext uri="{FF2B5EF4-FFF2-40B4-BE49-F238E27FC236}">
                <a16:creationId xmlns:a16="http://schemas.microsoft.com/office/drawing/2014/main" id="{3A2539FD-7AE3-1D4C-C736-4252EDD9961F}"/>
              </a:ext>
            </a:extLst>
          </p:cNvPr>
          <p:cNvSpPr>
            <a:spLocks noGrp="1"/>
          </p:cNvSpPr>
          <p:nvPr>
            <p:ph type="body" sz="quarter" idx="20"/>
          </p:nvPr>
        </p:nvSpPr>
        <p:spPr/>
        <p:txBody>
          <a:bodyPr>
            <a:normAutofit/>
          </a:bodyPr>
          <a:lstStyle/>
          <a:p>
            <a:r>
              <a:rPr lang="en-US" sz="2400" dirty="0"/>
              <a:t>“</a:t>
            </a:r>
            <a:r>
              <a:rPr lang="en-US" sz="2400" dirty="0" err="1"/>
              <a:t>DOB_Permit_Issurance</a:t>
            </a:r>
            <a:r>
              <a:rPr lang="en-US" sz="2400" dirty="0"/>
              <a:t>” is a dataset provided by Department of Buildings (DOB) in NYC.</a:t>
            </a:r>
          </a:p>
          <a:p>
            <a:endParaRPr lang="en-US" sz="2400" dirty="0"/>
          </a:p>
          <a:p>
            <a:r>
              <a:rPr lang="en-US" sz="2400" dirty="0"/>
              <a:t>It has 60 columns and about 4 million rows. Each row in this dataset represents the life cycle of one permit for one work type. Each column is an information that is related to the permit application for construction and demolition activities in New York City. </a:t>
            </a:r>
          </a:p>
          <a:p>
            <a:endParaRPr lang="en-US" sz="2400" dirty="0"/>
          </a:p>
          <a:p>
            <a:r>
              <a:rPr lang="en-US" sz="2400" dirty="0"/>
              <a:t>The data type includes numeric, categorical, time-based, textual classes.</a:t>
            </a:r>
          </a:p>
        </p:txBody>
      </p:sp>
      <p:sp>
        <p:nvSpPr>
          <p:cNvPr id="4" name="Text Placeholder 3">
            <a:extLst>
              <a:ext uri="{FF2B5EF4-FFF2-40B4-BE49-F238E27FC236}">
                <a16:creationId xmlns:a16="http://schemas.microsoft.com/office/drawing/2014/main" id="{9B889314-4858-8C3F-8B5A-0257E7908D33}"/>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191EB636-0FA7-BE8D-0349-9D09948F5AFB}"/>
              </a:ext>
            </a:extLst>
          </p:cNvPr>
          <p:cNvSpPr>
            <a:spLocks noGrp="1"/>
          </p:cNvSpPr>
          <p:nvPr>
            <p:ph type="sldNum" sz="quarter" idx="17"/>
          </p:nvPr>
        </p:nvSpPr>
        <p:spPr/>
        <p:txBody>
          <a:bodyPr/>
          <a:lstStyle/>
          <a:p>
            <a:fld id="{86134D44-37F0-44A1-8A08-E9432A030C07}" type="slidenum">
              <a:rPr lang="en-US" smtClean="0"/>
              <a:pPr/>
              <a:t>11</a:t>
            </a:fld>
            <a:endParaRPr lang="en-US" dirty="0"/>
          </a:p>
        </p:txBody>
      </p:sp>
    </p:spTree>
    <p:extLst>
      <p:ext uri="{BB962C8B-B14F-4D97-AF65-F5344CB8AC3E}">
        <p14:creationId xmlns:p14="http://schemas.microsoft.com/office/powerpoint/2010/main" val="339320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2E221-12D8-3CD9-3E13-446C9FB01F4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3693666-F670-5AEE-43FA-D65F6142F7CB}"/>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D944F1DE-459B-4E8A-2185-69DBAD58C539}"/>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03591569-3D7B-683C-1747-633D736F5453}"/>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8D9EC8D3-0E5B-13D6-49FF-F5B8E3299D3A}"/>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5FC83436-D29F-9312-6AFA-9FE85190CB37}"/>
              </a:ext>
            </a:extLst>
          </p:cNvPr>
          <p:cNvSpPr>
            <a:spLocks noGrp="1"/>
          </p:cNvSpPr>
          <p:nvPr>
            <p:ph type="body" sz="quarter" idx="15"/>
          </p:nvPr>
        </p:nvSpPr>
        <p:spPr/>
        <p:txBody>
          <a:bodyPr/>
          <a:lstStyle/>
          <a:p>
            <a:endParaRPr lang="en-US"/>
          </a:p>
        </p:txBody>
      </p:sp>
      <p:sp>
        <p:nvSpPr>
          <p:cNvPr id="8" name="Slide Number Placeholder 7">
            <a:extLst>
              <a:ext uri="{FF2B5EF4-FFF2-40B4-BE49-F238E27FC236}">
                <a16:creationId xmlns:a16="http://schemas.microsoft.com/office/drawing/2014/main" id="{2224CD92-6C9B-CC41-4889-5759A0E747BA}"/>
              </a:ext>
            </a:extLst>
          </p:cNvPr>
          <p:cNvSpPr>
            <a:spLocks noGrp="1"/>
          </p:cNvSpPr>
          <p:nvPr>
            <p:ph type="sldNum" sz="quarter" idx="17"/>
          </p:nvPr>
        </p:nvSpPr>
        <p:spPr/>
        <p:txBody>
          <a:bodyPr/>
          <a:lstStyle/>
          <a:p>
            <a:fld id="{86134D44-37F0-44A1-8A08-E9432A030C07}" type="slidenum">
              <a:rPr lang="en-US" smtClean="0"/>
              <a:pPr/>
              <a:t>12</a:t>
            </a:fld>
            <a:endParaRPr lang="en-US" dirty="0"/>
          </a:p>
        </p:txBody>
      </p:sp>
    </p:spTree>
    <p:extLst>
      <p:ext uri="{BB962C8B-B14F-4D97-AF65-F5344CB8AC3E}">
        <p14:creationId xmlns:p14="http://schemas.microsoft.com/office/powerpoint/2010/main" val="1668986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6D35-90F8-19B8-7383-F208B034596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D9F5E5A-70A2-79A1-600B-CA4A20500DC8}"/>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50BECC8A-2EF6-D2F9-420C-3433526EEF9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6DDAEDEF-E65E-DE14-FC92-7FEA7523D50C}"/>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1E7AA7BD-66F5-3CF4-8E9B-99CA89FDAF44}"/>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CD9FADE2-A0C7-91C7-19A5-0F267837EF79}"/>
              </a:ext>
            </a:extLst>
          </p:cNvPr>
          <p:cNvSpPr>
            <a:spLocks noGrp="1"/>
          </p:cNvSpPr>
          <p:nvPr>
            <p:ph type="body" sz="quarter" idx="15"/>
          </p:nvPr>
        </p:nvSpPr>
        <p:spPr/>
        <p:txBody>
          <a:bodyPr/>
          <a:lstStyle/>
          <a:p>
            <a:endParaRPr lang="en-US"/>
          </a:p>
        </p:txBody>
      </p:sp>
      <p:sp>
        <p:nvSpPr>
          <p:cNvPr id="8" name="Slide Number Placeholder 7">
            <a:extLst>
              <a:ext uri="{FF2B5EF4-FFF2-40B4-BE49-F238E27FC236}">
                <a16:creationId xmlns:a16="http://schemas.microsoft.com/office/drawing/2014/main" id="{D6F9E1A9-8EFC-BFDB-4E71-EA272B10FD9D}"/>
              </a:ext>
            </a:extLst>
          </p:cNvPr>
          <p:cNvSpPr>
            <a:spLocks noGrp="1"/>
          </p:cNvSpPr>
          <p:nvPr>
            <p:ph type="sldNum" sz="quarter" idx="17"/>
          </p:nvPr>
        </p:nvSpPr>
        <p:spPr/>
        <p:txBody>
          <a:bodyPr/>
          <a:lstStyle/>
          <a:p>
            <a:fld id="{86134D44-37F0-44A1-8A08-E9432A030C07}" type="slidenum">
              <a:rPr lang="en-US" smtClean="0"/>
              <a:pPr/>
              <a:t>13</a:t>
            </a:fld>
            <a:endParaRPr lang="en-US" dirty="0"/>
          </a:p>
        </p:txBody>
      </p:sp>
    </p:spTree>
    <p:extLst>
      <p:ext uri="{BB962C8B-B14F-4D97-AF65-F5344CB8AC3E}">
        <p14:creationId xmlns:p14="http://schemas.microsoft.com/office/powerpoint/2010/main" val="2170092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94BCB-6BAA-BD61-4BC9-628DFDD3FAE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8CEC509-2880-AE9B-1610-6911C0736785}"/>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047F81FE-3E3D-6178-BE16-1DFBAC8A67A5}"/>
              </a:ext>
            </a:extLst>
          </p:cNvPr>
          <p:cNvSpPr>
            <a:spLocks noGrp="1"/>
          </p:cNvSpPr>
          <p:nvPr>
            <p:ph type="body" sz="quarter" idx="22"/>
          </p:nvPr>
        </p:nvSpPr>
        <p:spPr/>
        <p:txBody>
          <a:bodyPr/>
          <a:lstStyle/>
          <a:p>
            <a:endParaRPr lang="en-US"/>
          </a:p>
        </p:txBody>
      </p:sp>
      <p:sp>
        <p:nvSpPr>
          <p:cNvPr id="5" name="Text Placeholder 4">
            <a:extLst>
              <a:ext uri="{FF2B5EF4-FFF2-40B4-BE49-F238E27FC236}">
                <a16:creationId xmlns:a16="http://schemas.microsoft.com/office/drawing/2014/main" id="{FE047DA8-F02F-71D2-349A-A3DF6D7CE0BF}"/>
              </a:ext>
            </a:extLst>
          </p:cNvPr>
          <p:cNvSpPr>
            <a:spLocks noGrp="1"/>
          </p:cNvSpPr>
          <p:nvPr>
            <p:ph type="body" sz="quarter" idx="21"/>
          </p:nvPr>
        </p:nvSpPr>
        <p:spPr/>
        <p:txBody>
          <a:bodyPr/>
          <a:lstStyle/>
          <a:p>
            <a:endParaRPr lang="en-US"/>
          </a:p>
        </p:txBody>
      </p:sp>
      <p:sp>
        <p:nvSpPr>
          <p:cNvPr id="6" name="Text Placeholder 5">
            <a:extLst>
              <a:ext uri="{FF2B5EF4-FFF2-40B4-BE49-F238E27FC236}">
                <a16:creationId xmlns:a16="http://schemas.microsoft.com/office/drawing/2014/main" id="{973CBEBA-A76C-535D-B864-366B4683B959}"/>
              </a:ext>
            </a:extLst>
          </p:cNvPr>
          <p:cNvSpPr>
            <a:spLocks noGrp="1"/>
          </p:cNvSpPr>
          <p:nvPr>
            <p:ph type="body" sz="quarter" idx="23"/>
          </p:nvPr>
        </p:nvSpPr>
        <p:spPr/>
        <p:txBody>
          <a:bodyPr/>
          <a:lstStyle/>
          <a:p>
            <a:endParaRPr lang="en-US"/>
          </a:p>
        </p:txBody>
      </p:sp>
      <p:sp>
        <p:nvSpPr>
          <p:cNvPr id="7" name="Text Placeholder 6">
            <a:extLst>
              <a:ext uri="{FF2B5EF4-FFF2-40B4-BE49-F238E27FC236}">
                <a16:creationId xmlns:a16="http://schemas.microsoft.com/office/drawing/2014/main" id="{CA98D1BD-7C5F-A8CC-D5D9-BC861DB72F0C}"/>
              </a:ext>
            </a:extLst>
          </p:cNvPr>
          <p:cNvSpPr>
            <a:spLocks noGrp="1"/>
          </p:cNvSpPr>
          <p:nvPr>
            <p:ph type="body" sz="quarter" idx="15"/>
          </p:nvPr>
        </p:nvSpPr>
        <p:spPr/>
        <p:txBody>
          <a:bodyPr/>
          <a:lstStyle/>
          <a:p>
            <a:endParaRPr lang="en-US"/>
          </a:p>
        </p:txBody>
      </p:sp>
      <p:sp>
        <p:nvSpPr>
          <p:cNvPr id="8" name="Slide Number Placeholder 7">
            <a:extLst>
              <a:ext uri="{FF2B5EF4-FFF2-40B4-BE49-F238E27FC236}">
                <a16:creationId xmlns:a16="http://schemas.microsoft.com/office/drawing/2014/main" id="{3ED262AF-8BD5-F293-94B7-807636C6CCEB}"/>
              </a:ext>
            </a:extLst>
          </p:cNvPr>
          <p:cNvSpPr>
            <a:spLocks noGrp="1"/>
          </p:cNvSpPr>
          <p:nvPr>
            <p:ph type="sldNum" sz="quarter" idx="17"/>
          </p:nvPr>
        </p:nvSpPr>
        <p:spPr/>
        <p:txBody>
          <a:bodyPr/>
          <a:lstStyle/>
          <a:p>
            <a:fld id="{86134D44-37F0-44A1-8A08-E9432A030C07}" type="slidenum">
              <a:rPr lang="en-US" smtClean="0"/>
              <a:pPr/>
              <a:t>14</a:t>
            </a:fld>
            <a:endParaRPr lang="en-US" dirty="0"/>
          </a:p>
        </p:txBody>
      </p:sp>
    </p:spTree>
    <p:extLst>
      <p:ext uri="{BB962C8B-B14F-4D97-AF65-F5344CB8AC3E}">
        <p14:creationId xmlns:p14="http://schemas.microsoft.com/office/powerpoint/2010/main" val="2575961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C662D-F15B-B130-E75C-816724067084}"/>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F807E3C-B2EC-B725-8836-056D9E2602CB}"/>
              </a:ext>
            </a:extLst>
          </p:cNvPr>
          <p:cNvSpPr>
            <a:spLocks noGrp="1"/>
          </p:cNvSpPr>
          <p:nvPr>
            <p:ph type="body" sz="quarter" idx="20"/>
          </p:nvPr>
        </p:nvSpPr>
        <p:spPr/>
        <p:txBody>
          <a:bodyPr/>
          <a:lstStyle/>
          <a:p>
            <a:endParaRPr lang="en-US"/>
          </a:p>
        </p:txBody>
      </p:sp>
      <p:sp>
        <p:nvSpPr>
          <p:cNvPr id="4" name="Text Placeholder 3">
            <a:extLst>
              <a:ext uri="{FF2B5EF4-FFF2-40B4-BE49-F238E27FC236}">
                <a16:creationId xmlns:a16="http://schemas.microsoft.com/office/drawing/2014/main" id="{9F41DC6B-77E1-00A6-807C-2617D38C75A8}"/>
              </a:ext>
            </a:extLst>
          </p:cNvPr>
          <p:cNvSpPr>
            <a:spLocks noGrp="1"/>
          </p:cNvSpPr>
          <p:nvPr>
            <p:ph type="body" sz="quarter" idx="21"/>
          </p:nvPr>
        </p:nvSpPr>
        <p:spPr/>
        <p:txBody>
          <a:bodyPr/>
          <a:lstStyle/>
          <a:p>
            <a:endParaRPr lang="en-US"/>
          </a:p>
        </p:txBody>
      </p:sp>
      <p:sp>
        <p:nvSpPr>
          <p:cNvPr id="5" name="Text Placeholder 4">
            <a:extLst>
              <a:ext uri="{FF2B5EF4-FFF2-40B4-BE49-F238E27FC236}">
                <a16:creationId xmlns:a16="http://schemas.microsoft.com/office/drawing/2014/main" id="{9F12DFA2-7EFA-AB9C-6374-8FB0BD608022}"/>
              </a:ext>
            </a:extLst>
          </p:cNvPr>
          <p:cNvSpPr>
            <a:spLocks noGrp="1"/>
          </p:cNvSpPr>
          <p:nvPr>
            <p:ph type="body" sz="quarter" idx="22"/>
          </p:nvPr>
        </p:nvSpPr>
        <p:spPr/>
        <p:txBody>
          <a:bodyPr/>
          <a:lstStyle/>
          <a:p>
            <a:endParaRPr lang="en-US"/>
          </a:p>
        </p:txBody>
      </p:sp>
      <p:sp>
        <p:nvSpPr>
          <p:cNvPr id="6" name="Text Placeholder 5">
            <a:extLst>
              <a:ext uri="{FF2B5EF4-FFF2-40B4-BE49-F238E27FC236}">
                <a16:creationId xmlns:a16="http://schemas.microsoft.com/office/drawing/2014/main" id="{B28E512B-4770-93F6-74C3-C35E0650AB28}"/>
              </a:ext>
            </a:extLst>
          </p:cNvPr>
          <p:cNvSpPr>
            <a:spLocks noGrp="1"/>
          </p:cNvSpPr>
          <p:nvPr>
            <p:ph type="body" sz="quarter" idx="15"/>
          </p:nvPr>
        </p:nvSpPr>
        <p:spPr/>
        <p:txBody>
          <a:bodyPr/>
          <a:lstStyle/>
          <a:p>
            <a:endParaRPr lang="en-US"/>
          </a:p>
        </p:txBody>
      </p:sp>
      <p:sp>
        <p:nvSpPr>
          <p:cNvPr id="7" name="Slide Number Placeholder 6">
            <a:extLst>
              <a:ext uri="{FF2B5EF4-FFF2-40B4-BE49-F238E27FC236}">
                <a16:creationId xmlns:a16="http://schemas.microsoft.com/office/drawing/2014/main" id="{83998F16-4372-61F3-5644-25A4A368CCE6}"/>
              </a:ext>
            </a:extLst>
          </p:cNvPr>
          <p:cNvSpPr>
            <a:spLocks noGrp="1"/>
          </p:cNvSpPr>
          <p:nvPr>
            <p:ph type="sldNum" sz="quarter" idx="23"/>
          </p:nvPr>
        </p:nvSpPr>
        <p:spPr/>
        <p:txBody>
          <a:bodyPr/>
          <a:lstStyle/>
          <a:p>
            <a:fld id="{86134D44-37F0-44A1-8A08-E9432A030C07}" type="slidenum">
              <a:rPr lang="en-US" smtClean="0"/>
              <a:pPr/>
              <a:t>15</a:t>
            </a:fld>
            <a:endParaRPr lang="en-US" dirty="0"/>
          </a:p>
        </p:txBody>
      </p:sp>
    </p:spTree>
    <p:extLst>
      <p:ext uri="{BB962C8B-B14F-4D97-AF65-F5344CB8AC3E}">
        <p14:creationId xmlns:p14="http://schemas.microsoft.com/office/powerpoint/2010/main" val="351227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E5C7-FCB0-DCB4-13F0-B18F8B3333BB}"/>
              </a:ext>
            </a:extLst>
          </p:cNvPr>
          <p:cNvSpPr>
            <a:spLocks noGrp="1"/>
          </p:cNvSpPr>
          <p:nvPr>
            <p:ph type="title"/>
          </p:nvPr>
        </p:nvSpPr>
        <p:spPr/>
        <p:txBody>
          <a:bodyPr/>
          <a:lstStyle/>
          <a:p>
            <a:endParaRPr lang="en-US" dirty="0"/>
          </a:p>
        </p:txBody>
      </p:sp>
      <p:sp>
        <p:nvSpPr>
          <p:cNvPr id="3" name="Picture Placeholder 2">
            <a:extLst>
              <a:ext uri="{FF2B5EF4-FFF2-40B4-BE49-F238E27FC236}">
                <a16:creationId xmlns:a16="http://schemas.microsoft.com/office/drawing/2014/main" id="{899F3135-E603-517D-ABE6-3D362560E666}"/>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zh-CN" altLang="en-US"/>
          </a:p>
        </p:txBody>
      </p:sp>
      <p:sp>
        <p:nvSpPr>
          <p:cNvPr id="4" name="Text Placeholder 3">
            <a:extLst>
              <a:ext uri="{FF2B5EF4-FFF2-40B4-BE49-F238E27FC236}">
                <a16:creationId xmlns:a16="http://schemas.microsoft.com/office/drawing/2014/main" id="{136A3576-8ECE-ACF4-F58E-371ED4BB5D3B}"/>
              </a:ext>
            </a:extLst>
          </p:cNvPr>
          <p:cNvSpPr>
            <a:spLocks noGrp="1"/>
          </p:cNvSpPr>
          <p:nvPr>
            <p:ph type="body" sz="quarter" idx="19"/>
          </p:nvPr>
        </p:nvSpPr>
        <p:spPr/>
        <p:txBody>
          <a:bodyPr/>
          <a:lstStyle/>
          <a:p>
            <a:endParaRPr lang="en-US"/>
          </a:p>
        </p:txBody>
      </p:sp>
      <p:sp>
        <p:nvSpPr>
          <p:cNvPr id="5" name="Text Placeholder 4">
            <a:extLst>
              <a:ext uri="{FF2B5EF4-FFF2-40B4-BE49-F238E27FC236}">
                <a16:creationId xmlns:a16="http://schemas.microsoft.com/office/drawing/2014/main" id="{6EB762EF-6A05-F7E8-0400-46C2DE9A0100}"/>
              </a:ext>
            </a:extLst>
          </p:cNvPr>
          <p:cNvSpPr>
            <a:spLocks noGrp="1"/>
          </p:cNvSpPr>
          <p:nvPr>
            <p:ph type="body" sz="quarter" idx="20"/>
          </p:nvPr>
        </p:nvSpPr>
        <p:spPr/>
        <p:txBody>
          <a:bodyPr/>
          <a:lstStyle/>
          <a:p>
            <a:endParaRPr lang="en-US"/>
          </a:p>
        </p:txBody>
      </p:sp>
      <p:sp>
        <p:nvSpPr>
          <p:cNvPr id="6" name="Picture Placeholder 5">
            <a:extLst>
              <a:ext uri="{FF2B5EF4-FFF2-40B4-BE49-F238E27FC236}">
                <a16:creationId xmlns:a16="http://schemas.microsoft.com/office/drawing/2014/main" id="{1942A93B-9354-2DB9-85F0-56BEB5F79885}"/>
              </a:ext>
              <a:ext uri="{C183D7F6-B498-43B3-948B-1728B52AA6E4}">
                <adec:decorative xmlns:adec="http://schemas.microsoft.com/office/drawing/2017/decorative" val="1"/>
              </a:ext>
            </a:extLst>
          </p:cNvPr>
          <p:cNvSpPr>
            <a:spLocks noGrp="1"/>
          </p:cNvSpPr>
          <p:nvPr>
            <p:ph type="pic" sz="quarter" idx="27"/>
          </p:nvPr>
        </p:nvSpPr>
        <p:spPr/>
        <p:txBody>
          <a:bodyPr/>
          <a:lstStyle/>
          <a:p>
            <a:endParaRPr lang="zh-CN" altLang="en-US"/>
          </a:p>
        </p:txBody>
      </p:sp>
      <p:sp>
        <p:nvSpPr>
          <p:cNvPr id="7" name="Text Placeholder 6">
            <a:extLst>
              <a:ext uri="{FF2B5EF4-FFF2-40B4-BE49-F238E27FC236}">
                <a16:creationId xmlns:a16="http://schemas.microsoft.com/office/drawing/2014/main" id="{BC03A7C3-2B30-50F4-F863-72BA91FE11BF}"/>
              </a:ext>
            </a:extLst>
          </p:cNvPr>
          <p:cNvSpPr>
            <a:spLocks noGrp="1"/>
          </p:cNvSpPr>
          <p:nvPr>
            <p:ph type="body" sz="quarter" idx="25"/>
          </p:nvPr>
        </p:nvSpPr>
        <p:spPr/>
        <p:txBody>
          <a:bodyPr/>
          <a:lstStyle/>
          <a:p>
            <a:endParaRPr lang="en-US"/>
          </a:p>
        </p:txBody>
      </p:sp>
      <p:sp>
        <p:nvSpPr>
          <p:cNvPr id="8" name="Text Placeholder 7">
            <a:extLst>
              <a:ext uri="{FF2B5EF4-FFF2-40B4-BE49-F238E27FC236}">
                <a16:creationId xmlns:a16="http://schemas.microsoft.com/office/drawing/2014/main" id="{7D236CD9-5CB9-0A9A-8EB2-BC6B23344D38}"/>
              </a:ext>
            </a:extLst>
          </p:cNvPr>
          <p:cNvSpPr>
            <a:spLocks noGrp="1"/>
          </p:cNvSpPr>
          <p:nvPr>
            <p:ph type="body" sz="quarter" idx="26"/>
          </p:nvPr>
        </p:nvSpPr>
        <p:spPr/>
        <p:txBody>
          <a:bodyPr/>
          <a:lstStyle/>
          <a:p>
            <a:endParaRPr lang="en-US"/>
          </a:p>
        </p:txBody>
      </p:sp>
      <p:sp>
        <p:nvSpPr>
          <p:cNvPr id="9" name="Text Placeholder 8">
            <a:extLst>
              <a:ext uri="{FF2B5EF4-FFF2-40B4-BE49-F238E27FC236}">
                <a16:creationId xmlns:a16="http://schemas.microsoft.com/office/drawing/2014/main" id="{A81C3595-11FD-320F-1D73-32F02E98AF58}"/>
              </a:ext>
            </a:extLst>
          </p:cNvPr>
          <p:cNvSpPr>
            <a:spLocks noGrp="1"/>
          </p:cNvSpPr>
          <p:nvPr>
            <p:ph type="body" sz="quarter" idx="15"/>
          </p:nvPr>
        </p:nvSpPr>
        <p:spPr/>
        <p:txBody>
          <a:bodyPr/>
          <a:lstStyle/>
          <a:p>
            <a:endParaRPr lang="en-US"/>
          </a:p>
        </p:txBody>
      </p:sp>
      <p:sp>
        <p:nvSpPr>
          <p:cNvPr id="10" name="Slide Number Placeholder 9">
            <a:extLst>
              <a:ext uri="{FF2B5EF4-FFF2-40B4-BE49-F238E27FC236}">
                <a16:creationId xmlns:a16="http://schemas.microsoft.com/office/drawing/2014/main" id="{9D2D0459-FCC8-ED71-94B1-F6BDC5CBF578}"/>
              </a:ext>
            </a:extLst>
          </p:cNvPr>
          <p:cNvSpPr>
            <a:spLocks noGrp="1"/>
          </p:cNvSpPr>
          <p:nvPr>
            <p:ph type="sldNum" sz="quarter" idx="23"/>
          </p:nvPr>
        </p:nvSpPr>
        <p:spPr/>
        <p:txBody>
          <a:bodyPr/>
          <a:lstStyle/>
          <a:p>
            <a:fld id="{86134D44-37F0-44A1-8A08-E9432A030C07}" type="slidenum">
              <a:rPr lang="en-US" smtClean="0"/>
              <a:pPr/>
              <a:t>16</a:t>
            </a:fld>
            <a:endParaRPr lang="en-US" dirty="0"/>
          </a:p>
        </p:txBody>
      </p:sp>
    </p:spTree>
    <p:extLst>
      <p:ext uri="{BB962C8B-B14F-4D97-AF65-F5344CB8AC3E}">
        <p14:creationId xmlns:p14="http://schemas.microsoft.com/office/powerpoint/2010/main" val="3995800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013C-7858-8489-6AAE-FBEBB816475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0EE7F45-717E-13CB-2F45-561AC7EBE3C7}"/>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C0DD1301-EEA0-485C-232F-F1900FE5C7E0}"/>
              </a:ext>
            </a:extLst>
          </p:cNvPr>
          <p:cNvSpPr>
            <a:spLocks noGrp="1"/>
          </p:cNvSpPr>
          <p:nvPr>
            <p:ph type="body" sz="quarter" idx="20"/>
          </p:nvPr>
        </p:nvSpPr>
        <p:spPr/>
        <p:txBody>
          <a:bodyPr/>
          <a:lstStyle/>
          <a:p>
            <a:endParaRPr lang="en-US"/>
          </a:p>
        </p:txBody>
      </p:sp>
      <p:sp>
        <p:nvSpPr>
          <p:cNvPr id="5" name="Picture Placeholder 4">
            <a:extLst>
              <a:ext uri="{FF2B5EF4-FFF2-40B4-BE49-F238E27FC236}">
                <a16:creationId xmlns:a16="http://schemas.microsoft.com/office/drawing/2014/main" id="{EC241365-CFA2-1EEA-D296-CBCC8AC6202F}"/>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zh-CN" altLang="en-US"/>
          </a:p>
        </p:txBody>
      </p:sp>
      <p:sp>
        <p:nvSpPr>
          <p:cNvPr id="6" name="Text Placeholder 5">
            <a:extLst>
              <a:ext uri="{FF2B5EF4-FFF2-40B4-BE49-F238E27FC236}">
                <a16:creationId xmlns:a16="http://schemas.microsoft.com/office/drawing/2014/main" id="{629E2A90-376E-4F1A-85C6-A573ACBE1A1E}"/>
              </a:ext>
            </a:extLst>
          </p:cNvPr>
          <p:cNvSpPr>
            <a:spLocks noGrp="1"/>
          </p:cNvSpPr>
          <p:nvPr>
            <p:ph type="body" sz="quarter" idx="25"/>
          </p:nvPr>
        </p:nvSpPr>
        <p:spPr/>
        <p:txBody>
          <a:bodyPr/>
          <a:lstStyle/>
          <a:p>
            <a:endParaRPr lang="en-US"/>
          </a:p>
        </p:txBody>
      </p:sp>
      <p:sp>
        <p:nvSpPr>
          <p:cNvPr id="7" name="Text Placeholder 6">
            <a:extLst>
              <a:ext uri="{FF2B5EF4-FFF2-40B4-BE49-F238E27FC236}">
                <a16:creationId xmlns:a16="http://schemas.microsoft.com/office/drawing/2014/main" id="{427BB65B-D236-EA84-C169-4A7CB67679C8}"/>
              </a:ext>
            </a:extLst>
          </p:cNvPr>
          <p:cNvSpPr>
            <a:spLocks noGrp="1"/>
          </p:cNvSpPr>
          <p:nvPr>
            <p:ph type="body" sz="quarter" idx="26"/>
          </p:nvPr>
        </p:nvSpPr>
        <p:spPr/>
        <p:txBody>
          <a:bodyPr/>
          <a:lstStyle/>
          <a:p>
            <a:endParaRPr lang="en-US"/>
          </a:p>
        </p:txBody>
      </p:sp>
      <p:sp>
        <p:nvSpPr>
          <p:cNvPr id="8" name="Picture Placeholder 7">
            <a:extLst>
              <a:ext uri="{FF2B5EF4-FFF2-40B4-BE49-F238E27FC236}">
                <a16:creationId xmlns:a16="http://schemas.microsoft.com/office/drawing/2014/main" id="{240A9171-F05A-CC09-573B-E16F0B584E7E}"/>
              </a:ext>
              <a:ext uri="{C183D7F6-B498-43B3-948B-1728B52AA6E4}">
                <adec:decorative xmlns:adec="http://schemas.microsoft.com/office/drawing/2017/decorative" val="1"/>
              </a:ext>
            </a:extLst>
          </p:cNvPr>
          <p:cNvSpPr>
            <a:spLocks noGrp="1"/>
          </p:cNvSpPr>
          <p:nvPr>
            <p:ph type="pic" sz="quarter" idx="27"/>
          </p:nvPr>
        </p:nvSpPr>
        <p:spPr/>
        <p:txBody>
          <a:bodyPr/>
          <a:lstStyle/>
          <a:p>
            <a:endParaRPr lang="zh-CN" altLang="en-US"/>
          </a:p>
        </p:txBody>
      </p:sp>
      <p:sp>
        <p:nvSpPr>
          <p:cNvPr id="9" name="Text Placeholder 8">
            <a:extLst>
              <a:ext uri="{FF2B5EF4-FFF2-40B4-BE49-F238E27FC236}">
                <a16:creationId xmlns:a16="http://schemas.microsoft.com/office/drawing/2014/main" id="{75193020-E66B-248A-9716-2A67CD50983E}"/>
              </a:ext>
            </a:extLst>
          </p:cNvPr>
          <p:cNvSpPr>
            <a:spLocks noGrp="1"/>
          </p:cNvSpPr>
          <p:nvPr>
            <p:ph type="body" sz="quarter" idx="15"/>
          </p:nvPr>
        </p:nvSpPr>
        <p:spPr/>
        <p:txBody>
          <a:bodyPr/>
          <a:lstStyle/>
          <a:p>
            <a:endParaRPr lang="en-US"/>
          </a:p>
        </p:txBody>
      </p:sp>
      <p:sp>
        <p:nvSpPr>
          <p:cNvPr id="10" name="Slide Number Placeholder 9">
            <a:extLst>
              <a:ext uri="{FF2B5EF4-FFF2-40B4-BE49-F238E27FC236}">
                <a16:creationId xmlns:a16="http://schemas.microsoft.com/office/drawing/2014/main" id="{AA6DA108-306B-3792-7789-B379A3F810FE}"/>
              </a:ext>
            </a:extLst>
          </p:cNvPr>
          <p:cNvSpPr>
            <a:spLocks noGrp="1"/>
          </p:cNvSpPr>
          <p:nvPr>
            <p:ph type="sldNum" sz="quarter" idx="23"/>
          </p:nvPr>
        </p:nvSpPr>
        <p:spPr/>
        <p:txBody>
          <a:bodyPr/>
          <a:lstStyle/>
          <a:p>
            <a:fld id="{86134D44-37F0-44A1-8A08-E9432A030C07}" type="slidenum">
              <a:rPr lang="en-US" smtClean="0"/>
              <a:pPr/>
              <a:t>17</a:t>
            </a:fld>
            <a:endParaRPr lang="en-US" dirty="0"/>
          </a:p>
        </p:txBody>
      </p:sp>
    </p:spTree>
    <p:extLst>
      <p:ext uri="{BB962C8B-B14F-4D97-AF65-F5344CB8AC3E}">
        <p14:creationId xmlns:p14="http://schemas.microsoft.com/office/powerpoint/2010/main" val="3759842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253B-595C-8EA3-A22F-7D152620B0B0}"/>
              </a:ext>
            </a:extLst>
          </p:cNvPr>
          <p:cNvSpPr>
            <a:spLocks noGrp="1"/>
          </p:cNvSpPr>
          <p:nvPr>
            <p:ph type="title"/>
          </p:nvPr>
        </p:nvSpPr>
        <p:spPr/>
        <p:txBody>
          <a:bodyPr/>
          <a:lstStyle/>
          <a:p>
            <a:endParaRPr lang="en-US" dirty="0"/>
          </a:p>
        </p:txBody>
      </p:sp>
      <p:sp>
        <p:nvSpPr>
          <p:cNvPr id="5" name="Picture Placeholder 4">
            <a:extLst>
              <a:ext uri="{FF2B5EF4-FFF2-40B4-BE49-F238E27FC236}">
                <a16:creationId xmlns:a16="http://schemas.microsoft.com/office/drawing/2014/main" id="{CDEE59BC-0DFF-B707-1930-A1384EB9452D}"/>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zh-CN" altLang="en-US"/>
          </a:p>
        </p:txBody>
      </p:sp>
      <p:sp>
        <p:nvSpPr>
          <p:cNvPr id="3" name="Text Placeholder 2">
            <a:extLst>
              <a:ext uri="{FF2B5EF4-FFF2-40B4-BE49-F238E27FC236}">
                <a16:creationId xmlns:a16="http://schemas.microsoft.com/office/drawing/2014/main" id="{9508B991-A6D3-3E58-BA9A-495ADB9AB9A6}"/>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B34859FA-F92D-4A43-22BC-75826534965B}"/>
              </a:ext>
            </a:extLst>
          </p:cNvPr>
          <p:cNvSpPr>
            <a:spLocks noGrp="1"/>
          </p:cNvSpPr>
          <p:nvPr>
            <p:ph type="body" sz="quarter" idx="20"/>
          </p:nvPr>
        </p:nvSpPr>
        <p:spPr/>
        <p:txBody>
          <a:bodyPr/>
          <a:lstStyle/>
          <a:p>
            <a:endParaRPr lang="en-US"/>
          </a:p>
        </p:txBody>
      </p:sp>
      <p:sp>
        <p:nvSpPr>
          <p:cNvPr id="6" name="Text Placeholder 5">
            <a:extLst>
              <a:ext uri="{FF2B5EF4-FFF2-40B4-BE49-F238E27FC236}">
                <a16:creationId xmlns:a16="http://schemas.microsoft.com/office/drawing/2014/main" id="{26C1EAD3-1566-9456-F73E-30005A92D2F1}"/>
              </a:ext>
            </a:extLst>
          </p:cNvPr>
          <p:cNvSpPr>
            <a:spLocks noGrp="1"/>
          </p:cNvSpPr>
          <p:nvPr>
            <p:ph type="body" sz="quarter" idx="15"/>
          </p:nvPr>
        </p:nvSpPr>
        <p:spPr/>
        <p:txBody>
          <a:bodyPr/>
          <a:lstStyle/>
          <a:p>
            <a:endParaRPr lang="en-US"/>
          </a:p>
        </p:txBody>
      </p:sp>
      <p:sp>
        <p:nvSpPr>
          <p:cNvPr id="7" name="Slide Number Placeholder 6">
            <a:extLst>
              <a:ext uri="{FF2B5EF4-FFF2-40B4-BE49-F238E27FC236}">
                <a16:creationId xmlns:a16="http://schemas.microsoft.com/office/drawing/2014/main" id="{29B4CDF5-BDB8-764D-0EE2-808759EB990E}"/>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18</a:t>
            </a:fld>
            <a:endParaRPr lang="en-US" dirty="0"/>
          </a:p>
        </p:txBody>
      </p:sp>
    </p:spTree>
    <p:extLst>
      <p:ext uri="{BB962C8B-B14F-4D97-AF65-F5344CB8AC3E}">
        <p14:creationId xmlns:p14="http://schemas.microsoft.com/office/powerpoint/2010/main" val="361765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FF3B-E1D1-EE56-4D54-D85BDB7B2D2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F034037E-DF4C-BDFC-0173-847F20E9D64A}"/>
              </a:ext>
            </a:extLst>
          </p:cNvPr>
          <p:cNvSpPr>
            <a:spLocks noGrp="1"/>
          </p:cNvSpPr>
          <p:nvPr>
            <p:ph type="body" sz="quarter" idx="19"/>
          </p:nvPr>
        </p:nvSpPr>
        <p:spPr/>
        <p:txBody>
          <a:bodyPr/>
          <a:lstStyle/>
          <a:p>
            <a:endParaRPr lang="en-US"/>
          </a:p>
        </p:txBody>
      </p:sp>
      <p:sp>
        <p:nvSpPr>
          <p:cNvPr id="4" name="Text Placeholder 3">
            <a:extLst>
              <a:ext uri="{FF2B5EF4-FFF2-40B4-BE49-F238E27FC236}">
                <a16:creationId xmlns:a16="http://schemas.microsoft.com/office/drawing/2014/main" id="{713E6A18-E640-3837-82A1-3895B1693E10}"/>
              </a:ext>
            </a:extLst>
          </p:cNvPr>
          <p:cNvSpPr>
            <a:spLocks noGrp="1"/>
          </p:cNvSpPr>
          <p:nvPr>
            <p:ph type="body" sz="quarter" idx="20"/>
          </p:nvPr>
        </p:nvSpPr>
        <p:spPr/>
        <p:txBody>
          <a:bodyPr/>
          <a:lstStyle/>
          <a:p>
            <a:endParaRPr lang="en-US"/>
          </a:p>
        </p:txBody>
      </p:sp>
      <p:sp>
        <p:nvSpPr>
          <p:cNvPr id="5" name="Picture Placeholder 4">
            <a:extLst>
              <a:ext uri="{FF2B5EF4-FFF2-40B4-BE49-F238E27FC236}">
                <a16:creationId xmlns:a16="http://schemas.microsoft.com/office/drawing/2014/main" id="{D73AE2E3-ACEF-796B-40E0-73D4C6591B40}"/>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zh-CN" altLang="en-US"/>
          </a:p>
        </p:txBody>
      </p:sp>
      <p:sp>
        <p:nvSpPr>
          <p:cNvPr id="6" name="Text Placeholder 5">
            <a:extLst>
              <a:ext uri="{FF2B5EF4-FFF2-40B4-BE49-F238E27FC236}">
                <a16:creationId xmlns:a16="http://schemas.microsoft.com/office/drawing/2014/main" id="{2B6CD8A5-8896-0421-1599-14AA702A1F68}"/>
              </a:ext>
            </a:extLst>
          </p:cNvPr>
          <p:cNvSpPr>
            <a:spLocks noGrp="1"/>
          </p:cNvSpPr>
          <p:nvPr>
            <p:ph type="body" sz="quarter" idx="15"/>
          </p:nvPr>
        </p:nvSpPr>
        <p:spPr/>
        <p:txBody>
          <a:bodyPr/>
          <a:lstStyle/>
          <a:p>
            <a:endParaRPr lang="en-US"/>
          </a:p>
        </p:txBody>
      </p:sp>
      <p:sp>
        <p:nvSpPr>
          <p:cNvPr id="7" name="Slide Number Placeholder 6">
            <a:extLst>
              <a:ext uri="{FF2B5EF4-FFF2-40B4-BE49-F238E27FC236}">
                <a16:creationId xmlns:a16="http://schemas.microsoft.com/office/drawing/2014/main" id="{68C9B5C1-6599-3FD0-FBBD-FC1262800BA1}"/>
              </a:ext>
            </a:extLst>
          </p:cNvPr>
          <p:cNvSpPr>
            <a:spLocks noGrp="1"/>
          </p:cNvSpPr>
          <p:nvPr>
            <p:ph type="sldNum" sz="quarter" idx="23"/>
          </p:nvPr>
        </p:nvSpPr>
        <p:spPr/>
        <p:txBody>
          <a:bodyPr/>
          <a:lstStyle/>
          <a:p>
            <a:fld id="{86134D44-37F0-44A1-8A08-E9432A030C07}" type="slidenum">
              <a:rPr lang="en-US" smtClean="0"/>
              <a:pPr/>
              <a:t>19</a:t>
            </a:fld>
            <a:endParaRPr lang="en-US" dirty="0"/>
          </a:p>
        </p:txBody>
      </p:sp>
    </p:spTree>
    <p:extLst>
      <p:ext uri="{BB962C8B-B14F-4D97-AF65-F5344CB8AC3E}">
        <p14:creationId xmlns:p14="http://schemas.microsoft.com/office/powerpoint/2010/main" val="129171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7F78-0513-9A2C-FC49-EAAECFA2F41A}"/>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9296B98-8B2A-29F5-29BE-DF0114F62393}"/>
              </a:ext>
            </a:extLst>
          </p:cNvPr>
          <p:cNvSpPr>
            <a:spLocks noGrp="1"/>
          </p:cNvSpPr>
          <p:nvPr>
            <p:ph type="body" sz="quarter" idx="11"/>
          </p:nvPr>
        </p:nvSpPr>
        <p:spPr/>
        <p:txBody>
          <a:bodyPr/>
          <a:lstStyle/>
          <a:p>
            <a:endParaRPr lang="en-US" dirty="0"/>
          </a:p>
        </p:txBody>
      </p:sp>
      <p:sp>
        <p:nvSpPr>
          <p:cNvPr id="4" name="Text Placeholder 3">
            <a:extLst>
              <a:ext uri="{FF2B5EF4-FFF2-40B4-BE49-F238E27FC236}">
                <a16:creationId xmlns:a16="http://schemas.microsoft.com/office/drawing/2014/main" id="{E9942953-43B7-1176-8387-798A3FB33C7D}"/>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709759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9766F-3A9B-9C38-672A-7A2E3A8809BD}"/>
              </a:ext>
            </a:extLst>
          </p:cNvPr>
          <p:cNvSpPr>
            <a:spLocks noGrp="1"/>
          </p:cNvSpPr>
          <p:nvPr>
            <p:ph type="body" sz="quarter" idx="18"/>
          </p:nvPr>
        </p:nvSpPr>
        <p:spPr/>
        <p:txBody>
          <a:bodyPr/>
          <a:lstStyle/>
          <a:p>
            <a:endParaRPr lang="en-US"/>
          </a:p>
        </p:txBody>
      </p:sp>
      <p:sp>
        <p:nvSpPr>
          <p:cNvPr id="3" name="Picture Placeholder 2">
            <a:extLst>
              <a:ext uri="{FF2B5EF4-FFF2-40B4-BE49-F238E27FC236}">
                <a16:creationId xmlns:a16="http://schemas.microsoft.com/office/drawing/2014/main" id="{EAFC558D-4D26-4C8E-D9BC-C0DED3F79AA3}"/>
              </a:ext>
              <a:ext uri="{C183D7F6-B498-43B3-948B-1728B52AA6E4}">
                <adec:decorative xmlns:adec="http://schemas.microsoft.com/office/drawing/2017/decorative" val="1"/>
              </a:ext>
            </a:extLst>
          </p:cNvPr>
          <p:cNvSpPr>
            <a:spLocks noGrp="1"/>
          </p:cNvSpPr>
          <p:nvPr>
            <p:ph type="pic" sz="quarter" idx="24"/>
          </p:nvPr>
        </p:nvSpPr>
        <p:spPr/>
        <p:txBody>
          <a:bodyPr/>
          <a:lstStyle/>
          <a:p>
            <a:endParaRPr lang="zh-CN" altLang="en-US"/>
          </a:p>
        </p:txBody>
      </p:sp>
      <p:sp>
        <p:nvSpPr>
          <p:cNvPr id="4" name="Text Placeholder 3">
            <a:extLst>
              <a:ext uri="{FF2B5EF4-FFF2-40B4-BE49-F238E27FC236}">
                <a16:creationId xmlns:a16="http://schemas.microsoft.com/office/drawing/2014/main" id="{DAFE35A9-70CB-8F60-6E41-C7CF2D9A4967}"/>
              </a:ext>
            </a:extLst>
          </p:cNvPr>
          <p:cNvSpPr>
            <a:spLocks noGrp="1"/>
          </p:cNvSpPr>
          <p:nvPr>
            <p:ph type="body" sz="quarter" idx="20"/>
          </p:nvPr>
        </p:nvSpPr>
        <p:spPr/>
        <p:txBody>
          <a:bodyPr/>
          <a:lstStyle/>
          <a:p>
            <a:endParaRPr lang="en-US"/>
          </a:p>
        </p:txBody>
      </p:sp>
      <p:sp>
        <p:nvSpPr>
          <p:cNvPr id="5" name="Text Placeholder 4">
            <a:extLst>
              <a:ext uri="{FF2B5EF4-FFF2-40B4-BE49-F238E27FC236}">
                <a16:creationId xmlns:a16="http://schemas.microsoft.com/office/drawing/2014/main" id="{4E598C46-8624-CD56-053E-C8779ABD0B29}"/>
              </a:ext>
            </a:extLst>
          </p:cNvPr>
          <p:cNvSpPr>
            <a:spLocks noGrp="1"/>
          </p:cNvSpPr>
          <p:nvPr>
            <p:ph type="body" sz="quarter" idx="15"/>
          </p:nvPr>
        </p:nvSpPr>
        <p:spPr/>
        <p:txBody>
          <a:bodyPr/>
          <a:lstStyle/>
          <a:p>
            <a:endParaRPr lang="en-US"/>
          </a:p>
        </p:txBody>
      </p:sp>
      <p:sp>
        <p:nvSpPr>
          <p:cNvPr id="6" name="Slide Number Placeholder 5">
            <a:extLst>
              <a:ext uri="{FF2B5EF4-FFF2-40B4-BE49-F238E27FC236}">
                <a16:creationId xmlns:a16="http://schemas.microsoft.com/office/drawing/2014/main" id="{FE2BFA13-024F-F63C-2C42-7F68A2E4EF39}"/>
              </a:ext>
            </a:extLst>
          </p:cNvPr>
          <p:cNvSpPr>
            <a:spLocks noGrp="1"/>
          </p:cNvSpPr>
          <p:nvPr>
            <p:ph type="sldNum" sz="quarter" idx="23"/>
          </p:nvPr>
        </p:nvSpPr>
        <p:spPr/>
        <p:txBody>
          <a:bodyPr/>
          <a:lstStyle/>
          <a:p>
            <a:fld id="{86134D44-37F0-44A1-8A08-E9432A030C07}" type="slidenum">
              <a:rPr lang="en-US" smtClean="0"/>
              <a:pPr/>
              <a:t>20</a:t>
            </a:fld>
            <a:endParaRPr lang="en-US" dirty="0"/>
          </a:p>
        </p:txBody>
      </p:sp>
    </p:spTree>
    <p:extLst>
      <p:ext uri="{BB962C8B-B14F-4D97-AF65-F5344CB8AC3E}">
        <p14:creationId xmlns:p14="http://schemas.microsoft.com/office/powerpoint/2010/main" val="872675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ackground Picture">
            <a:extLst>
              <a:ext uri="{FF2B5EF4-FFF2-40B4-BE49-F238E27FC236}">
                <a16:creationId xmlns:a16="http://schemas.microsoft.com/office/drawing/2014/main" id="{04C62660-EDBB-6D9F-06BC-2462357DA46D}"/>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11219" b="9330"/>
          <a:stretch/>
        </p:blipFill>
        <p:spPr>
          <a:xfrm>
            <a:off x="-12070" y="0"/>
            <a:ext cx="12204070" cy="6245412"/>
          </a:xfrm>
          <a:prstGeom prst="rect">
            <a:avLst/>
          </a:prstGeom>
        </p:spPr>
      </p:pic>
      <p:sp>
        <p:nvSpPr>
          <p:cNvPr id="7" name="Text knockout">
            <a:extLst>
              <a:ext uri="{FF2B5EF4-FFF2-40B4-BE49-F238E27FC236}">
                <a16:creationId xmlns:a16="http://schemas.microsoft.com/office/drawing/2014/main" id="{1BA26AA3-C5BD-7B21-78CC-1261D8767677}"/>
              </a:ext>
              <a:ext uri="{C183D7F6-B498-43B3-948B-1728B52AA6E4}">
                <adec:decorative xmlns:adec="http://schemas.microsoft.com/office/drawing/2017/decorative" val="1"/>
              </a:ext>
            </a:extLst>
          </p:cNvPr>
          <p:cNvSpPr/>
          <p:nvPr/>
        </p:nvSpPr>
        <p:spPr>
          <a:xfrm>
            <a:off x="7260879" y="0"/>
            <a:ext cx="4931121" cy="62454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Placeholder">
            <a:extLst>
              <a:ext uri="{FF2B5EF4-FFF2-40B4-BE49-F238E27FC236}">
                <a16:creationId xmlns:a16="http://schemas.microsoft.com/office/drawing/2014/main" id="{AA252B7B-6B24-A6CD-8DF2-3E687F8F7AB0}"/>
              </a:ext>
            </a:extLst>
          </p:cNvPr>
          <p:cNvSpPr>
            <a:spLocks noGrp="1"/>
          </p:cNvSpPr>
          <p:nvPr>
            <p:ph type="body" sz="quarter" idx="19"/>
          </p:nvPr>
        </p:nvSpPr>
        <p:spPr/>
        <p:txBody>
          <a:bodyPr/>
          <a:lstStyle/>
          <a:p>
            <a:endParaRPr lang="en-US" dirty="0"/>
          </a:p>
        </p:txBody>
      </p:sp>
      <p:sp>
        <p:nvSpPr>
          <p:cNvPr id="5" name="Text Placeholder">
            <a:extLst>
              <a:ext uri="{FF2B5EF4-FFF2-40B4-BE49-F238E27FC236}">
                <a16:creationId xmlns:a16="http://schemas.microsoft.com/office/drawing/2014/main" id="{37DC150C-9343-2E64-4E97-13C2ED0F2433}"/>
              </a:ext>
            </a:extLst>
          </p:cNvPr>
          <p:cNvSpPr>
            <a:spLocks noGrp="1"/>
          </p:cNvSpPr>
          <p:nvPr>
            <p:ph type="body" sz="quarter" idx="20"/>
          </p:nvPr>
        </p:nvSpPr>
        <p:spPr/>
        <p:txBody>
          <a:bodyPr/>
          <a:lstStyle/>
          <a:p>
            <a:endParaRPr lang="en-US"/>
          </a:p>
        </p:txBody>
      </p:sp>
      <p:sp>
        <p:nvSpPr>
          <p:cNvPr id="10" name="Note">
            <a:extLst>
              <a:ext uri="{FF2B5EF4-FFF2-40B4-BE49-F238E27FC236}">
                <a16:creationId xmlns:a16="http://schemas.microsoft.com/office/drawing/2014/main" id="{DDCCA1D6-4836-7A7B-719A-7B975C0C246A}"/>
              </a:ext>
              <a:ext uri="{C183D7F6-B498-43B3-948B-1728B52AA6E4}">
                <adec:decorative xmlns:adec="http://schemas.microsoft.com/office/drawing/2017/decorative" val="1"/>
              </a:ext>
            </a:extLst>
          </p:cNvPr>
          <p:cNvSpPr txBox="1"/>
          <p:nvPr/>
        </p:nvSpPr>
        <p:spPr>
          <a:xfrm>
            <a:off x="573388" y="2690336"/>
            <a:ext cx="6102034" cy="1477328"/>
          </a:xfrm>
          <a:prstGeom prst="rect">
            <a:avLst/>
          </a:prstGeom>
          <a:solidFill>
            <a:schemeClr val="accent5"/>
          </a:solidFill>
        </p:spPr>
        <p:txBody>
          <a:bodyPr wrap="square">
            <a:spAutoFit/>
          </a:bodyPr>
          <a:lstStyle/>
          <a:p>
            <a:pPr algn="ctr"/>
            <a:r>
              <a:rPr lang="en-US" dirty="0">
                <a:solidFill>
                  <a:schemeClr val="bg1"/>
                </a:solidFill>
              </a:rPr>
              <a:t>*NOTE*</a:t>
            </a:r>
          </a:p>
          <a:p>
            <a:pPr algn="ctr"/>
            <a:r>
              <a:rPr lang="en-US" dirty="0">
                <a:solidFill>
                  <a:schemeClr val="bg1"/>
                </a:solidFill>
              </a:rPr>
              <a:t>(please delete)</a:t>
            </a:r>
          </a:p>
          <a:p>
            <a:pPr marL="0" marR="0" lvl="0" indent="0" rtl="0">
              <a:spcBef>
                <a:spcPts val="0"/>
              </a:spcBef>
              <a:spcAft>
                <a:spcPts val="0"/>
              </a:spcAft>
              <a:buNone/>
            </a:pPr>
            <a:r>
              <a:rPr lang="en-US" sz="1800" dirty="0">
                <a:solidFill>
                  <a:schemeClr val="bg1"/>
                </a:solidFill>
                <a:ea typeface="Helvetica Neue Light"/>
                <a:cs typeface="Helvetica Neue Light"/>
                <a:sym typeface="Helvetica Neue Light"/>
              </a:rPr>
              <a:t>Use a photo cropped to size for the entire slide like the example slide. Send the photo to the back so the </a:t>
            </a:r>
            <a:r>
              <a:rPr lang="en-US" dirty="0">
                <a:solidFill>
                  <a:schemeClr val="bg1"/>
                </a:solidFill>
                <a:ea typeface="Helvetica Neue Light"/>
                <a:cs typeface="Helvetica Neue Light"/>
                <a:sym typeface="Helvetica Neue Light"/>
              </a:rPr>
              <a:t>blue box, </a:t>
            </a:r>
            <a:r>
              <a:rPr lang="en-US" sz="1800" dirty="0">
                <a:solidFill>
                  <a:schemeClr val="bg1"/>
                </a:solidFill>
                <a:ea typeface="Helvetica Neue Light"/>
                <a:cs typeface="Helvetica Neue Light"/>
                <a:sym typeface="Helvetica Neue Light"/>
              </a:rPr>
              <a:t>Block I and footer text are not covered.</a:t>
            </a:r>
            <a:endParaRPr lang="en-US" dirty="0">
              <a:solidFill>
                <a:schemeClr val="bg1"/>
              </a:solidFill>
            </a:endParaRPr>
          </a:p>
        </p:txBody>
      </p:sp>
      <p:sp>
        <p:nvSpPr>
          <p:cNvPr id="2" name="Department/Unit name Placeholder">
            <a:extLst>
              <a:ext uri="{FF2B5EF4-FFF2-40B4-BE49-F238E27FC236}">
                <a16:creationId xmlns:a16="http://schemas.microsoft.com/office/drawing/2014/main" id="{185B2918-257A-AA86-0D31-CB5B211799DE}"/>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a:p>
        </p:txBody>
      </p:sp>
      <p:sp>
        <p:nvSpPr>
          <p:cNvPr id="3" name="Slide Number Placeholder">
            <a:extLst>
              <a:ext uri="{FF2B5EF4-FFF2-40B4-BE49-F238E27FC236}">
                <a16:creationId xmlns:a16="http://schemas.microsoft.com/office/drawing/2014/main" id="{7226F594-E679-120D-4459-BA5FB4B2BBD1}"/>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21</a:t>
            </a:fld>
            <a:endParaRPr lang="en-US" dirty="0"/>
          </a:p>
        </p:txBody>
      </p:sp>
      <p:pic>
        <p:nvPicPr>
          <p:cNvPr id="9" name="Picture 8">
            <a:extLst>
              <a:ext uri="{FF2B5EF4-FFF2-40B4-BE49-F238E27FC236}">
                <a16:creationId xmlns:a16="http://schemas.microsoft.com/office/drawing/2014/main" id="{93F23E05-840A-8D5C-936D-C7445A659EE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4691" y="288257"/>
            <a:ext cx="516232" cy="745669"/>
          </a:xfrm>
          <a:prstGeom prst="rect">
            <a:avLst/>
          </a:prstGeom>
        </p:spPr>
      </p:pic>
    </p:spTree>
    <p:extLst>
      <p:ext uri="{BB962C8B-B14F-4D97-AF65-F5344CB8AC3E}">
        <p14:creationId xmlns:p14="http://schemas.microsoft.com/office/powerpoint/2010/main" val="1248698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ackground">
            <a:extLst>
              <a:ext uri="{FF2B5EF4-FFF2-40B4-BE49-F238E27FC236}">
                <a16:creationId xmlns:a16="http://schemas.microsoft.com/office/drawing/2014/main" id="{4CAE3C26-C021-C87E-154B-C045945F070C}"/>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8676"/>
          <a:stretch/>
        </p:blipFill>
        <p:spPr>
          <a:xfrm>
            <a:off x="0" y="5227"/>
            <a:ext cx="12192000" cy="6847546"/>
          </a:xfrm>
          <a:prstGeom prst="rect">
            <a:avLst/>
          </a:prstGeom>
        </p:spPr>
      </p:pic>
      <p:sp>
        <p:nvSpPr>
          <p:cNvPr id="6" name="Background overlay">
            <a:extLst>
              <a:ext uri="{FF2B5EF4-FFF2-40B4-BE49-F238E27FC236}">
                <a16:creationId xmlns:a16="http://schemas.microsoft.com/office/drawing/2014/main" id="{3561D832-B949-789B-9EEE-7F7B4F7B8F11}"/>
              </a:ext>
              <a:ext uri="{C183D7F6-B498-43B3-948B-1728B52AA6E4}">
                <adec:decorative xmlns:adec="http://schemas.microsoft.com/office/drawing/2017/decorative" val="1"/>
              </a:ext>
            </a:extLst>
          </p:cNvPr>
          <p:cNvSpPr/>
          <p:nvPr/>
        </p:nvSpPr>
        <p:spPr>
          <a:xfrm>
            <a:off x="0" y="-5227"/>
            <a:ext cx="12192000" cy="6858000"/>
          </a:xfrm>
          <a:prstGeom prst="rect">
            <a:avLst/>
          </a:prstGeom>
          <a:solidFill>
            <a:srgbClr val="13294B">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a:extLst>
              <a:ext uri="{FF2B5EF4-FFF2-40B4-BE49-F238E27FC236}">
                <a16:creationId xmlns:a16="http://schemas.microsoft.com/office/drawing/2014/main" id="{67F9E64C-E1CD-3A1A-070E-EE4F2BEB5BA7}"/>
              </a:ext>
            </a:extLst>
          </p:cNvPr>
          <p:cNvSpPr>
            <a:spLocks noGrp="1"/>
          </p:cNvSpPr>
          <p:nvPr>
            <p:ph type="body" sz="quarter" idx="19"/>
          </p:nvPr>
        </p:nvSpPr>
        <p:spPr/>
        <p:txBody>
          <a:bodyPr/>
          <a:lstStyle/>
          <a:p>
            <a:endParaRPr lang="en-US"/>
          </a:p>
        </p:txBody>
      </p:sp>
      <p:sp>
        <p:nvSpPr>
          <p:cNvPr id="4" name="Text Placeholder">
            <a:extLst>
              <a:ext uri="{FF2B5EF4-FFF2-40B4-BE49-F238E27FC236}">
                <a16:creationId xmlns:a16="http://schemas.microsoft.com/office/drawing/2014/main" id="{28474945-0FE5-2B80-985F-7B7AAB1ED901}"/>
              </a:ext>
            </a:extLst>
          </p:cNvPr>
          <p:cNvSpPr>
            <a:spLocks noGrp="1"/>
          </p:cNvSpPr>
          <p:nvPr>
            <p:ph type="body" sz="quarter" idx="20"/>
          </p:nvPr>
        </p:nvSpPr>
        <p:spPr/>
        <p:txBody>
          <a:bodyPr/>
          <a:lstStyle/>
          <a:p>
            <a:endParaRPr lang="en-US"/>
          </a:p>
        </p:txBody>
      </p:sp>
      <p:sp>
        <p:nvSpPr>
          <p:cNvPr id="2" name="Department/Unit name Placeholder">
            <a:extLst>
              <a:ext uri="{FF2B5EF4-FFF2-40B4-BE49-F238E27FC236}">
                <a16:creationId xmlns:a16="http://schemas.microsoft.com/office/drawing/2014/main" id="{5E571EBD-CFFD-AD1A-62B1-C718148C5B03}"/>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a:p>
        </p:txBody>
      </p:sp>
      <p:sp>
        <p:nvSpPr>
          <p:cNvPr id="3" name="Slide Number Placeholder">
            <a:extLst>
              <a:ext uri="{FF2B5EF4-FFF2-40B4-BE49-F238E27FC236}">
                <a16:creationId xmlns:a16="http://schemas.microsoft.com/office/drawing/2014/main" id="{993B4186-A861-D841-C783-CEB557D8385C}"/>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22</a:t>
            </a:fld>
            <a:endParaRPr lang="en-US" dirty="0"/>
          </a:p>
        </p:txBody>
      </p:sp>
      <p:sp>
        <p:nvSpPr>
          <p:cNvPr id="11" name="Note">
            <a:extLst>
              <a:ext uri="{FF2B5EF4-FFF2-40B4-BE49-F238E27FC236}">
                <a16:creationId xmlns:a16="http://schemas.microsoft.com/office/drawing/2014/main" id="{E6396B51-3B9E-D007-08C2-4025DD662610}"/>
              </a:ext>
              <a:ext uri="{C183D7F6-B498-43B3-948B-1728B52AA6E4}">
                <adec:decorative xmlns:adec="http://schemas.microsoft.com/office/drawing/2017/decorative" val="1"/>
              </a:ext>
            </a:extLst>
          </p:cNvPr>
          <p:cNvSpPr txBox="1"/>
          <p:nvPr/>
        </p:nvSpPr>
        <p:spPr>
          <a:xfrm>
            <a:off x="3044983" y="1472652"/>
            <a:ext cx="6102034" cy="1477328"/>
          </a:xfrm>
          <a:prstGeom prst="rect">
            <a:avLst/>
          </a:prstGeom>
          <a:solidFill>
            <a:schemeClr val="accent5"/>
          </a:solidFill>
        </p:spPr>
        <p:txBody>
          <a:bodyPr wrap="square">
            <a:spAutoFit/>
          </a:bodyPr>
          <a:lstStyle/>
          <a:p>
            <a:pPr algn="ctr"/>
            <a:r>
              <a:rPr lang="en-US" dirty="0">
                <a:solidFill>
                  <a:schemeClr val="bg1"/>
                </a:solidFill>
              </a:rPr>
              <a:t>*NOTE*</a:t>
            </a:r>
          </a:p>
          <a:p>
            <a:pPr algn="ctr"/>
            <a:r>
              <a:rPr lang="en-US" dirty="0">
                <a:solidFill>
                  <a:schemeClr val="bg1"/>
                </a:solidFill>
              </a:rPr>
              <a:t>(please delete)</a:t>
            </a:r>
          </a:p>
          <a:p>
            <a:pPr marL="0" marR="0" lvl="0" indent="0" rtl="0">
              <a:spcBef>
                <a:spcPts val="0"/>
              </a:spcBef>
              <a:spcAft>
                <a:spcPts val="0"/>
              </a:spcAft>
              <a:buNone/>
            </a:pPr>
            <a:r>
              <a:rPr lang="en-US" sz="1800" dirty="0">
                <a:solidFill>
                  <a:schemeClr val="bg1"/>
                </a:solidFill>
                <a:ea typeface="Helvetica Neue Light"/>
                <a:cs typeface="Helvetica Neue Light"/>
                <a:sym typeface="Helvetica Neue Light"/>
              </a:rPr>
              <a:t>Use a photo for the entire slide like this example slide. Send the photo to the back so the </a:t>
            </a:r>
            <a:r>
              <a:rPr lang="en-US" dirty="0">
                <a:solidFill>
                  <a:schemeClr val="bg1"/>
                </a:solidFill>
                <a:ea typeface="Helvetica Neue Light"/>
                <a:cs typeface="Helvetica Neue Light"/>
                <a:sym typeface="Helvetica Neue Light"/>
              </a:rPr>
              <a:t>blue box, gradient box, </a:t>
            </a:r>
            <a:r>
              <a:rPr lang="en-US" sz="1800" dirty="0">
                <a:solidFill>
                  <a:schemeClr val="bg1"/>
                </a:solidFill>
                <a:ea typeface="Helvetica Neue Light"/>
                <a:cs typeface="Helvetica Neue Light"/>
                <a:sym typeface="Helvetica Neue Light"/>
              </a:rPr>
              <a:t>Block I and footer text are not covered.</a:t>
            </a:r>
            <a:endParaRPr lang="en-US" dirty="0">
              <a:solidFill>
                <a:schemeClr val="bg1"/>
              </a:solidFill>
            </a:endParaRPr>
          </a:p>
        </p:txBody>
      </p:sp>
      <p:pic>
        <p:nvPicPr>
          <p:cNvPr id="13" name="Picture 12">
            <a:extLst>
              <a:ext uri="{FF2B5EF4-FFF2-40B4-BE49-F238E27FC236}">
                <a16:creationId xmlns:a16="http://schemas.microsoft.com/office/drawing/2014/main" id="{4FB861AE-A1EF-4535-DF67-85AA23B8ABD5}"/>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4691" y="288257"/>
            <a:ext cx="516232" cy="745669"/>
          </a:xfrm>
          <a:prstGeom prst="rect">
            <a:avLst/>
          </a:prstGeom>
        </p:spPr>
      </p:pic>
    </p:spTree>
    <p:extLst>
      <p:ext uri="{BB962C8B-B14F-4D97-AF65-F5344CB8AC3E}">
        <p14:creationId xmlns:p14="http://schemas.microsoft.com/office/powerpoint/2010/main" val="1393295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ackground">
            <a:extLst>
              <a:ext uri="{FF2B5EF4-FFF2-40B4-BE49-F238E27FC236}">
                <a16:creationId xmlns:a16="http://schemas.microsoft.com/office/drawing/2014/main" id="{1D1DC599-F612-3E5F-8419-9CAA6CF40AF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t="8676"/>
          <a:stretch/>
        </p:blipFill>
        <p:spPr>
          <a:xfrm>
            <a:off x="0" y="5227"/>
            <a:ext cx="12192000" cy="6847546"/>
          </a:xfrm>
          <a:prstGeom prst="rect">
            <a:avLst/>
          </a:prstGeom>
        </p:spPr>
      </p:pic>
      <p:sp>
        <p:nvSpPr>
          <p:cNvPr id="7" name="Background Overlay">
            <a:extLst>
              <a:ext uri="{FF2B5EF4-FFF2-40B4-BE49-F238E27FC236}">
                <a16:creationId xmlns:a16="http://schemas.microsoft.com/office/drawing/2014/main" id="{1C0C033C-5B68-0CE7-0D0D-0C467538DDA7}"/>
              </a:ext>
              <a:ext uri="{C183D7F6-B498-43B3-948B-1728B52AA6E4}">
                <adec:decorative xmlns:adec="http://schemas.microsoft.com/office/drawing/2017/decorative" val="1"/>
              </a:ext>
            </a:extLst>
          </p:cNvPr>
          <p:cNvSpPr/>
          <p:nvPr/>
        </p:nvSpPr>
        <p:spPr>
          <a:xfrm>
            <a:off x="0" y="-5227"/>
            <a:ext cx="12192000" cy="6858000"/>
          </a:xfrm>
          <a:prstGeom prst="rect">
            <a:avLst/>
          </a:prstGeom>
          <a:solidFill>
            <a:srgbClr val="FF5F05">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Block I">
            <a:extLst>
              <a:ext uri="{FF2B5EF4-FFF2-40B4-BE49-F238E27FC236}">
                <a16:creationId xmlns:a16="http://schemas.microsoft.com/office/drawing/2014/main" id="{DAE66C2D-1F26-4643-EA20-24325E038E6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98275" y="279019"/>
            <a:ext cx="528575" cy="762367"/>
          </a:xfrm>
          <a:prstGeom prst="rect">
            <a:avLst/>
          </a:prstGeom>
        </p:spPr>
      </p:pic>
      <p:sp>
        <p:nvSpPr>
          <p:cNvPr id="5" name="Title Placeholder">
            <a:extLst>
              <a:ext uri="{FF2B5EF4-FFF2-40B4-BE49-F238E27FC236}">
                <a16:creationId xmlns:a16="http://schemas.microsoft.com/office/drawing/2014/main" id="{9165518E-586A-641B-7950-3EFB0FC30BE7}"/>
              </a:ext>
            </a:extLst>
          </p:cNvPr>
          <p:cNvSpPr>
            <a:spLocks noGrp="1"/>
          </p:cNvSpPr>
          <p:nvPr>
            <p:ph type="body" sz="quarter" idx="19"/>
          </p:nvPr>
        </p:nvSpPr>
        <p:spPr/>
        <p:txBody>
          <a:bodyPr/>
          <a:lstStyle/>
          <a:p>
            <a:endParaRPr lang="en-US"/>
          </a:p>
        </p:txBody>
      </p:sp>
      <p:sp>
        <p:nvSpPr>
          <p:cNvPr id="4" name="Text Placeholder">
            <a:extLst>
              <a:ext uri="{FF2B5EF4-FFF2-40B4-BE49-F238E27FC236}">
                <a16:creationId xmlns:a16="http://schemas.microsoft.com/office/drawing/2014/main" id="{11CDCF7B-B568-1CE7-058D-F78B91B6F44A}"/>
              </a:ext>
            </a:extLst>
          </p:cNvPr>
          <p:cNvSpPr>
            <a:spLocks noGrp="1"/>
          </p:cNvSpPr>
          <p:nvPr>
            <p:ph type="body" sz="quarter" idx="20"/>
          </p:nvPr>
        </p:nvSpPr>
        <p:spPr/>
        <p:txBody>
          <a:bodyPr/>
          <a:lstStyle/>
          <a:p>
            <a:endParaRPr lang="en-US"/>
          </a:p>
        </p:txBody>
      </p:sp>
      <p:sp>
        <p:nvSpPr>
          <p:cNvPr id="2" name="Department/Unit name Placeholder">
            <a:extLst>
              <a:ext uri="{FF2B5EF4-FFF2-40B4-BE49-F238E27FC236}">
                <a16:creationId xmlns:a16="http://schemas.microsoft.com/office/drawing/2014/main" id="{A159512F-C0EF-FDD6-146A-17F1B41AFD9D}"/>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a:p>
        </p:txBody>
      </p:sp>
      <p:sp>
        <p:nvSpPr>
          <p:cNvPr id="3" name="Slide Number Placeholder">
            <a:extLst>
              <a:ext uri="{FF2B5EF4-FFF2-40B4-BE49-F238E27FC236}">
                <a16:creationId xmlns:a16="http://schemas.microsoft.com/office/drawing/2014/main" id="{03622480-BDEC-4201-2DAE-C1F747A7D987}"/>
              </a:ext>
              <a:ext uri="{C183D7F6-B498-43B3-948B-1728B52AA6E4}">
                <adec:decorative xmlns:adec="http://schemas.microsoft.com/office/drawing/2017/decorative" val="1"/>
              </a:ext>
            </a:extLst>
          </p:cNvPr>
          <p:cNvSpPr>
            <a:spLocks noGrp="1"/>
          </p:cNvSpPr>
          <p:nvPr>
            <p:ph type="sldNum" sz="quarter" idx="23"/>
          </p:nvPr>
        </p:nvSpPr>
        <p:spPr/>
        <p:txBody>
          <a:bodyPr/>
          <a:lstStyle/>
          <a:p>
            <a:fld id="{86134D44-37F0-44A1-8A08-E9432A030C07}" type="slidenum">
              <a:rPr lang="en-US" smtClean="0"/>
              <a:pPr/>
              <a:t>23</a:t>
            </a:fld>
            <a:endParaRPr lang="en-US" dirty="0"/>
          </a:p>
        </p:txBody>
      </p:sp>
      <p:sp>
        <p:nvSpPr>
          <p:cNvPr id="10" name="Note">
            <a:extLst>
              <a:ext uri="{FF2B5EF4-FFF2-40B4-BE49-F238E27FC236}">
                <a16:creationId xmlns:a16="http://schemas.microsoft.com/office/drawing/2014/main" id="{8E0764AE-C4BE-AA48-4BEC-B330BEE98731}"/>
              </a:ext>
              <a:ext uri="{C183D7F6-B498-43B3-948B-1728B52AA6E4}">
                <adec:decorative xmlns:adec="http://schemas.microsoft.com/office/drawing/2017/decorative" val="1"/>
              </a:ext>
            </a:extLst>
          </p:cNvPr>
          <p:cNvSpPr txBox="1"/>
          <p:nvPr/>
        </p:nvSpPr>
        <p:spPr>
          <a:xfrm>
            <a:off x="3044983" y="1472652"/>
            <a:ext cx="6102034" cy="1477328"/>
          </a:xfrm>
          <a:prstGeom prst="rect">
            <a:avLst/>
          </a:prstGeom>
          <a:solidFill>
            <a:schemeClr val="accent5"/>
          </a:solidFill>
        </p:spPr>
        <p:txBody>
          <a:bodyPr wrap="square">
            <a:spAutoFit/>
          </a:bodyPr>
          <a:lstStyle/>
          <a:p>
            <a:pPr algn="ctr"/>
            <a:r>
              <a:rPr lang="en-US" dirty="0">
                <a:solidFill>
                  <a:schemeClr val="bg1"/>
                </a:solidFill>
              </a:rPr>
              <a:t>*NOTE*</a:t>
            </a:r>
          </a:p>
          <a:p>
            <a:pPr algn="ctr"/>
            <a:r>
              <a:rPr lang="en-US" dirty="0">
                <a:solidFill>
                  <a:schemeClr val="bg1"/>
                </a:solidFill>
              </a:rPr>
              <a:t>(please delete)</a:t>
            </a:r>
          </a:p>
          <a:p>
            <a:pPr marL="0" marR="0" lvl="0" indent="0" rtl="0">
              <a:spcBef>
                <a:spcPts val="0"/>
              </a:spcBef>
              <a:spcAft>
                <a:spcPts val="0"/>
              </a:spcAft>
              <a:buNone/>
            </a:pPr>
            <a:r>
              <a:rPr lang="en-US" sz="1800" dirty="0">
                <a:solidFill>
                  <a:schemeClr val="bg1"/>
                </a:solidFill>
                <a:ea typeface="Helvetica Neue Light"/>
                <a:cs typeface="Helvetica Neue Light"/>
                <a:sym typeface="Helvetica Neue Light"/>
              </a:rPr>
              <a:t>Use a photo for the entire slide like this example slide. Send the photo to the back so the </a:t>
            </a:r>
            <a:r>
              <a:rPr lang="en-US" dirty="0">
                <a:solidFill>
                  <a:schemeClr val="bg1"/>
                </a:solidFill>
                <a:ea typeface="Helvetica Neue Light"/>
                <a:cs typeface="Helvetica Neue Light"/>
                <a:sym typeface="Helvetica Neue Light"/>
              </a:rPr>
              <a:t>blue box, gradient box, </a:t>
            </a:r>
            <a:r>
              <a:rPr lang="en-US" sz="1800" dirty="0">
                <a:solidFill>
                  <a:schemeClr val="bg1"/>
                </a:solidFill>
                <a:ea typeface="Helvetica Neue Light"/>
                <a:cs typeface="Helvetica Neue Light"/>
                <a:sym typeface="Helvetica Neue Light"/>
              </a:rPr>
              <a:t>Block I and footer text are not covered.</a:t>
            </a:r>
            <a:endParaRPr lang="en-US" dirty="0">
              <a:solidFill>
                <a:schemeClr val="bg1"/>
              </a:solidFill>
            </a:endParaRPr>
          </a:p>
        </p:txBody>
      </p:sp>
    </p:spTree>
    <p:extLst>
      <p:ext uri="{BB962C8B-B14F-4D97-AF65-F5344CB8AC3E}">
        <p14:creationId xmlns:p14="http://schemas.microsoft.com/office/powerpoint/2010/main" val="1865333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C6ED-2227-B0CE-FE6C-FC837D999BCD}"/>
              </a:ext>
            </a:extLst>
          </p:cNvPr>
          <p:cNvSpPr>
            <a:spLocks noGrp="1"/>
          </p:cNvSpPr>
          <p:nvPr>
            <p:ph type="title"/>
          </p:nvPr>
        </p:nvSpPr>
        <p:spPr/>
        <p:txBody>
          <a:bodyPr/>
          <a:lstStyle/>
          <a:p>
            <a:endParaRPr lang="en-US" dirty="0"/>
          </a:p>
        </p:txBody>
      </p:sp>
      <p:sp>
        <p:nvSpPr>
          <p:cNvPr id="3" name="Chart Placeholder 2">
            <a:extLst>
              <a:ext uri="{FF2B5EF4-FFF2-40B4-BE49-F238E27FC236}">
                <a16:creationId xmlns:a16="http://schemas.microsoft.com/office/drawing/2014/main" id="{9AE4F5EF-D9D9-9FC8-4A24-EB46D27B468A}"/>
              </a:ext>
              <a:ext uri="{C183D7F6-B498-43B3-948B-1728B52AA6E4}">
                <adec:decorative xmlns:adec="http://schemas.microsoft.com/office/drawing/2017/decorative" val="1"/>
              </a:ext>
            </a:extLst>
          </p:cNvPr>
          <p:cNvSpPr>
            <a:spLocks noGrp="1"/>
          </p:cNvSpPr>
          <p:nvPr>
            <p:ph type="chart" sz="quarter" idx="19"/>
          </p:nvPr>
        </p:nvSpPr>
        <p:spPr/>
        <p:txBody>
          <a:bodyPr/>
          <a:lstStyle/>
          <a:p>
            <a:endParaRPr lang="zh-CN" altLang="en-US"/>
          </a:p>
        </p:txBody>
      </p:sp>
      <p:sp>
        <p:nvSpPr>
          <p:cNvPr id="4" name="Text Placeholder 3">
            <a:extLst>
              <a:ext uri="{FF2B5EF4-FFF2-40B4-BE49-F238E27FC236}">
                <a16:creationId xmlns:a16="http://schemas.microsoft.com/office/drawing/2014/main" id="{54665397-B369-F8A3-BFAD-642C038C3CA1}"/>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7545EC82-E45D-E6A5-1D7B-796F879A8BA4}"/>
              </a:ext>
            </a:extLst>
          </p:cNvPr>
          <p:cNvSpPr>
            <a:spLocks noGrp="1"/>
          </p:cNvSpPr>
          <p:nvPr>
            <p:ph type="sldNum" sz="quarter" idx="17"/>
          </p:nvPr>
        </p:nvSpPr>
        <p:spPr/>
        <p:txBody>
          <a:bodyPr/>
          <a:lstStyle/>
          <a:p>
            <a:fld id="{86134D44-37F0-44A1-8A08-E9432A030C07}" type="slidenum">
              <a:rPr lang="en-US" smtClean="0"/>
              <a:pPr/>
              <a:t>24</a:t>
            </a:fld>
            <a:endParaRPr lang="en-US" dirty="0"/>
          </a:p>
        </p:txBody>
      </p:sp>
      <p:sp>
        <p:nvSpPr>
          <p:cNvPr id="6" name="Note">
            <a:extLst>
              <a:ext uri="{FF2B5EF4-FFF2-40B4-BE49-F238E27FC236}">
                <a16:creationId xmlns:a16="http://schemas.microsoft.com/office/drawing/2014/main" id="{2A388198-5EE2-BDD8-2C93-025CF2B44341}"/>
              </a:ext>
              <a:ext uri="{C183D7F6-B498-43B3-948B-1728B52AA6E4}">
                <adec:decorative xmlns:adec="http://schemas.microsoft.com/office/drawing/2017/decorative" val="1"/>
              </a:ext>
            </a:extLst>
          </p:cNvPr>
          <p:cNvSpPr txBox="1"/>
          <p:nvPr/>
        </p:nvSpPr>
        <p:spPr>
          <a:xfrm>
            <a:off x="4922385" y="136525"/>
            <a:ext cx="6102034" cy="1477328"/>
          </a:xfrm>
          <a:prstGeom prst="rect">
            <a:avLst/>
          </a:prstGeom>
          <a:solidFill>
            <a:schemeClr val="accent5"/>
          </a:solidFill>
        </p:spPr>
        <p:txBody>
          <a:bodyPr wrap="square">
            <a:spAutoFit/>
          </a:bodyPr>
          <a:lstStyle/>
          <a:p>
            <a:pPr algn="ctr"/>
            <a:r>
              <a:rPr lang="en-US" dirty="0">
                <a:solidFill>
                  <a:schemeClr val="bg1"/>
                </a:solidFill>
              </a:rPr>
              <a:t>*NOTE*</a:t>
            </a:r>
          </a:p>
          <a:p>
            <a:pPr algn="ctr"/>
            <a:r>
              <a:rPr lang="en-US" dirty="0">
                <a:solidFill>
                  <a:schemeClr val="bg1"/>
                </a:solidFill>
              </a:rPr>
              <a:t>(please delete)</a:t>
            </a:r>
          </a:p>
          <a:p>
            <a:pPr marL="0" marR="0" lvl="0" indent="0" rtl="0">
              <a:spcBef>
                <a:spcPts val="0"/>
              </a:spcBef>
              <a:spcAft>
                <a:spcPts val="0"/>
              </a:spcAft>
              <a:buNone/>
            </a:pPr>
            <a:r>
              <a:rPr lang="en-US" sz="1800" dirty="0">
                <a:solidFill>
                  <a:schemeClr val="bg1"/>
                </a:solidFill>
                <a:ea typeface="Helvetica Neue Light"/>
                <a:cs typeface="Helvetica Neue Light"/>
                <a:sym typeface="Helvetica Neue Light"/>
              </a:rPr>
              <a:t>Please insert charts through </a:t>
            </a:r>
            <a:r>
              <a:rPr lang="en-US" dirty="0">
                <a:solidFill>
                  <a:schemeClr val="bg1"/>
                </a:solidFill>
                <a:ea typeface="Helvetica Neue Light"/>
                <a:cs typeface="Helvetica Neue Light"/>
                <a:sym typeface="Helvetica Neue Light"/>
              </a:rPr>
              <a:t>PowerPoint</a:t>
            </a:r>
            <a:r>
              <a:rPr lang="en-US" sz="1800" dirty="0">
                <a:solidFill>
                  <a:schemeClr val="bg1"/>
                </a:solidFill>
                <a:ea typeface="Helvetica Neue Light"/>
                <a:cs typeface="Helvetica Neue Light"/>
                <a:sym typeface="Helvetica Neue Light"/>
              </a:rPr>
              <a:t> to ensure they follow University Brand standard colors. If using a personal chart, please ensure chart colors match with Brand standards.</a:t>
            </a:r>
            <a:endParaRPr lang="en-US" dirty="0">
              <a:solidFill>
                <a:schemeClr val="bg1"/>
              </a:solidFill>
            </a:endParaRPr>
          </a:p>
        </p:txBody>
      </p:sp>
    </p:spTree>
    <p:extLst>
      <p:ext uri="{BB962C8B-B14F-4D97-AF65-F5344CB8AC3E}">
        <p14:creationId xmlns:p14="http://schemas.microsoft.com/office/powerpoint/2010/main" val="3618002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a:extLst>
              <a:ext uri="{FF2B5EF4-FFF2-40B4-BE49-F238E27FC236}">
                <a16:creationId xmlns:a16="http://schemas.microsoft.com/office/drawing/2014/main" id="{6CD670A0-C0C2-15D3-5A7C-EA84679534C4}"/>
              </a:ext>
            </a:extLst>
          </p:cNvPr>
          <p:cNvSpPr>
            <a:spLocks noGrp="1"/>
          </p:cNvSpPr>
          <p:nvPr>
            <p:ph type="title"/>
          </p:nvPr>
        </p:nvSpPr>
        <p:spPr/>
        <p:txBody>
          <a:bodyPr/>
          <a:lstStyle/>
          <a:p>
            <a:endParaRPr lang="en-US" dirty="0"/>
          </a:p>
        </p:txBody>
      </p:sp>
      <p:sp>
        <p:nvSpPr>
          <p:cNvPr id="5" name="Text Placeholder 1">
            <a:extLst>
              <a:ext uri="{FF2B5EF4-FFF2-40B4-BE49-F238E27FC236}">
                <a16:creationId xmlns:a16="http://schemas.microsoft.com/office/drawing/2014/main" id="{2AB39040-A0B2-9F21-2450-4C56BC4B599E}"/>
              </a:ext>
            </a:extLst>
          </p:cNvPr>
          <p:cNvSpPr>
            <a:spLocks noGrp="1"/>
          </p:cNvSpPr>
          <p:nvPr>
            <p:ph type="body" sz="quarter" idx="19"/>
          </p:nvPr>
        </p:nvSpPr>
        <p:spPr/>
        <p:txBody>
          <a:bodyPr/>
          <a:lstStyle/>
          <a:p>
            <a:endParaRPr lang="en-US" dirty="0"/>
          </a:p>
        </p:txBody>
      </p:sp>
      <p:sp>
        <p:nvSpPr>
          <p:cNvPr id="6" name="Text Placeholder 2">
            <a:extLst>
              <a:ext uri="{FF2B5EF4-FFF2-40B4-BE49-F238E27FC236}">
                <a16:creationId xmlns:a16="http://schemas.microsoft.com/office/drawing/2014/main" id="{3473FC3D-4A10-E27E-B453-56565BF6566B}"/>
              </a:ext>
            </a:extLst>
          </p:cNvPr>
          <p:cNvSpPr>
            <a:spLocks noGrp="1"/>
          </p:cNvSpPr>
          <p:nvPr>
            <p:ph type="body" sz="quarter" idx="20"/>
          </p:nvPr>
        </p:nvSpPr>
        <p:spPr/>
        <p:txBody>
          <a:bodyPr/>
          <a:lstStyle/>
          <a:p>
            <a:endParaRPr lang="en-US" dirty="0"/>
          </a:p>
        </p:txBody>
      </p:sp>
      <p:sp>
        <p:nvSpPr>
          <p:cNvPr id="3" name="Department/Unit name Placeholder">
            <a:extLst>
              <a:ext uri="{FF2B5EF4-FFF2-40B4-BE49-F238E27FC236}">
                <a16:creationId xmlns:a16="http://schemas.microsoft.com/office/drawing/2014/main" id="{B0CE55A2-6B88-F73F-AA53-29ABC356CA17}"/>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2" name="Slide Number Placeholder 1">
            <a:extLst>
              <a:ext uri="{FF2B5EF4-FFF2-40B4-BE49-F238E27FC236}">
                <a16:creationId xmlns:a16="http://schemas.microsoft.com/office/drawing/2014/main" id="{B213379A-269B-438F-1824-6428A4BBE9F0}"/>
              </a:ext>
              <a:ext uri="{C183D7F6-B498-43B3-948B-1728B52AA6E4}">
                <adec:decorative xmlns:adec="http://schemas.microsoft.com/office/drawing/2017/decorative" val="1"/>
              </a:ext>
            </a:extLst>
          </p:cNvPr>
          <p:cNvSpPr>
            <a:spLocks noGrp="1"/>
          </p:cNvSpPr>
          <p:nvPr>
            <p:ph type="sldNum" sz="quarter" idx="10"/>
          </p:nvPr>
        </p:nvSpPr>
        <p:spPr/>
        <p:txBody>
          <a:bodyPr/>
          <a:lstStyle/>
          <a:p>
            <a:fld id="{86134D44-37F0-44A1-8A08-E9432A030C07}" type="slidenum">
              <a:rPr lang="en-US" smtClean="0"/>
              <a:pPr/>
              <a:t>25</a:t>
            </a:fld>
            <a:endParaRPr lang="en-US" dirty="0"/>
          </a:p>
        </p:txBody>
      </p:sp>
    </p:spTree>
    <p:extLst>
      <p:ext uri="{BB962C8B-B14F-4D97-AF65-F5344CB8AC3E}">
        <p14:creationId xmlns:p14="http://schemas.microsoft.com/office/powerpoint/2010/main" val="395700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laceholder">
            <a:extLst>
              <a:ext uri="{FF2B5EF4-FFF2-40B4-BE49-F238E27FC236}">
                <a16:creationId xmlns:a16="http://schemas.microsoft.com/office/drawing/2014/main" id="{C462599D-DE19-E122-7072-185F94FDEF5F}"/>
              </a:ext>
            </a:extLst>
          </p:cNvPr>
          <p:cNvSpPr>
            <a:spLocks noGrp="1"/>
          </p:cNvSpPr>
          <p:nvPr>
            <p:ph type="title"/>
          </p:nvPr>
        </p:nvSpPr>
        <p:spPr/>
        <p:txBody>
          <a:bodyPr/>
          <a:lstStyle/>
          <a:p>
            <a:endParaRPr lang="en-US" dirty="0"/>
          </a:p>
        </p:txBody>
      </p:sp>
      <p:sp>
        <p:nvSpPr>
          <p:cNvPr id="5" name="Text Placeholder 1">
            <a:extLst>
              <a:ext uri="{FF2B5EF4-FFF2-40B4-BE49-F238E27FC236}">
                <a16:creationId xmlns:a16="http://schemas.microsoft.com/office/drawing/2014/main" id="{42DE0C92-7A7B-F52B-03AE-83527E276E48}"/>
              </a:ext>
            </a:extLst>
          </p:cNvPr>
          <p:cNvSpPr>
            <a:spLocks noGrp="1"/>
          </p:cNvSpPr>
          <p:nvPr>
            <p:ph type="body" sz="quarter" idx="19"/>
          </p:nvPr>
        </p:nvSpPr>
        <p:spPr/>
        <p:txBody>
          <a:bodyPr/>
          <a:lstStyle/>
          <a:p>
            <a:endParaRPr lang="en-US" dirty="0"/>
          </a:p>
        </p:txBody>
      </p:sp>
      <p:sp>
        <p:nvSpPr>
          <p:cNvPr id="6" name="Text Placeholder 2">
            <a:extLst>
              <a:ext uri="{FF2B5EF4-FFF2-40B4-BE49-F238E27FC236}">
                <a16:creationId xmlns:a16="http://schemas.microsoft.com/office/drawing/2014/main" id="{08E9DE11-72C0-1B4E-A1E7-307FC834F3E5}"/>
              </a:ext>
            </a:extLst>
          </p:cNvPr>
          <p:cNvSpPr>
            <a:spLocks noGrp="1"/>
          </p:cNvSpPr>
          <p:nvPr>
            <p:ph type="body" sz="quarter" idx="20"/>
          </p:nvPr>
        </p:nvSpPr>
        <p:spPr/>
        <p:txBody>
          <a:bodyPr/>
          <a:lstStyle/>
          <a:p>
            <a:endParaRPr lang="en-US"/>
          </a:p>
        </p:txBody>
      </p:sp>
      <p:sp>
        <p:nvSpPr>
          <p:cNvPr id="3" name="Department/Unit name Placeholder">
            <a:extLst>
              <a:ext uri="{FF2B5EF4-FFF2-40B4-BE49-F238E27FC236}">
                <a16:creationId xmlns:a16="http://schemas.microsoft.com/office/drawing/2014/main" id="{6C3C7F6E-0378-7FD1-B234-D3D6CAC216C3}"/>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a:p>
        </p:txBody>
      </p:sp>
      <p:sp>
        <p:nvSpPr>
          <p:cNvPr id="2" name="Slide Number Placeholder">
            <a:extLst>
              <a:ext uri="{FF2B5EF4-FFF2-40B4-BE49-F238E27FC236}">
                <a16:creationId xmlns:a16="http://schemas.microsoft.com/office/drawing/2014/main" id="{BBFCCD0A-024C-BE04-810C-E844F14B7EDF}"/>
              </a:ext>
            </a:extLst>
          </p:cNvPr>
          <p:cNvSpPr>
            <a:spLocks noGrp="1"/>
          </p:cNvSpPr>
          <p:nvPr>
            <p:ph type="sldNum" sz="quarter" idx="10"/>
          </p:nvPr>
        </p:nvSpPr>
        <p:spPr/>
        <p:txBody>
          <a:bodyPr/>
          <a:lstStyle/>
          <a:p>
            <a:fld id="{86134D44-37F0-44A1-8A08-E9432A030C07}" type="slidenum">
              <a:rPr lang="en-US" smtClean="0"/>
              <a:pPr/>
              <a:t>26</a:t>
            </a:fld>
            <a:endParaRPr lang="en-US" dirty="0"/>
          </a:p>
        </p:txBody>
      </p:sp>
    </p:spTree>
    <p:extLst>
      <p:ext uri="{BB962C8B-B14F-4D97-AF65-F5344CB8AC3E}">
        <p14:creationId xmlns:p14="http://schemas.microsoft.com/office/powerpoint/2010/main" val="544582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E0FC9A-AEC4-4660-DE50-67E2C99A821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08436" y="2932655"/>
            <a:ext cx="5775128" cy="992688"/>
          </a:xfrm>
          <a:prstGeom prst="rect">
            <a:avLst/>
          </a:prstGeom>
        </p:spPr>
      </p:pic>
    </p:spTree>
    <p:extLst>
      <p:ext uri="{BB962C8B-B14F-4D97-AF65-F5344CB8AC3E}">
        <p14:creationId xmlns:p14="http://schemas.microsoft.com/office/powerpoint/2010/main" val="1097519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A5EF90E-0475-279C-751A-5EC48EA3519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15338" y="2932048"/>
            <a:ext cx="5761324" cy="990315"/>
          </a:xfrm>
          <a:prstGeom prst="rect">
            <a:avLst/>
          </a:prstGeom>
        </p:spPr>
      </p:pic>
    </p:spTree>
    <p:extLst>
      <p:ext uri="{BB962C8B-B14F-4D97-AF65-F5344CB8AC3E}">
        <p14:creationId xmlns:p14="http://schemas.microsoft.com/office/powerpoint/2010/main" val="3402913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C00579-893A-A2DB-BB8A-2D76C47FBEEF}"/>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08436" y="2932655"/>
            <a:ext cx="5775128" cy="992688"/>
          </a:xfrm>
          <a:prstGeom prst="rect">
            <a:avLst/>
          </a:prstGeom>
        </p:spPr>
      </p:pic>
    </p:spTree>
    <p:extLst>
      <p:ext uri="{BB962C8B-B14F-4D97-AF65-F5344CB8AC3E}">
        <p14:creationId xmlns:p14="http://schemas.microsoft.com/office/powerpoint/2010/main" val="2769133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2830D-6AE0-1AE6-208C-153030897AF3}"/>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1D6470B-7699-E3B2-37D7-56B7650F3337}"/>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5F3055D-9037-2ABC-9E8E-B4DE837A7F65}"/>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46427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8578DD-E1F8-F55F-C926-07262FF103C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15338" y="2932048"/>
            <a:ext cx="5761324" cy="990315"/>
          </a:xfrm>
          <a:prstGeom prst="rect">
            <a:avLst/>
          </a:prstGeom>
        </p:spPr>
      </p:pic>
    </p:spTree>
    <p:extLst>
      <p:ext uri="{BB962C8B-B14F-4D97-AF65-F5344CB8AC3E}">
        <p14:creationId xmlns:p14="http://schemas.microsoft.com/office/powerpoint/2010/main" val="619203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772E8-6709-9F5E-A3DA-22E8C370C41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272B6FCC-B92A-A99A-6459-16381220D93C}"/>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C3399FE9-51A4-2E9D-3097-98E624D32967}"/>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12593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A70A9-4135-00D1-2838-76AA127465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3F1CCD46-ECA1-7C76-23C5-58606824793A}"/>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E3430BD4-1264-172D-172D-BBC6E8662F74}"/>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E2229BAC-6650-0F04-D51B-3324CD585E7D}"/>
              </a:ext>
            </a:extLst>
          </p:cNvPr>
          <p:cNvSpPr>
            <a:spLocks noGrp="1"/>
          </p:cNvSpPr>
          <p:nvPr>
            <p:ph type="sldNum" sz="quarter" idx="14"/>
          </p:nvPr>
        </p:nvSpPr>
        <p:spPr/>
        <p:txBody>
          <a:bodyPr/>
          <a:lstStyle/>
          <a:p>
            <a:fld id="{86134D44-37F0-44A1-8A08-E9432A030C07}" type="slidenum">
              <a:rPr lang="en-US" smtClean="0"/>
              <a:pPr/>
              <a:t>5</a:t>
            </a:fld>
            <a:endParaRPr lang="en-US" dirty="0"/>
          </a:p>
        </p:txBody>
      </p:sp>
    </p:spTree>
    <p:extLst>
      <p:ext uri="{BB962C8B-B14F-4D97-AF65-F5344CB8AC3E}">
        <p14:creationId xmlns:p14="http://schemas.microsoft.com/office/powerpoint/2010/main" val="254150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8721-72A1-80DA-6E11-78E260FBDE5B}"/>
              </a:ext>
            </a:extLst>
          </p:cNvPr>
          <p:cNvSpPr>
            <a:spLocks noGrp="1"/>
          </p:cNvSpPr>
          <p:nvPr>
            <p:ph type="title"/>
          </p:nvPr>
        </p:nvSpPr>
        <p:spPr>
          <a:xfrm>
            <a:off x="1627542" y="1611899"/>
            <a:ext cx="9470733" cy="1325563"/>
          </a:xfrm>
        </p:spPr>
        <p:txBody>
          <a:bodyPr>
            <a:normAutofit/>
          </a:bodyPr>
          <a:lstStyle/>
          <a:p>
            <a:r>
              <a:rPr lang="en-US" sz="5400" dirty="0"/>
              <a:t>DOB Permit Issuance</a:t>
            </a:r>
          </a:p>
        </p:txBody>
      </p:sp>
      <p:sp>
        <p:nvSpPr>
          <p:cNvPr id="3" name="Text Placeholder 2">
            <a:extLst>
              <a:ext uri="{FF2B5EF4-FFF2-40B4-BE49-F238E27FC236}">
                <a16:creationId xmlns:a16="http://schemas.microsoft.com/office/drawing/2014/main" id="{B4843D06-1385-BE3C-F69A-B2A7C6D55ACF}"/>
              </a:ext>
            </a:extLst>
          </p:cNvPr>
          <p:cNvSpPr>
            <a:spLocks noGrp="1"/>
          </p:cNvSpPr>
          <p:nvPr>
            <p:ph type="body" sz="quarter" idx="12"/>
          </p:nvPr>
        </p:nvSpPr>
        <p:spPr>
          <a:xfrm>
            <a:off x="1627542" y="3266957"/>
            <a:ext cx="9470733" cy="1998722"/>
          </a:xfrm>
        </p:spPr>
        <p:txBody>
          <a:bodyPr>
            <a:normAutofit lnSpcReduction="10000"/>
          </a:bodyPr>
          <a:lstStyle/>
          <a:p>
            <a:r>
              <a:rPr lang="en-US" dirty="0"/>
              <a:t>The Department of Buildings (DOB) issues permits for construction and demolition activities in the City of New York. The construction industry must submit an application to DOB with details of the construction job they would like to complete. In this project, we are going to use the features from “</a:t>
            </a:r>
            <a:r>
              <a:rPr lang="en-US" dirty="0" err="1"/>
              <a:t>DOB_Permit_Issurance</a:t>
            </a:r>
            <a:r>
              <a:rPr lang="en-US" dirty="0"/>
              <a:t>” dataset to predict the types of building permits that are being issued</a:t>
            </a:r>
          </a:p>
        </p:txBody>
      </p:sp>
      <p:sp>
        <p:nvSpPr>
          <p:cNvPr id="4" name="Text Placeholder 3">
            <a:extLst>
              <a:ext uri="{FF2B5EF4-FFF2-40B4-BE49-F238E27FC236}">
                <a16:creationId xmlns:a16="http://schemas.microsoft.com/office/drawing/2014/main" id="{C41A61FC-3A6B-03B0-DFB5-A786985E79CC}"/>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B704873C-F321-B445-EB6C-D6440711F8BB}"/>
              </a:ext>
            </a:extLst>
          </p:cNvPr>
          <p:cNvSpPr>
            <a:spLocks noGrp="1"/>
          </p:cNvSpPr>
          <p:nvPr>
            <p:ph type="sldNum" sz="quarter" idx="11"/>
          </p:nvPr>
        </p:nvSpPr>
        <p:spPr/>
        <p:txBody>
          <a:bodyPr/>
          <a:lstStyle/>
          <a:p>
            <a:fld id="{86134D44-37F0-44A1-8A08-E9432A030C07}" type="slidenum">
              <a:rPr lang="en-US" smtClean="0"/>
              <a:pPr/>
              <a:t>6</a:t>
            </a:fld>
            <a:endParaRPr lang="en-US" dirty="0"/>
          </a:p>
        </p:txBody>
      </p:sp>
    </p:spTree>
    <p:extLst>
      <p:ext uri="{BB962C8B-B14F-4D97-AF65-F5344CB8AC3E}">
        <p14:creationId xmlns:p14="http://schemas.microsoft.com/office/powerpoint/2010/main" val="226234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1EA9-60D4-A2A7-2095-2F894B88E33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03CF9CBF-637F-6A20-D8D0-FF5E851884EB}"/>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CB31B003-8A41-9D2B-F914-7891977A4CD6}"/>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8EC7C17B-85AE-3610-DA7E-D61142E6996D}"/>
              </a:ext>
            </a:extLst>
          </p:cNvPr>
          <p:cNvSpPr>
            <a:spLocks noGrp="1"/>
          </p:cNvSpPr>
          <p:nvPr>
            <p:ph type="sldNum" sz="quarter" idx="17"/>
          </p:nvPr>
        </p:nvSpPr>
        <p:spPr/>
        <p:txBody>
          <a:bodyPr/>
          <a:lstStyle/>
          <a:p>
            <a:fld id="{86134D44-37F0-44A1-8A08-E9432A030C07}" type="slidenum">
              <a:rPr lang="en-US" smtClean="0"/>
              <a:pPr/>
              <a:t>7</a:t>
            </a:fld>
            <a:endParaRPr lang="en-US" dirty="0"/>
          </a:p>
        </p:txBody>
      </p:sp>
    </p:spTree>
    <p:extLst>
      <p:ext uri="{BB962C8B-B14F-4D97-AF65-F5344CB8AC3E}">
        <p14:creationId xmlns:p14="http://schemas.microsoft.com/office/powerpoint/2010/main" val="1612614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2AA76-1A52-08F9-D0A4-B8200CBD10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54E79421-4DAB-9CDD-FF2E-A848C3891A66}"/>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BE7C9B74-6608-9FFE-3E03-CA2BD29AF9E7}"/>
              </a:ext>
            </a:extLst>
          </p:cNvPr>
          <p:cNvSpPr>
            <a:spLocks noGrp="1"/>
          </p:cNvSpPr>
          <p:nvPr>
            <p:ph type="body" sz="quarter" idx="15"/>
          </p:nvPr>
        </p:nvSpPr>
        <p:spPr/>
        <p:txBody>
          <a:bodyPr/>
          <a:lstStyle/>
          <a:p>
            <a:endParaRPr lang="en-US"/>
          </a:p>
        </p:txBody>
      </p:sp>
      <p:sp>
        <p:nvSpPr>
          <p:cNvPr id="5" name="Slide Number Placeholder 4">
            <a:extLst>
              <a:ext uri="{FF2B5EF4-FFF2-40B4-BE49-F238E27FC236}">
                <a16:creationId xmlns:a16="http://schemas.microsoft.com/office/drawing/2014/main" id="{A03A65F7-158E-D514-EA73-DADEA943175B}"/>
              </a:ext>
            </a:extLst>
          </p:cNvPr>
          <p:cNvSpPr>
            <a:spLocks noGrp="1"/>
          </p:cNvSpPr>
          <p:nvPr>
            <p:ph type="sldNum" sz="quarter" idx="16"/>
          </p:nvPr>
        </p:nvSpPr>
        <p:spPr/>
        <p:txBody>
          <a:bodyPr/>
          <a:lstStyle/>
          <a:p>
            <a:fld id="{86134D44-37F0-44A1-8A08-E9432A030C07}" type="slidenum">
              <a:rPr lang="en-US" smtClean="0"/>
              <a:pPr/>
              <a:t>8</a:t>
            </a:fld>
            <a:endParaRPr lang="en-US" dirty="0"/>
          </a:p>
        </p:txBody>
      </p:sp>
    </p:spTree>
    <p:extLst>
      <p:ext uri="{BB962C8B-B14F-4D97-AF65-F5344CB8AC3E}">
        <p14:creationId xmlns:p14="http://schemas.microsoft.com/office/powerpoint/2010/main" val="3197434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1FC3-C76A-034D-1F76-178F4C751E3C}"/>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EA917D6-C27E-ECE2-34AC-F9A461C2D2C9}"/>
              </a:ext>
            </a:extLst>
          </p:cNvPr>
          <p:cNvSpPr>
            <a:spLocks noGrp="1"/>
          </p:cNvSpPr>
          <p:nvPr>
            <p:ph type="body" sz="quarter" idx="15"/>
          </p:nvPr>
        </p:nvSpPr>
        <p:spPr/>
        <p:txBody>
          <a:bodyPr/>
          <a:lstStyle/>
          <a:p>
            <a:endParaRPr lang="en-US"/>
          </a:p>
        </p:txBody>
      </p:sp>
      <p:sp>
        <p:nvSpPr>
          <p:cNvPr id="4" name="Slide Number Placeholder 3">
            <a:extLst>
              <a:ext uri="{FF2B5EF4-FFF2-40B4-BE49-F238E27FC236}">
                <a16:creationId xmlns:a16="http://schemas.microsoft.com/office/drawing/2014/main" id="{5038F25B-FB6A-3F91-396E-AAFA25BE1A99}"/>
              </a:ext>
            </a:extLst>
          </p:cNvPr>
          <p:cNvSpPr>
            <a:spLocks noGrp="1"/>
          </p:cNvSpPr>
          <p:nvPr>
            <p:ph type="sldNum" sz="quarter" idx="11"/>
          </p:nvPr>
        </p:nvSpPr>
        <p:spPr/>
        <p:txBody>
          <a:bodyPr/>
          <a:lstStyle/>
          <a:p>
            <a:fld id="{86134D44-37F0-44A1-8A08-E9432A030C07}" type="slidenum">
              <a:rPr lang="en-US" smtClean="0"/>
              <a:pPr/>
              <a:t>9</a:t>
            </a:fld>
            <a:endParaRPr lang="en-US" dirty="0"/>
          </a:p>
        </p:txBody>
      </p:sp>
    </p:spTree>
    <p:extLst>
      <p:ext uri="{BB962C8B-B14F-4D97-AF65-F5344CB8AC3E}">
        <p14:creationId xmlns:p14="http://schemas.microsoft.com/office/powerpoint/2010/main" val="519110293"/>
      </p:ext>
    </p:extLst>
  </p:cSld>
  <p:clrMapOvr>
    <a:masterClrMapping/>
  </p:clrMapOvr>
</p:sld>
</file>

<file path=ppt/theme/theme1.xml><?xml version="1.0" encoding="utf-8"?>
<a:theme xmlns:a="http://schemas.openxmlformats.org/drawingml/2006/main" name="Office Theme">
  <a:themeElements>
    <a:clrScheme name="SMB PPT ORANGE">
      <a:dk1>
        <a:srgbClr val="000000"/>
      </a:dk1>
      <a:lt1>
        <a:srgbClr val="FFFFFF"/>
      </a:lt1>
      <a:dk2>
        <a:srgbClr val="13294B"/>
      </a:dk2>
      <a:lt2>
        <a:srgbClr val="FF5F05"/>
      </a:lt2>
      <a:accent1>
        <a:srgbClr val="0071CE"/>
      </a:accent1>
      <a:accent2>
        <a:srgbClr val="FCB316"/>
      </a:accent2>
      <a:accent3>
        <a:srgbClr val="007E8E"/>
      </a:accent3>
      <a:accent4>
        <a:srgbClr val="006230"/>
      </a:accent4>
      <a:accent5>
        <a:srgbClr val="5C0E41"/>
      </a:accent5>
      <a:accent6>
        <a:srgbClr val="7D3E13"/>
      </a:accent6>
      <a:hlink>
        <a:srgbClr val="C84113"/>
      </a:hlink>
      <a:folHlink>
        <a:srgbClr val="2159A6"/>
      </a:folHlink>
    </a:clrScheme>
    <a:fontScheme name="SMB PPT">
      <a:majorFont>
        <a:latin typeface="Source Sans Pro Semi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B PowerPoint Template V4" id="{B3CBA2D6-773F-894A-97CE-392945FF435E}" vid="{C086EF9A-8907-304D-A9A1-B52FE47F12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9415</TotalTime>
  <Words>354</Words>
  <Application>Microsoft Office PowerPoint</Application>
  <PresentationFormat>Widescreen</PresentationFormat>
  <Paragraphs>47</Paragraphs>
  <Slides>30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Source Sans Pro</vt:lpstr>
      <vt:lpstr>Source Sans Pro SemiBold</vt:lpstr>
      <vt:lpstr>Office Theme</vt:lpstr>
      <vt:lpstr>NYC Building Permits</vt:lpstr>
      <vt:lpstr>PowerPoint Presentation</vt:lpstr>
      <vt:lpstr>PowerPoint Presentation</vt:lpstr>
      <vt:lpstr>PowerPoint Presentation</vt:lpstr>
      <vt:lpstr>PowerPoint Presentation</vt:lpstr>
      <vt:lpstr>DOB Permit Issuance</vt:lpstr>
      <vt:lpstr>PowerPoint Presentation</vt:lpstr>
      <vt:lpstr>PowerPoint Presentation</vt:lpstr>
      <vt:lpstr>PowerPoint Presentation</vt:lpstr>
      <vt:lpstr>PowerPoint Presentation</vt:lpstr>
      <vt:lpstr>Data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 Bryan</dc:creator>
  <cp:lastModifiedBy>Sun, Tian</cp:lastModifiedBy>
  <cp:revision>20</cp:revision>
  <dcterms:created xsi:type="dcterms:W3CDTF">2022-06-14T14:37:32Z</dcterms:created>
  <dcterms:modified xsi:type="dcterms:W3CDTF">2023-12-03T05:37:26Z</dcterms:modified>
</cp:coreProperties>
</file>