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2" r:id="rId5"/>
    <p:sldId id="264" r:id="rId6"/>
    <p:sldId id="272" r:id="rId7"/>
    <p:sldId id="274" r:id="rId8"/>
    <p:sldId id="275" r:id="rId9"/>
    <p:sldId id="277" r:id="rId10"/>
    <p:sldId id="276" r:id="rId11"/>
    <p:sldId id="280" r:id="rId12"/>
    <p:sldId id="278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A130"/>
    <a:srgbClr val="FFCCFF"/>
    <a:srgbClr val="AC2A90"/>
    <a:srgbClr val="9F3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4BAEB-9BDF-9645-871D-F7F95996CF69}" v="24" dt="2022-12-15T13:17:08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74" autoAdjust="0"/>
    <p:restoredTop sz="90049" autoAdjust="0"/>
  </p:normalViewPr>
  <p:slideViewPr>
    <p:cSldViewPr snapToGrid="0">
      <p:cViewPr varScale="1">
        <p:scale>
          <a:sx n="94" d="100"/>
          <a:sy n="94" d="100"/>
        </p:scale>
        <p:origin x="37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Oldroyd" userId="80f1bd33-2f4d-4920-b1a2-cdade32c8f98" providerId="ADAL" clId="{7F04BAEB-9BDF-9645-871D-F7F95996CF69}"/>
    <pc:docChg chg="custSel modSld modMainMaster">
      <pc:chgData name="Andy Oldroyd" userId="80f1bd33-2f4d-4920-b1a2-cdade32c8f98" providerId="ADAL" clId="{7F04BAEB-9BDF-9645-871D-F7F95996CF69}" dt="2022-12-15T13:17:16.525" v="1112" actId="14100"/>
      <pc:docMkLst>
        <pc:docMk/>
      </pc:docMkLst>
      <pc:sldChg chg="modSp mod">
        <pc:chgData name="Andy Oldroyd" userId="80f1bd33-2f4d-4920-b1a2-cdade32c8f98" providerId="ADAL" clId="{7F04BAEB-9BDF-9645-871D-F7F95996CF69}" dt="2022-12-15T12:55:01.728" v="95" actId="20577"/>
        <pc:sldMkLst>
          <pc:docMk/>
          <pc:sldMk cId="530636149" sldId="262"/>
        </pc:sldMkLst>
        <pc:spChg chg="mod">
          <ac:chgData name="Andy Oldroyd" userId="80f1bd33-2f4d-4920-b1a2-cdade32c8f98" providerId="ADAL" clId="{7F04BAEB-9BDF-9645-871D-F7F95996CF69}" dt="2022-12-15T12:54:44.202" v="51" actId="20577"/>
          <ac:spMkLst>
            <pc:docMk/>
            <pc:sldMk cId="530636149" sldId="262"/>
            <ac:spMk id="4" creationId="{00000000-0000-0000-0000-000000000000}"/>
          </ac:spMkLst>
        </pc:spChg>
        <pc:spChg chg="mod">
          <ac:chgData name="Andy Oldroyd" userId="80f1bd33-2f4d-4920-b1a2-cdade32c8f98" providerId="ADAL" clId="{7F04BAEB-9BDF-9645-871D-F7F95996CF69}" dt="2022-12-15T12:54:55.424" v="79" actId="20577"/>
          <ac:spMkLst>
            <pc:docMk/>
            <pc:sldMk cId="530636149" sldId="262"/>
            <ac:spMk id="5" creationId="{00000000-0000-0000-0000-000000000000}"/>
          </ac:spMkLst>
        </pc:spChg>
        <pc:spChg chg="mod">
          <ac:chgData name="Andy Oldroyd" userId="80f1bd33-2f4d-4920-b1a2-cdade32c8f98" providerId="ADAL" clId="{7F04BAEB-9BDF-9645-871D-F7F95996CF69}" dt="2022-12-15T12:54:50.903" v="66" actId="20577"/>
          <ac:spMkLst>
            <pc:docMk/>
            <pc:sldMk cId="530636149" sldId="262"/>
            <ac:spMk id="6" creationId="{00000000-0000-0000-0000-000000000000}"/>
          </ac:spMkLst>
        </pc:spChg>
        <pc:spChg chg="mod">
          <ac:chgData name="Andy Oldroyd" userId="80f1bd33-2f4d-4920-b1a2-cdade32c8f98" providerId="ADAL" clId="{7F04BAEB-9BDF-9645-871D-F7F95996CF69}" dt="2022-12-15T12:55:01.728" v="95" actId="20577"/>
          <ac:spMkLst>
            <pc:docMk/>
            <pc:sldMk cId="530636149" sldId="262"/>
            <ac:spMk id="7" creationId="{00000000-0000-0000-0000-000000000000}"/>
          </ac:spMkLst>
        </pc:spChg>
      </pc:sldChg>
      <pc:sldChg chg="addSp delSp modSp mod modClrScheme chgLayout">
        <pc:chgData name="Andy Oldroyd" userId="80f1bd33-2f4d-4920-b1a2-cdade32c8f98" providerId="ADAL" clId="{7F04BAEB-9BDF-9645-871D-F7F95996CF69}" dt="2022-12-15T13:17:16.525" v="1112" actId="14100"/>
        <pc:sldMkLst>
          <pc:docMk/>
          <pc:sldMk cId="1965218464" sldId="328"/>
        </pc:sldMkLst>
        <pc:spChg chg="del">
          <ac:chgData name="Andy Oldroyd" userId="80f1bd33-2f4d-4920-b1a2-cdade32c8f98" providerId="ADAL" clId="{7F04BAEB-9BDF-9645-871D-F7F95996CF69}" dt="2022-12-15T12:55:09.080" v="96" actId="700"/>
          <ac:spMkLst>
            <pc:docMk/>
            <pc:sldMk cId="1965218464" sldId="328"/>
            <ac:spMk id="2" creationId="{3FACD6DF-EA25-28E2-5751-D1E46B9DFC7D}"/>
          </ac:spMkLst>
        </pc:spChg>
        <pc:spChg chg="del mod ord">
          <ac:chgData name="Andy Oldroyd" userId="80f1bd33-2f4d-4920-b1a2-cdade32c8f98" providerId="ADAL" clId="{7F04BAEB-9BDF-9645-871D-F7F95996CF69}" dt="2022-12-15T12:55:09.080" v="96" actId="700"/>
          <ac:spMkLst>
            <pc:docMk/>
            <pc:sldMk cId="1965218464" sldId="328"/>
            <ac:spMk id="3" creationId="{AEE14A3B-4723-A80F-1CA4-8240D38B73DC}"/>
          </ac:spMkLst>
        </pc:spChg>
        <pc:spChg chg="del">
          <ac:chgData name="Andy Oldroyd" userId="80f1bd33-2f4d-4920-b1a2-cdade32c8f98" providerId="ADAL" clId="{7F04BAEB-9BDF-9645-871D-F7F95996CF69}" dt="2022-12-15T12:55:09.080" v="96" actId="700"/>
          <ac:spMkLst>
            <pc:docMk/>
            <pc:sldMk cId="1965218464" sldId="328"/>
            <ac:spMk id="4" creationId="{2CF75E63-6810-1539-953D-9EBC390ABD77}"/>
          </ac:spMkLst>
        </pc:spChg>
        <pc:spChg chg="del">
          <ac:chgData name="Andy Oldroyd" userId="80f1bd33-2f4d-4920-b1a2-cdade32c8f98" providerId="ADAL" clId="{7F04BAEB-9BDF-9645-871D-F7F95996CF69}" dt="2022-12-15T12:55:09.080" v="96" actId="700"/>
          <ac:spMkLst>
            <pc:docMk/>
            <pc:sldMk cId="1965218464" sldId="328"/>
            <ac:spMk id="5" creationId="{FD268DCA-936C-93C8-9E33-190DF6D1A91F}"/>
          </ac:spMkLst>
        </pc:spChg>
        <pc:spChg chg="add mod ord">
          <ac:chgData name="Andy Oldroyd" userId="80f1bd33-2f4d-4920-b1a2-cdade32c8f98" providerId="ADAL" clId="{7F04BAEB-9BDF-9645-871D-F7F95996CF69}" dt="2022-12-15T12:57:30.824" v="207" actId="700"/>
          <ac:spMkLst>
            <pc:docMk/>
            <pc:sldMk cId="1965218464" sldId="328"/>
            <ac:spMk id="6" creationId="{EF8CDC55-7B70-8B31-2180-C522625BC5D0}"/>
          </ac:spMkLst>
        </pc:spChg>
        <pc:spChg chg="add mod ord">
          <ac:chgData name="Andy Oldroyd" userId="80f1bd33-2f4d-4920-b1a2-cdade32c8f98" providerId="ADAL" clId="{7F04BAEB-9BDF-9645-871D-F7F95996CF69}" dt="2022-12-15T13:16:27.919" v="1088" actId="20577"/>
          <ac:spMkLst>
            <pc:docMk/>
            <pc:sldMk cId="1965218464" sldId="328"/>
            <ac:spMk id="7" creationId="{3B974265-62EF-4433-0715-828319FCAC42}"/>
          </ac:spMkLst>
        </pc:spChg>
        <pc:spChg chg="add del mod ord">
          <ac:chgData name="Andy Oldroyd" userId="80f1bd33-2f4d-4920-b1a2-cdade32c8f98" providerId="ADAL" clId="{7F04BAEB-9BDF-9645-871D-F7F95996CF69}" dt="2022-12-15T12:58:06.841" v="251" actId="478"/>
          <ac:spMkLst>
            <pc:docMk/>
            <pc:sldMk cId="1965218464" sldId="328"/>
            <ac:spMk id="8" creationId="{0F5ECCE1-F901-127D-699E-730DA1A7787A}"/>
          </ac:spMkLst>
        </pc:spChg>
        <pc:spChg chg="add mod">
          <ac:chgData name="Andy Oldroyd" userId="80f1bd33-2f4d-4920-b1a2-cdade32c8f98" providerId="ADAL" clId="{7F04BAEB-9BDF-9645-871D-F7F95996CF69}" dt="2022-12-15T13:04:56.540" v="451" actId="20577"/>
          <ac:spMkLst>
            <pc:docMk/>
            <pc:sldMk cId="1965218464" sldId="328"/>
            <ac:spMk id="12" creationId="{8BE75A55-8832-4395-571A-BD92D072CE9E}"/>
          </ac:spMkLst>
        </pc:spChg>
        <pc:spChg chg="add mod">
          <ac:chgData name="Andy Oldroyd" userId="80f1bd33-2f4d-4920-b1a2-cdade32c8f98" providerId="ADAL" clId="{7F04BAEB-9BDF-9645-871D-F7F95996CF69}" dt="2022-12-15T13:03:59.383" v="437" actId="1076"/>
          <ac:spMkLst>
            <pc:docMk/>
            <pc:sldMk cId="1965218464" sldId="328"/>
            <ac:spMk id="14" creationId="{564CA408-B0B4-BAA6-39D8-5D4EAE69AF6E}"/>
          </ac:spMkLst>
        </pc:spChg>
        <pc:spChg chg="add mod">
          <ac:chgData name="Andy Oldroyd" userId="80f1bd33-2f4d-4920-b1a2-cdade32c8f98" providerId="ADAL" clId="{7F04BAEB-9BDF-9645-871D-F7F95996CF69}" dt="2022-12-15T13:04:02.973" v="438" actId="1076"/>
          <ac:spMkLst>
            <pc:docMk/>
            <pc:sldMk cId="1965218464" sldId="328"/>
            <ac:spMk id="15" creationId="{C6C2DB34-6DAE-1332-E81C-D0676D450918}"/>
          </ac:spMkLst>
        </pc:spChg>
        <pc:spChg chg="add del mod">
          <ac:chgData name="Andy Oldroyd" userId="80f1bd33-2f4d-4920-b1a2-cdade32c8f98" providerId="ADAL" clId="{7F04BAEB-9BDF-9645-871D-F7F95996CF69}" dt="2022-12-15T13:01:30.949" v="377" actId="478"/>
          <ac:spMkLst>
            <pc:docMk/>
            <pc:sldMk cId="1965218464" sldId="328"/>
            <ac:spMk id="16" creationId="{552B7412-509E-E439-B99B-3EE5782529B7}"/>
          </ac:spMkLst>
        </pc:spChg>
        <pc:spChg chg="add mod">
          <ac:chgData name="Andy Oldroyd" userId="80f1bd33-2f4d-4920-b1a2-cdade32c8f98" providerId="ADAL" clId="{7F04BAEB-9BDF-9645-871D-F7F95996CF69}" dt="2022-12-15T13:04:19.468" v="442" actId="1076"/>
          <ac:spMkLst>
            <pc:docMk/>
            <pc:sldMk cId="1965218464" sldId="328"/>
            <ac:spMk id="17" creationId="{DBED0A43-7F8C-FDA1-67C7-7EC9CC9C34E6}"/>
          </ac:spMkLst>
        </pc:spChg>
        <pc:spChg chg="add mod">
          <ac:chgData name="Andy Oldroyd" userId="80f1bd33-2f4d-4920-b1a2-cdade32c8f98" providerId="ADAL" clId="{7F04BAEB-9BDF-9645-871D-F7F95996CF69}" dt="2022-12-15T13:04:14.672" v="441" actId="1076"/>
          <ac:spMkLst>
            <pc:docMk/>
            <pc:sldMk cId="1965218464" sldId="328"/>
            <ac:spMk id="18" creationId="{A5DAF914-D9ED-C6B5-F363-BEB6E8199BC9}"/>
          </ac:spMkLst>
        </pc:spChg>
        <pc:spChg chg="add mod">
          <ac:chgData name="Andy Oldroyd" userId="80f1bd33-2f4d-4920-b1a2-cdade32c8f98" providerId="ADAL" clId="{7F04BAEB-9BDF-9645-871D-F7F95996CF69}" dt="2022-12-15T13:10:28.610" v="707" actId="1076"/>
          <ac:spMkLst>
            <pc:docMk/>
            <pc:sldMk cId="1965218464" sldId="328"/>
            <ac:spMk id="19" creationId="{4BF5BBBB-700A-382C-45AB-CADE9AE7FA7C}"/>
          </ac:spMkLst>
        </pc:spChg>
        <pc:spChg chg="add mod">
          <ac:chgData name="Andy Oldroyd" userId="80f1bd33-2f4d-4920-b1a2-cdade32c8f98" providerId="ADAL" clId="{7F04BAEB-9BDF-9645-871D-F7F95996CF69}" dt="2022-12-15T13:10:13.834" v="705" actId="1076"/>
          <ac:spMkLst>
            <pc:docMk/>
            <pc:sldMk cId="1965218464" sldId="328"/>
            <ac:spMk id="20" creationId="{03832DE7-C4F7-7CA1-F50B-235073394CF9}"/>
          </ac:spMkLst>
        </pc:spChg>
        <pc:spChg chg="add del mod">
          <ac:chgData name="Andy Oldroyd" userId="80f1bd33-2f4d-4920-b1a2-cdade32c8f98" providerId="ADAL" clId="{7F04BAEB-9BDF-9645-871D-F7F95996CF69}" dt="2022-12-15T13:04:48.833" v="447" actId="478"/>
          <ac:spMkLst>
            <pc:docMk/>
            <pc:sldMk cId="1965218464" sldId="328"/>
            <ac:spMk id="21" creationId="{1F4E7AF4-1E3B-6C81-E1CA-FA71B1B0D508}"/>
          </ac:spMkLst>
        </pc:spChg>
        <pc:spChg chg="add del mod">
          <ac:chgData name="Andy Oldroyd" userId="80f1bd33-2f4d-4920-b1a2-cdade32c8f98" providerId="ADAL" clId="{7F04BAEB-9BDF-9645-871D-F7F95996CF69}" dt="2022-12-15T13:05:40.059" v="452" actId="478"/>
          <ac:spMkLst>
            <pc:docMk/>
            <pc:sldMk cId="1965218464" sldId="328"/>
            <ac:spMk id="22" creationId="{48820A5D-18ED-00E2-9474-98909E2577D5}"/>
          </ac:spMkLst>
        </pc:spChg>
        <pc:spChg chg="add mod">
          <ac:chgData name="Andy Oldroyd" userId="80f1bd33-2f4d-4920-b1a2-cdade32c8f98" providerId="ADAL" clId="{7F04BAEB-9BDF-9645-871D-F7F95996CF69}" dt="2022-12-15T13:11:03.104" v="719" actId="1036"/>
          <ac:spMkLst>
            <pc:docMk/>
            <pc:sldMk cId="1965218464" sldId="328"/>
            <ac:spMk id="23" creationId="{BE4ACA39-DB54-9062-05C6-9EE8D8CB7BCF}"/>
          </ac:spMkLst>
        </pc:spChg>
        <pc:spChg chg="add mod">
          <ac:chgData name="Andy Oldroyd" userId="80f1bd33-2f4d-4920-b1a2-cdade32c8f98" providerId="ADAL" clId="{7F04BAEB-9BDF-9645-871D-F7F95996CF69}" dt="2022-12-15T13:06:26.057" v="502" actId="14100"/>
          <ac:spMkLst>
            <pc:docMk/>
            <pc:sldMk cId="1965218464" sldId="328"/>
            <ac:spMk id="24" creationId="{9A6B06EB-7C85-AAAA-39A1-32FDDA0FD5E1}"/>
          </ac:spMkLst>
        </pc:spChg>
        <pc:spChg chg="add mod">
          <ac:chgData name="Andy Oldroyd" userId="80f1bd33-2f4d-4920-b1a2-cdade32c8f98" providerId="ADAL" clId="{7F04BAEB-9BDF-9645-871D-F7F95996CF69}" dt="2022-12-15T13:11:06.165" v="722" actId="1036"/>
          <ac:spMkLst>
            <pc:docMk/>
            <pc:sldMk cId="1965218464" sldId="328"/>
            <ac:spMk id="25" creationId="{790F1945-0B84-8FC7-F5D4-E8E46539BC6B}"/>
          </ac:spMkLst>
        </pc:spChg>
        <pc:spChg chg="add del mod">
          <ac:chgData name="Andy Oldroyd" userId="80f1bd33-2f4d-4920-b1a2-cdade32c8f98" providerId="ADAL" clId="{7F04BAEB-9BDF-9645-871D-F7F95996CF69}" dt="2022-12-15T13:07:52.225" v="603" actId="478"/>
          <ac:spMkLst>
            <pc:docMk/>
            <pc:sldMk cId="1965218464" sldId="328"/>
            <ac:spMk id="26" creationId="{0834C493-652F-CFAB-2A82-EC1D967F016D}"/>
          </ac:spMkLst>
        </pc:spChg>
        <pc:spChg chg="add del mod">
          <ac:chgData name="Andy Oldroyd" userId="80f1bd33-2f4d-4920-b1a2-cdade32c8f98" providerId="ADAL" clId="{7F04BAEB-9BDF-9645-871D-F7F95996CF69}" dt="2022-12-15T13:08:00.084" v="605" actId="478"/>
          <ac:spMkLst>
            <pc:docMk/>
            <pc:sldMk cId="1965218464" sldId="328"/>
            <ac:spMk id="27" creationId="{6A48AEC6-EE20-F892-15C3-5AE34FB29579}"/>
          </ac:spMkLst>
        </pc:spChg>
        <pc:spChg chg="add mod">
          <ac:chgData name="Andy Oldroyd" userId="80f1bd33-2f4d-4920-b1a2-cdade32c8f98" providerId="ADAL" clId="{7F04BAEB-9BDF-9645-871D-F7F95996CF69}" dt="2022-12-15T13:07:56.510" v="604" actId="14100"/>
          <ac:spMkLst>
            <pc:docMk/>
            <pc:sldMk cId="1965218464" sldId="328"/>
            <ac:spMk id="28" creationId="{FC63F3CD-B7BA-FCEF-BE07-7BC05629DF8E}"/>
          </ac:spMkLst>
        </pc:spChg>
        <pc:spChg chg="add mod">
          <ac:chgData name="Andy Oldroyd" userId="80f1bd33-2f4d-4920-b1a2-cdade32c8f98" providerId="ADAL" clId="{7F04BAEB-9BDF-9645-871D-F7F95996CF69}" dt="2022-12-15T13:11:43.475" v="735" actId="1036"/>
          <ac:spMkLst>
            <pc:docMk/>
            <pc:sldMk cId="1965218464" sldId="328"/>
            <ac:spMk id="29" creationId="{4AC5DBAB-2AFF-353F-F436-2F45DB5FDDB3}"/>
          </ac:spMkLst>
        </pc:spChg>
        <pc:spChg chg="add mod">
          <ac:chgData name="Andy Oldroyd" userId="80f1bd33-2f4d-4920-b1a2-cdade32c8f98" providerId="ADAL" clId="{7F04BAEB-9BDF-9645-871D-F7F95996CF69}" dt="2022-12-15T13:11:19.112" v="727" actId="1036"/>
          <ac:spMkLst>
            <pc:docMk/>
            <pc:sldMk cId="1965218464" sldId="328"/>
            <ac:spMk id="30" creationId="{275723DC-68B0-0BEE-1B66-209257D55875}"/>
          </ac:spMkLst>
        </pc:spChg>
        <pc:spChg chg="add del mod">
          <ac:chgData name="Andy Oldroyd" userId="80f1bd33-2f4d-4920-b1a2-cdade32c8f98" providerId="ADAL" clId="{7F04BAEB-9BDF-9645-871D-F7F95996CF69}" dt="2022-12-15T13:16:46.215" v="1091" actId="478"/>
          <ac:spMkLst>
            <pc:docMk/>
            <pc:sldMk cId="1965218464" sldId="328"/>
            <ac:spMk id="55" creationId="{D58618DB-848B-C00D-11D1-F33096B0DBDD}"/>
          </ac:spMkLst>
        </pc:spChg>
        <pc:spChg chg="add mod">
          <ac:chgData name="Andy Oldroyd" userId="80f1bd33-2f4d-4920-b1a2-cdade32c8f98" providerId="ADAL" clId="{7F04BAEB-9BDF-9645-871D-F7F95996CF69}" dt="2022-12-15T13:16:58.524" v="1109" actId="20577"/>
          <ac:spMkLst>
            <pc:docMk/>
            <pc:sldMk cId="1965218464" sldId="328"/>
            <ac:spMk id="56" creationId="{3EEC2414-3FAE-20E0-9025-8F60EB78CEC2}"/>
          </ac:spMkLst>
        </pc:spChg>
        <pc:cxnChg chg="add mod">
          <ac:chgData name="Andy Oldroyd" userId="80f1bd33-2f4d-4920-b1a2-cdade32c8f98" providerId="ADAL" clId="{7F04BAEB-9BDF-9645-871D-F7F95996CF69}" dt="2022-12-15T12:58:19.960" v="253" actId="14100"/>
          <ac:cxnSpMkLst>
            <pc:docMk/>
            <pc:sldMk cId="1965218464" sldId="328"/>
            <ac:cxnSpMk id="10" creationId="{6B01168A-D1C1-0800-8313-222902066C37}"/>
          </ac:cxnSpMkLst>
        </pc:cxnChg>
        <pc:cxnChg chg="add mod">
          <ac:chgData name="Andy Oldroyd" userId="80f1bd33-2f4d-4920-b1a2-cdade32c8f98" providerId="ADAL" clId="{7F04BAEB-9BDF-9645-871D-F7F95996CF69}" dt="2022-12-15T12:58:43.049" v="265" actId="1076"/>
          <ac:cxnSpMkLst>
            <pc:docMk/>
            <pc:sldMk cId="1965218464" sldId="328"/>
            <ac:cxnSpMk id="13" creationId="{5443D140-859F-30A4-36D4-D90AEAD9D239}"/>
          </ac:cxnSpMkLst>
        </pc:cxnChg>
        <pc:cxnChg chg="add mod">
          <ac:chgData name="Andy Oldroyd" userId="80f1bd33-2f4d-4920-b1a2-cdade32c8f98" providerId="ADAL" clId="{7F04BAEB-9BDF-9645-871D-F7F95996CF69}" dt="2022-12-15T13:09:49.203" v="695" actId="13822"/>
          <ac:cxnSpMkLst>
            <pc:docMk/>
            <pc:sldMk cId="1965218464" sldId="328"/>
            <ac:cxnSpMk id="32" creationId="{AA912CB4-3613-5ACF-8427-06C36046A443}"/>
          </ac:cxnSpMkLst>
        </pc:cxnChg>
        <pc:cxnChg chg="add mod">
          <ac:chgData name="Andy Oldroyd" userId="80f1bd33-2f4d-4920-b1a2-cdade32c8f98" providerId="ADAL" clId="{7F04BAEB-9BDF-9645-871D-F7F95996CF69}" dt="2022-12-15T13:09:57.024" v="698" actId="14100"/>
          <ac:cxnSpMkLst>
            <pc:docMk/>
            <pc:sldMk cId="1965218464" sldId="328"/>
            <ac:cxnSpMk id="33" creationId="{0A1A3C6F-44CB-5C95-3FAA-86F6C5F2828D}"/>
          </ac:cxnSpMkLst>
        </pc:cxnChg>
        <pc:cxnChg chg="add mod">
          <ac:chgData name="Andy Oldroyd" userId="80f1bd33-2f4d-4920-b1a2-cdade32c8f98" providerId="ADAL" clId="{7F04BAEB-9BDF-9645-871D-F7F95996CF69}" dt="2022-12-15T13:10:28.610" v="707" actId="1076"/>
          <ac:cxnSpMkLst>
            <pc:docMk/>
            <pc:sldMk cId="1965218464" sldId="328"/>
            <ac:cxnSpMk id="36" creationId="{4BD2DA05-16DF-24AB-F0BB-2327979C2740}"/>
          </ac:cxnSpMkLst>
        </pc:cxnChg>
        <pc:cxnChg chg="add mod">
          <ac:chgData name="Andy Oldroyd" userId="80f1bd33-2f4d-4920-b1a2-cdade32c8f98" providerId="ADAL" clId="{7F04BAEB-9BDF-9645-871D-F7F95996CF69}" dt="2022-12-15T13:10:13.834" v="705" actId="1076"/>
          <ac:cxnSpMkLst>
            <pc:docMk/>
            <pc:sldMk cId="1965218464" sldId="328"/>
            <ac:cxnSpMk id="39" creationId="{3E8B3622-CDB0-4FFB-E83C-EDAA2DEE3B7E}"/>
          </ac:cxnSpMkLst>
        </pc:cxnChg>
        <pc:cxnChg chg="add mod">
          <ac:chgData name="Andy Oldroyd" userId="80f1bd33-2f4d-4920-b1a2-cdade32c8f98" providerId="ADAL" clId="{7F04BAEB-9BDF-9645-871D-F7F95996CF69}" dt="2022-12-15T13:11:03.104" v="719" actId="1036"/>
          <ac:cxnSpMkLst>
            <pc:docMk/>
            <pc:sldMk cId="1965218464" sldId="328"/>
            <ac:cxnSpMk id="46" creationId="{45AA8E12-4253-406A-5C15-0D43C6323183}"/>
          </ac:cxnSpMkLst>
        </pc:cxnChg>
        <pc:cxnChg chg="add mod">
          <ac:chgData name="Andy Oldroyd" userId="80f1bd33-2f4d-4920-b1a2-cdade32c8f98" providerId="ADAL" clId="{7F04BAEB-9BDF-9645-871D-F7F95996CF69}" dt="2022-12-15T13:11:06.165" v="722" actId="1036"/>
          <ac:cxnSpMkLst>
            <pc:docMk/>
            <pc:sldMk cId="1965218464" sldId="328"/>
            <ac:cxnSpMk id="48" creationId="{15612557-5E40-FFF6-21D3-A39B83D82F7E}"/>
          </ac:cxnSpMkLst>
        </pc:cxnChg>
        <pc:cxnChg chg="add mod">
          <ac:chgData name="Andy Oldroyd" userId="80f1bd33-2f4d-4920-b1a2-cdade32c8f98" providerId="ADAL" clId="{7F04BAEB-9BDF-9645-871D-F7F95996CF69}" dt="2022-12-15T13:11:25.242" v="728" actId="13822"/>
          <ac:cxnSpMkLst>
            <pc:docMk/>
            <pc:sldMk cId="1965218464" sldId="328"/>
            <ac:cxnSpMk id="52" creationId="{E69B2BD0-A9FF-4BAC-7B36-45CF9EB9A852}"/>
          </ac:cxnSpMkLst>
        </pc:cxnChg>
        <pc:cxnChg chg="add mod">
          <ac:chgData name="Andy Oldroyd" userId="80f1bd33-2f4d-4920-b1a2-cdade32c8f98" providerId="ADAL" clId="{7F04BAEB-9BDF-9645-871D-F7F95996CF69}" dt="2022-12-15T13:11:49.542" v="736" actId="13822"/>
          <ac:cxnSpMkLst>
            <pc:docMk/>
            <pc:sldMk cId="1965218464" sldId="328"/>
            <ac:cxnSpMk id="54" creationId="{BB603D62-3200-5A12-C8E7-EB60FD1F8630}"/>
          </ac:cxnSpMkLst>
        </pc:cxnChg>
        <pc:cxnChg chg="add mod">
          <ac:chgData name="Andy Oldroyd" userId="80f1bd33-2f4d-4920-b1a2-cdade32c8f98" providerId="ADAL" clId="{7F04BAEB-9BDF-9645-871D-F7F95996CF69}" dt="2022-12-15T13:17:16.525" v="1112" actId="14100"/>
          <ac:cxnSpMkLst>
            <pc:docMk/>
            <pc:sldMk cId="1965218464" sldId="328"/>
            <ac:cxnSpMk id="57" creationId="{E84373B0-6ECD-B93F-A2FD-D030E7F7AFA2}"/>
          </ac:cxnSpMkLst>
        </pc:cxnChg>
      </pc:sldChg>
      <pc:sldMasterChg chg="addSp modSp mod">
        <pc:chgData name="Andy Oldroyd" userId="80f1bd33-2f4d-4920-b1a2-cdade32c8f98" providerId="ADAL" clId="{7F04BAEB-9BDF-9645-871D-F7F95996CF69}" dt="2022-12-15T12:55:32.845" v="98" actId="1076"/>
        <pc:sldMasterMkLst>
          <pc:docMk/>
          <pc:sldMasterMk cId="2543076957" sldId="2147483648"/>
        </pc:sldMasterMkLst>
        <pc:picChg chg="add mod">
          <ac:chgData name="Andy Oldroyd" userId="80f1bd33-2f4d-4920-b1a2-cdade32c8f98" providerId="ADAL" clId="{7F04BAEB-9BDF-9645-871D-F7F95996CF69}" dt="2022-12-15T12:55:32.845" v="98" actId="1076"/>
          <ac:picMkLst>
            <pc:docMk/>
            <pc:sldMasterMk cId="2543076957" sldId="2147483648"/>
            <ac:picMk id="7" creationId="{0723D421-D9CA-7BED-1757-8BBDB9868AFD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06C8-6213-402E-B66E-4912D1A848CC}" type="datetimeFigureOut">
              <a:rPr lang="de-DE" smtClean="0"/>
              <a:t>02.06.2023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AC06F-3CB4-45A2-BEF0-DAAF5D43F2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76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9C642-B011-470F-BF62-B7947B51EB1F}" type="datetimeFigureOut">
              <a:rPr lang="de-DE" smtClean="0"/>
              <a:t>02.06.2023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85E8C-0A58-42D5-9D44-BE7D236CE80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98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Following transitive and parent-child</a:t>
            </a:r>
            <a:r>
              <a:rPr lang="de-DE" baseline="0" dirty="0" smtClean="0"/>
              <a:t> relationships defined in the mind map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5E8C-0A58-42D5-9D44-BE7D236CE80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5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i="1" dirty="0" smtClean="0"/>
              <a:t>Download a lidar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i="1" dirty="0" smtClean="0"/>
              <a:t>Extract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i="1" dirty="0" smtClean="0"/>
              <a:t>Update user‘s lidar simulator local template with data from ontology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5E8C-0A58-42D5-9D44-BE7D236CE80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97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i="1" dirty="0" smtClean="0"/>
              <a:t>Avoid lidar</a:t>
            </a:r>
            <a:r>
              <a:rPr lang="de-DE" b="1" i="1" baseline="0" dirty="0" smtClean="0"/>
              <a:t> black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i="1" baseline="0" dirty="0" smtClean="0"/>
              <a:t>Reduce the possibilities for innovation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i="1" baseline="0" dirty="0" smtClean="0"/>
              <a:t>Sharing data and resources (code or template for a lidar simulator)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i="1" baseline="0" dirty="0" smtClean="0"/>
              <a:t>Safety : Lidar safety class for public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i="1" baseline="0" dirty="0" smtClean="0"/>
              <a:t>IEC definitions</a:t>
            </a:r>
            <a:endParaRPr lang="de-DE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5E8C-0A58-42D5-9D44-BE7D236CE80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19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gif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0FEE6-11B0-412E-A01F-9AD7A2F7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7F1523-77B8-4A0D-8D96-437D014A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896F91-1A93-458D-B866-EC089ECA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13.06.2023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0682FE-4A31-4CD5-86D1-5F0983F3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 52 General Meeting 2023 - WG7 Lidar Ontology Group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7B46E-2068-4AF5-9017-CCE74047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F563-16AB-43AD-86E7-C3F3A90904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6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59F6A-2562-465D-9F4E-050EAD82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2AE403-4316-4CEB-A191-FC896D703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04433-9FDF-4216-96B2-0BC500C9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13.06.2023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68E2B0-CF43-4FD6-9EE5-B340B14B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 52 General Meeting 2023 - WG7 Lidar Ontology Group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1576C-5275-408B-B991-CD7288D2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F563-16AB-43AD-86E7-C3F3A90904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20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77071F-489F-4587-BFD7-B519F7442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BB430D-4675-42BF-ABD8-D18A6F79C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590D13-D6C0-4D58-9FF0-EB1A4523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13.06.2023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01A9E5-1F90-45CB-A78B-E4033BEF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 52 General Meeting 2023 - WG7 Lidar Ontology Group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B0DDC-A6A5-449B-9DB4-EBBB0B88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F563-16AB-43AD-86E7-C3F3A90904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20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- 2/3 Text, 1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12000" y="2057401"/>
            <a:ext cx="4080000" cy="405976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 i="0" baseline="0">
                <a:latin typeface="Frutiger LT Com 55 Roman" panose="020B0503030504020204" pitchFamily="34" charset="77"/>
              </a:defRPr>
            </a:lvl1pPr>
          </a:lstStyle>
          <a:p>
            <a:r>
              <a:rPr lang="de-DE" dirty="0"/>
              <a:t>Bild durch Doppelklick einfügen</a:t>
            </a:r>
          </a:p>
        </p:txBody>
      </p:sp>
      <p:sp>
        <p:nvSpPr>
          <p:cNvPr id="17" name="Inhaltsplatzhalter 5"/>
          <p:cNvSpPr>
            <a:spLocks noGrp="1"/>
          </p:cNvSpPr>
          <p:nvPr>
            <p:ph sz="quarter" idx="14"/>
          </p:nvPr>
        </p:nvSpPr>
        <p:spPr>
          <a:xfrm>
            <a:off x="575733" y="2057401"/>
            <a:ext cx="7536267" cy="4059767"/>
          </a:xfrm>
          <a:prstGeom prst="rect">
            <a:avLst/>
          </a:prstGeom>
        </p:spPr>
        <p:txBody>
          <a:bodyPr vert="horz"/>
          <a:lstStyle>
            <a:lvl1pPr marL="239994" indent="-239994">
              <a:lnSpc>
                <a:spcPts val="2400"/>
              </a:lnSpc>
              <a:spcBef>
                <a:spcPts val="0"/>
              </a:spcBef>
              <a:spcAft>
                <a:spcPts val="1600"/>
              </a:spcAft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  <a:tabLst/>
              <a:defRPr/>
            </a:lvl1pPr>
            <a:lvl2pPr marL="479988" indent="-239994">
              <a:lnSpc>
                <a:spcPts val="2400"/>
              </a:lnSpc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</a:buBlip>
              <a:defRPr lang="de-DE" smtClean="0"/>
            </a:lvl2pPr>
            <a:lvl3pPr marL="671983" indent="-191995">
              <a:lnSpc>
                <a:spcPts val="2400"/>
              </a:lnSpc>
              <a:spcBef>
                <a:spcPts val="0"/>
              </a:spcBef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</a:buBlip>
              <a:tabLst>
                <a:tab pos="1919769" algn="l"/>
              </a:tabLst>
              <a:defRPr lang="de-DE" sz="1600" smtClean="0"/>
            </a:lvl3pPr>
            <a:lvl4pPr marL="863978" indent="-191995">
              <a:lnSpc>
                <a:spcPts val="2400"/>
              </a:lnSpc>
              <a:spcBef>
                <a:spcPts val="0"/>
              </a:spcBef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</a:buBlip>
              <a:defRPr lang="de-DE" sz="1600" smtClean="0">
                <a:solidFill>
                  <a:schemeClr val="bg1">
                    <a:lumMod val="50000"/>
                  </a:schemeClr>
                </a:solidFill>
              </a:defRPr>
            </a:lvl4pPr>
            <a:lvl5pPr marL="1055974" indent="-191995">
              <a:lnSpc>
                <a:spcPts val="2400"/>
              </a:lnSpc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</a:buBlip>
              <a:defRPr lang="de-DE" sz="1600" smtClean="0">
                <a:solidFill>
                  <a:schemeClr val="bg1">
                    <a:lumMod val="50000"/>
                  </a:schemeClr>
                </a:solidFill>
              </a:defRPr>
            </a:lvl5pPr>
            <a:lvl8pPr marL="4267093" indent="0">
              <a:buNone/>
              <a:defRPr/>
            </a:lvl8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6117168"/>
            <a:ext cx="12192000" cy="7408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1631" y="6272293"/>
            <a:ext cx="1593779" cy="452315"/>
          </a:xfrm>
          <a:prstGeom prst="rect">
            <a:avLst/>
          </a:prstGeom>
        </p:spPr>
      </p:pic>
      <p:sp>
        <p:nvSpPr>
          <p:cNvPr id="11" name="object 28"/>
          <p:cNvSpPr txBox="1">
            <a:spLocks/>
          </p:cNvSpPr>
          <p:nvPr/>
        </p:nvSpPr>
        <p:spPr>
          <a:xfrm>
            <a:off x="5061434" y="6385546"/>
            <a:ext cx="2108340" cy="198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53"/>
              </a:lnSpc>
            </a:pPr>
            <a:fld id="{FEF849F2-0247-8C4C-BB8F-4A1E92F8550C}" type="slidenum">
              <a:rPr lang="de-DE" sz="1067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 algn="ctr">
                <a:lnSpc>
                  <a:spcPts val="1653"/>
                </a:lnSpc>
              </a:pPr>
              <a:t>‹#›</a:t>
            </a:fld>
            <a:endParaRPr lang="de-DE" sz="1067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1" name="Textplatzhalter 5"/>
          <p:cNvSpPr txBox="1">
            <a:spLocks/>
          </p:cNvSpPr>
          <p:nvPr/>
        </p:nvSpPr>
        <p:spPr>
          <a:xfrm>
            <a:off x="8160001" y="0"/>
            <a:ext cx="4079999" cy="3072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6933" algn="ctr">
              <a:lnSpc>
                <a:spcPct val="100000"/>
              </a:lnSpc>
              <a:spcBef>
                <a:spcPts val="1373"/>
              </a:spcBef>
            </a:pPr>
            <a:endParaRPr lang="de-DE" sz="24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12" name="object 28">
            <a:extLst>
              <a:ext uri="{FF2B5EF4-FFF2-40B4-BE49-F238E27FC236}">
                <a16:creationId xmlns:a16="http://schemas.microsoft.com/office/drawing/2014/main" id="{3CB7E309-8E8F-CC4F-837D-529AEF7A5205}"/>
              </a:ext>
            </a:extLst>
          </p:cNvPr>
          <p:cNvSpPr txBox="1">
            <a:spLocks/>
          </p:cNvSpPr>
          <p:nvPr/>
        </p:nvSpPr>
        <p:spPr>
          <a:xfrm>
            <a:off x="720000" y="6385546"/>
            <a:ext cx="3860800" cy="198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53"/>
              </a:lnSpc>
            </a:pPr>
            <a:r>
              <a:rPr lang="de-DE" sz="1067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1067" b="0" i="0" spc="-133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1067" b="0" i="0" spc="-67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1067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1067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A1A1410D-E9A2-124F-9428-735755601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5999" y="513600"/>
            <a:ext cx="11040003" cy="576000"/>
          </a:xfrm>
          <a:prstGeom prst="rect">
            <a:avLst/>
          </a:prstGeo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None/>
              <a:defRPr sz="3200" b="0" i="0"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Headline bearbeiten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4B99D358-2E53-7C45-93D7-CEB1E18B01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999" y="1089601"/>
            <a:ext cx="11040003" cy="692004"/>
          </a:xfrm>
          <a:prstGeom prst="rect">
            <a:avLst/>
          </a:prstGeom>
        </p:spPr>
        <p:txBody>
          <a:bodyPr>
            <a:noAutofit/>
          </a:bodyPr>
          <a:lstStyle>
            <a:lvl1pPr marL="19200" indent="0">
              <a:lnSpc>
                <a:spcPts val="2267"/>
              </a:lnSpc>
              <a:spcBef>
                <a:spcPts val="1373"/>
              </a:spcBef>
              <a:buNone/>
              <a:defRPr sz="2000" b="0" i="0">
                <a:solidFill>
                  <a:schemeClr val="bg1">
                    <a:lumMod val="50000"/>
                  </a:schemeClr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Subline bearbeiten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B41144-082D-4AE8-8356-FADF78CF7A5C}"/>
              </a:ext>
            </a:extLst>
          </p:cNvPr>
          <p:cNvSpPr/>
          <p:nvPr/>
        </p:nvSpPr>
        <p:spPr>
          <a:xfrm>
            <a:off x="0" y="6117168"/>
            <a:ext cx="12192000" cy="7408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41261AB-5D42-4BE5-9548-2A9A8AB00C3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1631" y="6272293"/>
            <a:ext cx="1593779" cy="452315"/>
          </a:xfrm>
          <a:prstGeom prst="rect">
            <a:avLst/>
          </a:prstGeom>
        </p:spPr>
      </p:pic>
      <p:sp>
        <p:nvSpPr>
          <p:cNvPr id="15" name="object 28">
            <a:extLst>
              <a:ext uri="{FF2B5EF4-FFF2-40B4-BE49-F238E27FC236}">
                <a16:creationId xmlns:a16="http://schemas.microsoft.com/office/drawing/2014/main" id="{1CFEEA61-38E8-48C8-AB0E-59AC5D63B99E}"/>
              </a:ext>
            </a:extLst>
          </p:cNvPr>
          <p:cNvSpPr txBox="1">
            <a:spLocks/>
          </p:cNvSpPr>
          <p:nvPr/>
        </p:nvSpPr>
        <p:spPr>
          <a:xfrm>
            <a:off x="5061434" y="6385546"/>
            <a:ext cx="2108340" cy="198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53"/>
              </a:lnSpc>
            </a:pPr>
            <a:fld id="{FEF849F2-0247-8C4C-BB8F-4A1E92F8550C}" type="slidenum">
              <a:rPr lang="de-DE" sz="1067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 algn="ctr">
                <a:lnSpc>
                  <a:spcPts val="1653"/>
                </a:lnSpc>
              </a:pPr>
              <a:t>‹#›</a:t>
            </a:fld>
            <a:endParaRPr lang="de-DE" sz="1067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63ABC2F3-CD84-4444-8252-E665DD0B0DEE}"/>
              </a:ext>
            </a:extLst>
          </p:cNvPr>
          <p:cNvSpPr txBox="1">
            <a:spLocks/>
          </p:cNvSpPr>
          <p:nvPr/>
        </p:nvSpPr>
        <p:spPr>
          <a:xfrm>
            <a:off x="8160001" y="0"/>
            <a:ext cx="4079999" cy="3072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6933" algn="ctr">
              <a:lnSpc>
                <a:spcPct val="100000"/>
              </a:lnSpc>
              <a:spcBef>
                <a:spcPts val="1373"/>
              </a:spcBef>
            </a:pPr>
            <a:endParaRPr lang="de-DE" sz="24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20" name="object 28">
            <a:extLst>
              <a:ext uri="{FF2B5EF4-FFF2-40B4-BE49-F238E27FC236}">
                <a16:creationId xmlns:a16="http://schemas.microsoft.com/office/drawing/2014/main" id="{6AD11A42-9392-47C0-82A4-3E5FF521475B}"/>
              </a:ext>
            </a:extLst>
          </p:cNvPr>
          <p:cNvSpPr txBox="1">
            <a:spLocks/>
          </p:cNvSpPr>
          <p:nvPr/>
        </p:nvSpPr>
        <p:spPr>
          <a:xfrm>
            <a:off x="720000" y="6385546"/>
            <a:ext cx="3860800" cy="198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53"/>
              </a:lnSpc>
            </a:pPr>
            <a:r>
              <a:rPr lang="de-DE" sz="1067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1067" b="0" i="0" spc="-133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1067" b="0" i="0" spc="-67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1067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1067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6A3EC4-ABB3-4766-A60E-D76C3D9FAED1}"/>
              </a:ext>
            </a:extLst>
          </p:cNvPr>
          <p:cNvSpPr/>
          <p:nvPr userDrawn="1"/>
        </p:nvSpPr>
        <p:spPr>
          <a:xfrm>
            <a:off x="0" y="6117168"/>
            <a:ext cx="12192000" cy="7408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4" name="object 28">
            <a:extLst>
              <a:ext uri="{FF2B5EF4-FFF2-40B4-BE49-F238E27FC236}">
                <a16:creationId xmlns:a16="http://schemas.microsoft.com/office/drawing/2014/main" id="{48C83786-EA3B-438F-8C88-15C721E14164}"/>
              </a:ext>
            </a:extLst>
          </p:cNvPr>
          <p:cNvSpPr txBox="1">
            <a:spLocks/>
          </p:cNvSpPr>
          <p:nvPr userDrawn="1"/>
        </p:nvSpPr>
        <p:spPr>
          <a:xfrm>
            <a:off x="5061434" y="6385546"/>
            <a:ext cx="2108340" cy="198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53"/>
              </a:lnSpc>
            </a:pPr>
            <a:fld id="{FEF849F2-0247-8C4C-BB8F-4A1E92F8550C}" type="slidenum">
              <a:rPr lang="de-DE" sz="1067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 algn="ctr">
                <a:lnSpc>
                  <a:spcPts val="1653"/>
                </a:lnSpc>
              </a:pPr>
              <a:t>‹#›</a:t>
            </a:fld>
            <a:endParaRPr lang="de-DE" sz="1067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5" name="Textplatzhalter 5">
            <a:extLst>
              <a:ext uri="{FF2B5EF4-FFF2-40B4-BE49-F238E27FC236}">
                <a16:creationId xmlns:a16="http://schemas.microsoft.com/office/drawing/2014/main" id="{F837FD29-A96E-4777-ABF1-2171B3D61C02}"/>
              </a:ext>
            </a:extLst>
          </p:cNvPr>
          <p:cNvSpPr txBox="1">
            <a:spLocks/>
          </p:cNvSpPr>
          <p:nvPr userDrawn="1"/>
        </p:nvSpPr>
        <p:spPr>
          <a:xfrm>
            <a:off x="8160001" y="0"/>
            <a:ext cx="4079999" cy="3072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6933" algn="ctr">
              <a:lnSpc>
                <a:spcPct val="100000"/>
              </a:lnSpc>
              <a:spcBef>
                <a:spcPts val="1373"/>
              </a:spcBef>
            </a:pPr>
            <a:endParaRPr lang="de-DE" sz="24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pic>
        <p:nvPicPr>
          <p:cNvPr id="27" name="Picture 1">
            <a:extLst>
              <a:ext uri="{FF2B5EF4-FFF2-40B4-BE49-F238E27FC236}">
                <a16:creationId xmlns:a16="http://schemas.microsoft.com/office/drawing/2014/main" id="{2E683486-D6DF-721C-66FE-14422D32F11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819" y="5841372"/>
            <a:ext cx="941849" cy="88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631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9" pos="340">
          <p15:clr>
            <a:srgbClr val="FBAE40"/>
          </p15:clr>
        </p15:guide>
        <p15:guide id="10" pos="5420">
          <p15:clr>
            <a:srgbClr val="FBAE40"/>
          </p15:clr>
        </p15:guide>
        <p15:guide id="11" orient="horz" pos="305">
          <p15:clr>
            <a:srgbClr val="FBAE40"/>
          </p15:clr>
        </p15:guide>
        <p15:guide id="12" orient="horz" pos="289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301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0442" y="282688"/>
            <a:ext cx="11089217" cy="692925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287993" marR="0" indent="-287993" algn="l" defTabSz="1219170" rtl="0" eaLnBrk="1" fontAlgn="auto" latinLnBrk="0" hangingPunct="1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Calibri" panose="020F0502020204030204" pitchFamily="34" charset="0"/>
              <a:buNone/>
              <a:tabLst/>
              <a:defRPr lang="en-US" sz="4267" b="1" kern="1200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287993" marR="0" lvl="0" indent="-287993" algn="l" defTabSz="1219170" rtl="0" eaLnBrk="1" fontAlgn="auto" latinLnBrk="0" hangingPunct="1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n-GB"/>
              <a:t>IEA Wind TCP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0444" y="975208"/>
            <a:ext cx="4473353" cy="408912"/>
          </a:xfrm>
          <a:prstGeom prst="rect">
            <a:avLst/>
          </a:prstGeom>
        </p:spPr>
        <p:txBody>
          <a:bodyPr lIns="0">
            <a:noAutofit/>
          </a:bodyPr>
          <a:lstStyle>
            <a:lvl1pPr marL="287993" marR="0" indent="-287993" algn="l" defTabSz="1219170" rtl="0" eaLnBrk="1" fontAlgn="auto" latinLnBrk="0" hangingPunct="1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Calibri" panose="020F0502020204030204" pitchFamily="34" charset="0"/>
              <a:buNone/>
              <a:tabLst/>
              <a:defRPr lang="en-US" sz="2133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287993" marR="0" lvl="0" indent="-287993" algn="l" defTabSz="1219170" rtl="0" eaLnBrk="1" fontAlgn="auto" latinLnBrk="0" hangingPunct="1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n-US"/>
              <a:t>Task XX Status Report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9034874-11D5-DA4F-9B23-34D9DE8C6D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0443" y="1392695"/>
            <a:ext cx="11089216" cy="408912"/>
          </a:xfrm>
          <a:prstGeom prst="rect">
            <a:avLst/>
          </a:prstGeom>
        </p:spPr>
        <p:txBody>
          <a:bodyPr lIns="0">
            <a:noAutofit/>
          </a:bodyPr>
          <a:lstStyle>
            <a:lvl1pPr marL="287993" marR="0" indent="-287993" algn="l" defTabSz="1219170" rtl="0" eaLnBrk="1" fontAlgn="auto" latinLnBrk="0" hangingPunct="1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Calibri" panose="020F0502020204030204" pitchFamily="34" charset="0"/>
              <a:buNone/>
              <a:tabLst/>
              <a:defRPr lang="en-US" sz="2133" kern="120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287993" marR="0" lvl="0" indent="-287993" algn="l" defTabSz="1219170" rtl="0" eaLnBrk="1" fontAlgn="auto" latinLnBrk="0" hangingPunct="1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n-US"/>
              <a:t>Task name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088803"/>
            <a:ext cx="12192000" cy="769197"/>
            <a:chOff x="0" y="4566602"/>
            <a:chExt cx="9144000" cy="576898"/>
          </a:xfrm>
        </p:grpSpPr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66602"/>
              <a:ext cx="3509963" cy="576897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3362325" y="4566602"/>
              <a:ext cx="5781675" cy="576898"/>
            </a:xfrm>
            <a:prstGeom prst="rect">
              <a:avLst/>
            </a:prstGeom>
            <a:solidFill>
              <a:srgbClr val="004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9034874-11D5-DA4F-9B23-34D9DE8C6D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0441" y="5030261"/>
            <a:ext cx="4707227" cy="408912"/>
          </a:xfrm>
          <a:prstGeom prst="rect">
            <a:avLst/>
          </a:prstGeom>
        </p:spPr>
        <p:txBody>
          <a:bodyPr lIns="0">
            <a:noAutofit/>
          </a:bodyPr>
          <a:lstStyle>
            <a:lvl1pPr marL="287993" marR="0" indent="-287993" algn="l" defTabSz="1219170" rtl="0" eaLnBrk="1" fontAlgn="auto" latinLnBrk="0" hangingPunct="1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Calibri" panose="020F0502020204030204" pitchFamily="34" charset="0"/>
              <a:buNone/>
              <a:tabLst/>
              <a:defRPr lang="en-US" sz="2133" kern="120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287993" marR="0" lvl="0" indent="-287993" algn="l" defTabSz="1219170" rtl="0" eaLnBrk="1" fontAlgn="auto" latinLnBrk="0" hangingPunct="1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n-US"/>
              <a:t>IEA Wind TCP ExCo 88, Online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9034874-11D5-DA4F-9B23-34D9DE8C6D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0442" y="4620049"/>
            <a:ext cx="2790244" cy="408912"/>
          </a:xfrm>
          <a:prstGeom prst="rect">
            <a:avLst/>
          </a:prstGeom>
        </p:spPr>
        <p:txBody>
          <a:bodyPr lIns="0">
            <a:noAutofit/>
          </a:bodyPr>
          <a:lstStyle>
            <a:lvl1pPr marL="287993" marR="0" indent="-287993" algn="l" defTabSz="1219170" rtl="0" eaLnBrk="1" fontAlgn="auto" latinLnBrk="0" hangingPunct="1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Calibri" panose="020F0502020204030204" pitchFamily="34" charset="0"/>
              <a:buNone/>
              <a:tabLst/>
              <a:defRPr lang="en-US" sz="2133" kern="120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287993" marR="0" lvl="0" indent="-287993" algn="l" defTabSz="1219170" rtl="0" eaLnBrk="1" fontAlgn="auto" latinLnBrk="0" hangingPunct="1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n-US"/>
              <a:t>OA, Organization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9034874-11D5-DA4F-9B23-34D9DE8C6D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0441" y="5446193"/>
            <a:ext cx="2790244" cy="408912"/>
          </a:xfrm>
          <a:prstGeom prst="rect">
            <a:avLst/>
          </a:prstGeom>
        </p:spPr>
        <p:txBody>
          <a:bodyPr lIns="0">
            <a:noAutofit/>
          </a:bodyPr>
          <a:lstStyle>
            <a:lvl1pPr marL="287993" marR="0" indent="-287993" algn="l" defTabSz="1219170" rtl="0" eaLnBrk="1" fontAlgn="auto" latinLnBrk="0" hangingPunct="1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Calibri" panose="020F0502020204030204" pitchFamily="34" charset="0"/>
              <a:buNone/>
              <a:tabLst/>
              <a:defRPr lang="en-US" sz="2133" kern="120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287993" marR="0" lvl="0" indent="-287993" algn="l" defTabSz="1219170" rtl="0" eaLnBrk="1" fontAlgn="auto" latinLnBrk="0" hangingPunct="1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n-US"/>
              <a:t>Date</a:t>
            </a:r>
          </a:p>
        </p:txBody>
      </p:sp>
      <p:pic>
        <p:nvPicPr>
          <p:cNvPr id="14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57" y="6088803"/>
            <a:ext cx="820243" cy="7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05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FBAE40"/>
          </p15:clr>
        </p15:guide>
        <p15:guide id="2" orient="horz" pos="826">
          <p15:clr>
            <a:srgbClr val="FBAE40"/>
          </p15:clr>
        </p15:guide>
        <p15:guide id="3" pos="5602">
          <p15:clr>
            <a:srgbClr val="FBAE40"/>
          </p15:clr>
        </p15:guide>
        <p15:guide id="4" pos="539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91AEC-9314-4A57-B052-6535CE6D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1B91CE-9CC3-4A92-A813-779A3B435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2A64DA-60DF-4F13-A1A6-40EA8613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13.06.2023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4201BC-1B46-46A7-9950-4E370441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 52 General Meeting 2023 - WG7 Lidar Ontology Group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56F267-EC15-46F0-8779-D42251E0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F563-16AB-43AD-86E7-C3F3A90904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07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3F710-79BC-4F6E-AF5B-012E258B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B2C67A-1E02-4432-AEDD-088C294AC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311351-3186-4045-BD75-8A0B26CC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13.06.2023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9DBAD1-AE53-439D-90DB-F61DA3A3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 52 General Meeting 2023 - WG7 Lidar Ontology Group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83F0B7-3B8C-4FFC-878A-7AD350B5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F563-16AB-43AD-86E7-C3F3A90904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75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A26C0-DF64-4E10-BF0C-FB0AFBCD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4376DD-C2B5-40F1-AD49-5460A70C0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C37B7B-C51E-4BD7-B971-42E7C1DA2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06FDB1-4B7D-4969-B25D-EB88AAA7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13.06.2023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F25DBF-B2A1-4106-89C8-753AC311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 52 General Meeting 2023 - WG7 Lidar Ontology Group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522E84-2F4E-403D-A3BF-22064AA6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F563-16AB-43AD-86E7-C3F3A90904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88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F6BEB-4A6D-4B1C-BDF1-398C2D14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C39960-B040-450A-88FA-6850BE6C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3A1A7D-C563-4F9F-98A5-650D5DFDD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C6298A-33F5-493E-98A0-E3CAE26A6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93E3E2-1127-4FA8-9F19-33DEBB04A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D1B74C-0162-464D-AB70-F033A97B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13.06.2023</a:t>
            </a:r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F1391B-3312-40FE-B251-B40916FF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 52 General Meeting 2023 - WG7 Lidar Ontology Group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58DD78-B4F6-47D8-A62D-40AF6842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F563-16AB-43AD-86E7-C3F3A90904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57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6F48-6439-4DE7-996B-D66BFEAB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D140F1-41AE-449E-8CD8-A9D01B36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13.06.2023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DFBF89-5007-4C5D-B8E4-495EDE02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 52 General Meeting 2023 - WG7 Lidar Ontology Group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38A78B-2929-4131-95A3-6A44E9C0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F563-16AB-43AD-86E7-C3F3A90904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03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4864A2-FE1C-4DD9-AAD9-4CAF717E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13.06.2023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BDA36B-AC7E-4D8D-9641-8BBF213F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 52 General Meeting 2023 - WG7 Lidar Ontology Group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45DC04-F927-4FA1-89C9-89BBD534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F563-16AB-43AD-86E7-C3F3A90904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44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6D12B-44F2-4C23-AD6B-87D57E43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5C80EC-B643-40C1-AC4C-5AC3FF1AE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D2FF96-2592-4397-B0AA-A4E1C3044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695DDE-E808-4B79-93E9-CE816A20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13.06.2023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757782-C1CD-4BAF-9EE3-1FC763AB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 52 General Meeting 2023 - WG7 Lidar Ontology Group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297C34-5B92-48EA-9F06-AC4CB03E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F563-16AB-43AD-86E7-C3F3A90904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41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13730-71FA-4D83-AC03-927C51DA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2F1A8BA-468F-47BC-9434-7F0713CBB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A33FC5-31DA-4664-BC47-43861EAA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1A6F3D-FCE3-4981-9ED4-F92D726D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13.06.2023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ADA8CE-CA3B-48E8-8324-BC25C30E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 52 General Meeting 2023 - WG7 Lidar Ontology Group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626869-E89A-4F3B-B8FE-F5EECE4C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F563-16AB-43AD-86E7-C3F3A90904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3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D82C7F-359B-4AE0-91F3-E057BAA0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CB9368-0A97-4AE5-AE7F-B8FFFBE67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51BE6-F236-44DA-A08E-0F4551D44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13.06.2023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CBE877-4BBB-4D2D-86FD-A4D4CD2ED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Task 52 General Meeting 2023 - WG7 Lidar Ontology Group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D52846-2081-40D0-9A70-FA8ED48A2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DF563-16AB-43AD-86E7-C3F3A909044D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0723D421-D9CA-7BED-1757-8BBDB9868AF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978166"/>
            <a:ext cx="820243" cy="7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7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iu@ifb.uni-stuttgart.de" TargetMode="External"/><Relationship Id="rId7" Type="http://schemas.openxmlformats.org/officeDocument/2006/relationships/hyperlink" Target="mailto:costa@ifb.uni-stuttgart.de" TargetMode="External"/><Relationship Id="rId2" Type="http://schemas.openxmlformats.org/officeDocument/2006/relationships/hyperlink" Target="mailto:carloar@enlightenergy.eu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ashim.giyanani@iwes.fraunhofer.de" TargetMode="External"/><Relationship Id="rId5" Type="http://schemas.openxmlformats.org/officeDocument/2006/relationships/hyperlink" Target="mailto:aidan.keane@woodplc.com" TargetMode="External"/><Relationship Id="rId4" Type="http://schemas.openxmlformats.org/officeDocument/2006/relationships/hyperlink" Target="mailto:andy.clifton@enviconnect.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ndy.clifton@enviconnect.de" TargetMode="External"/><Relationship Id="rId2" Type="http://schemas.openxmlformats.org/officeDocument/2006/relationships/hyperlink" Target="mailto:aidan.keane@woodplc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iu@IFB.Uni-Stuttgart.de" TargetMode="External"/><Relationship Id="rId5" Type="http://schemas.openxmlformats.org/officeDocument/2006/relationships/hyperlink" Target="mailto:carloar@enlightenergy.eu" TargetMode="External"/><Relationship Id="rId4" Type="http://schemas.openxmlformats.org/officeDocument/2006/relationships/hyperlink" Target="mailto:ashim.giyanani@iwes.fraunhofer.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ata.windenergy.dtu.dk/ontologies/view/ontolidar/e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IEA Wind Task 52 – Wind Lidar Ontology Group</a:t>
            </a:r>
            <a:endParaRPr lang="en-GB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380444" y="975207"/>
            <a:ext cx="10333049" cy="443619"/>
          </a:xfrm>
        </p:spPr>
        <p:txBody>
          <a:bodyPr/>
          <a:lstStyle/>
          <a:p>
            <a:r>
              <a:rPr lang="en-GB" sz="2800" dirty="0"/>
              <a:t>Task 52 General Meeting 2023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2667" b="1" dirty="0" smtClean="0"/>
              <a:t>WG7 </a:t>
            </a:r>
            <a:r>
              <a:rPr lang="en-GB" sz="2667" b="1" dirty="0" smtClean="0"/>
              <a:t>presentation</a:t>
            </a:r>
            <a:endParaRPr lang="en-GB" sz="2667" b="1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5"/>
          </p:nvPr>
        </p:nvSpPr>
        <p:spPr>
          <a:xfrm>
            <a:off x="380441" y="4074915"/>
            <a:ext cx="4707227" cy="408912"/>
          </a:xfrm>
        </p:spPr>
        <p:txBody>
          <a:bodyPr/>
          <a:lstStyle/>
          <a:p>
            <a:r>
              <a:rPr lang="en-GB" sz="2200" b="1" dirty="0"/>
              <a:t>Online</a:t>
            </a:r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6"/>
          </p:nvPr>
        </p:nvSpPr>
        <p:spPr>
          <a:xfrm>
            <a:off x="380441" y="2366106"/>
            <a:ext cx="11528024" cy="408912"/>
          </a:xfrm>
        </p:spPr>
        <p:txBody>
          <a:bodyPr vert="horz" lIns="0" tIns="60960" rIns="121920" bIns="60960" rtlCol="0" anchor="t">
            <a:noAutofit/>
          </a:bodyPr>
          <a:lstStyle/>
          <a:p>
            <a:pPr marL="287859" indent="-287859">
              <a:spcBef>
                <a:spcPts val="0"/>
              </a:spcBef>
            </a:pP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Francisco Costa </a:t>
            </a:r>
          </a:p>
          <a:p>
            <a:pPr marL="287859" indent="-287859">
              <a:spcBef>
                <a:spcPts val="0"/>
              </a:spcBef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@University of Stuttgart - SWE</a:t>
            </a:r>
            <a:endParaRPr lang="en-GB" sz="28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7"/>
          </p:nvPr>
        </p:nvSpPr>
        <p:spPr>
          <a:xfrm>
            <a:off x="380441" y="4490847"/>
            <a:ext cx="2790244" cy="408912"/>
          </a:xfrm>
        </p:spPr>
        <p:txBody>
          <a:bodyPr/>
          <a:lstStyle/>
          <a:p>
            <a:r>
              <a:rPr lang="en-GB" sz="2200" b="1" dirty="0" smtClean="0"/>
              <a:t>13 June 2023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5306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4000" dirty="0" smtClean="0">
                <a:solidFill>
                  <a:schemeClr val="bg2">
                    <a:lumMod val="25000"/>
                  </a:schemeClr>
                </a:solidFill>
              </a:rPr>
              <a:t>WG </a:t>
            </a:r>
            <a:r>
              <a:rPr lang="en-GB" sz="4000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en-GB" sz="4000" dirty="0" smtClean="0">
                <a:solidFill>
                  <a:schemeClr val="bg2">
                    <a:lumMod val="25000"/>
                  </a:schemeClr>
                </a:solidFill>
              </a:rPr>
              <a:t>Wind Lidar </a:t>
            </a:r>
            <a:r>
              <a:rPr lang="en-GB" sz="4000" dirty="0">
                <a:solidFill>
                  <a:schemeClr val="bg2">
                    <a:lumMod val="25000"/>
                  </a:schemeClr>
                </a:solidFill>
              </a:rPr>
              <a:t>Ontology </a:t>
            </a:r>
            <a:r>
              <a:rPr lang="en-GB" sz="4000" dirty="0" smtClean="0">
                <a:solidFill>
                  <a:schemeClr val="bg2">
                    <a:lumMod val="25000"/>
                  </a:schemeClr>
                </a:solidFill>
              </a:rPr>
              <a:t>Group</a:t>
            </a:r>
            <a:endParaRPr lang="en-GB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80444" y="975208"/>
            <a:ext cx="5072089" cy="408912"/>
          </a:xfrm>
        </p:spPr>
        <p:txBody>
          <a:bodyPr/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IEA Wind Task 52 Wind Lidar Ontology</a:t>
            </a:r>
            <a:endParaRPr lang="en-GB" sz="2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67250" y="384289"/>
            <a:ext cx="10515600" cy="46183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3000"/>
              </a:spcAft>
              <a:buFont typeface="Arial" panose="020B0604020202020204" pitchFamily="34" charset="0"/>
              <a:buNone/>
            </a:pPr>
            <a:endParaRPr lang="en-GB" sz="4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spcAft>
                <a:spcPts val="3000"/>
              </a:spcAft>
              <a:buNone/>
            </a:pPr>
            <a:r>
              <a:rPr lang="en-GB" sz="4000" b="1" dirty="0">
                <a:solidFill>
                  <a:schemeClr val="bg2">
                    <a:lumMod val="25000"/>
                  </a:schemeClr>
                </a:solidFill>
              </a:rPr>
              <a:t>Help us to build this</a:t>
            </a:r>
            <a:r>
              <a:rPr lang="en-GB" sz="4000" b="1" dirty="0" smtClean="0">
                <a:solidFill>
                  <a:schemeClr val="bg2">
                    <a:lumMod val="25000"/>
                  </a:schemeClr>
                </a:solidFill>
              </a:rPr>
              <a:t>!</a:t>
            </a:r>
            <a:endParaRPr lang="en-GB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. Ratti – </a:t>
            </a: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hlinkClick r:id="rId2"/>
              </a:rPr>
              <a:t>carloar@enlightenergy.eu</a:t>
            </a:r>
            <a:endParaRPr lang="en-GB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D. Liu – </a:t>
            </a: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hlinkClick r:id="rId3"/>
              </a:rPr>
              <a:t>liu@ifb.uni-stuttgart.de</a:t>
            </a:r>
            <a:endParaRPr lang="en-GB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    A. Clifton – </a:t>
            </a: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hlinkClick r:id="rId4"/>
              </a:rPr>
              <a:t>andy.clifton@enviconnect.de</a:t>
            </a:r>
            <a:endParaRPr lang="en-GB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  A. Keane – </a:t>
            </a: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hlinkClick r:id="rId5"/>
              </a:rPr>
              <a:t>aidan.keane@woodplc.com</a:t>
            </a:r>
            <a:endParaRPr lang="en-GB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            A. Giyanani – </a:t>
            </a: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hlinkClick r:id="rId6"/>
              </a:rPr>
              <a:t>ashim.giyanani@iwes.fraunhofer.de</a:t>
            </a:r>
            <a:endParaRPr lang="en-GB" sz="2000" u="sng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  F. Costa – </a:t>
            </a: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hlinkClick r:id="rId7"/>
              </a:rPr>
              <a:t>costa@ifb.uni-stuttgart.de</a:t>
            </a:r>
            <a:endParaRPr lang="en-GB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endParaRPr lang="en-GB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20700" y="465842"/>
            <a:ext cx="11150600" cy="875596"/>
          </a:xfrm>
          <a:solidFill>
            <a:srgbClr val="21A130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>
                <a:solidFill>
                  <a:schemeClr val="bg1"/>
                </a:solidFill>
              </a:rPr>
              <a:t>WG7 </a:t>
            </a:r>
            <a:r>
              <a:rPr lang="en-GB" sz="4400" b="1" dirty="0" smtClean="0">
                <a:solidFill>
                  <a:schemeClr val="bg1"/>
                </a:solidFill>
              </a:rPr>
              <a:t>– Wind Lidar </a:t>
            </a:r>
            <a:r>
              <a:rPr lang="en-GB" sz="4400" b="1" dirty="0" smtClean="0">
                <a:solidFill>
                  <a:schemeClr val="bg1"/>
                </a:solidFill>
              </a:rPr>
              <a:t>Ontology </a:t>
            </a:r>
            <a:r>
              <a:rPr lang="en-GB" sz="4400" b="1" dirty="0">
                <a:solidFill>
                  <a:schemeClr val="bg1"/>
                </a:solidFill>
              </a:rPr>
              <a:t>Group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20700" y="1341438"/>
            <a:ext cx="11150600" cy="766762"/>
          </a:xfrm>
          <a:solidFill>
            <a:srgbClr val="21A13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4800" b="1" dirty="0" smtClean="0">
                <a:solidFill>
                  <a:schemeClr val="bg1"/>
                </a:solidFill>
              </a:rPr>
              <a:t>The team</a:t>
            </a:r>
            <a:endParaRPr lang="de-DE" sz="4800" b="1" dirty="0">
              <a:solidFill>
                <a:schemeClr val="bg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C086E40-A92D-1AD2-F7CF-3A1B2F6CE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94" y="2394040"/>
            <a:ext cx="11429206" cy="2793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7993" marR="0" indent="-287993" algn="l" defTabSz="1219170" rtl="0" eaLnBrk="1" fontAlgn="auto" latinLnBrk="0" hangingPunct="1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Calibri" panose="020F0502020204030204" pitchFamily="34" charset="0"/>
              <a:buNone/>
              <a:tabLst/>
              <a:defRPr lang="en-US" sz="2133" kern="120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300"/>
              </a:spcAft>
            </a:pPr>
            <a:r>
              <a:rPr lang="de-DE" sz="2300" b="1" dirty="0" smtClean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</a:rPr>
              <a:t>Aidan Keane – Renewable energy consultant @wood – </a:t>
            </a:r>
            <a:r>
              <a:rPr lang="de-DE" sz="2300" b="1" dirty="0" smtClean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hlinkClick r:id="rId2"/>
              </a:rPr>
              <a:t>aidan.keane@woodplc.com</a:t>
            </a:r>
            <a:endParaRPr lang="de-DE" sz="2300" b="1" dirty="0" smtClean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300"/>
              </a:spcAft>
            </a:pPr>
            <a:r>
              <a:rPr lang="de-DE" sz="2300" b="1" dirty="0" smtClean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</a:rPr>
              <a:t>Andy Clifton – Andy @Enviconnect – </a:t>
            </a:r>
            <a:r>
              <a:rPr lang="de-DE" sz="2300" b="1" u="sng" dirty="0" smtClean="0">
                <a:solidFill>
                  <a:schemeClr val="bg2">
                    <a:lumMod val="25000"/>
                  </a:schemeClr>
                </a:solidFill>
                <a:ea typeface="Times New Roman" panose="02020603050405020304" pitchFamily="18" charset="0"/>
                <a:hlinkClick r:id="rId3"/>
              </a:rPr>
              <a:t>andy.clifton@enviconnect.de</a:t>
            </a:r>
            <a:endParaRPr lang="de-DE" sz="2300" b="1" dirty="0">
              <a:solidFill>
                <a:schemeClr val="bg2">
                  <a:lumMod val="25000"/>
                </a:schemeClr>
              </a:solidFill>
              <a:ea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300"/>
              </a:spcAft>
            </a:pPr>
            <a:r>
              <a:rPr lang="de-DE" sz="2300" b="1" dirty="0" smtClean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</a:rPr>
              <a:t>Ashim Giyanani – @Fraunhofer – </a:t>
            </a:r>
            <a:r>
              <a:rPr lang="de-DE" sz="2300" b="1" dirty="0" smtClean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hlinkClick r:id="rId4"/>
              </a:rPr>
              <a:t>ashim.giyanani@iwes.fraunhofer.de</a:t>
            </a:r>
            <a:endParaRPr lang="de-DE" sz="2300" b="1" dirty="0" smtClean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300"/>
              </a:spcAft>
            </a:pPr>
            <a:r>
              <a:rPr lang="de-DE" sz="2300" b="1" dirty="0" smtClean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</a:rPr>
              <a:t>Carlo Albreto Ratti – Wind Farm Analyst @Enlight – </a:t>
            </a:r>
            <a:r>
              <a:rPr lang="de-DE" sz="2300" b="1" dirty="0" smtClean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hlinkClick r:id="rId5"/>
              </a:rPr>
              <a:t>carloar@enlightenergy.eu</a:t>
            </a:r>
            <a:endParaRPr lang="de-DE" sz="2300" b="1" dirty="0" smtClean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300"/>
              </a:spcAft>
            </a:pPr>
            <a:r>
              <a:rPr lang="de-DE" sz="2300" b="1" dirty="0" smtClean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</a:rPr>
              <a:t>Dexing Liu – Associate researcher @University of Stuttgart – SWE – </a:t>
            </a:r>
            <a:r>
              <a:rPr lang="de-DE" sz="2300" b="1" dirty="0" smtClean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hlinkClick r:id="rId6"/>
              </a:rPr>
              <a:t>liu@IFB.Uni-Stuttgart.de</a:t>
            </a:r>
            <a:endParaRPr lang="de-DE" sz="2300" b="1" dirty="0" smtClean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300"/>
              </a:spcAft>
            </a:pPr>
            <a:r>
              <a:rPr lang="de-DE" sz="2300" b="1" dirty="0" smtClean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</a:rPr>
              <a:t>Francisco Costa – PhD student @University of Stuttgart – SWE – </a:t>
            </a:r>
            <a:r>
              <a:rPr lang="de-DE" sz="2300" b="1" u="sng" dirty="0" smtClean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</a:rPr>
              <a:t>costa</a:t>
            </a:r>
            <a:r>
              <a:rPr lang="de-DE" sz="2300" b="1" u="sng" dirty="0" smtClean="0">
                <a:solidFill>
                  <a:schemeClr val="bg2">
                    <a:lumMod val="25000"/>
                  </a:schemeClr>
                </a:solidFill>
                <a:ea typeface="Times New Roman" panose="02020603050405020304" pitchFamily="18" charset="0"/>
                <a:hlinkClick r:id="rId3"/>
              </a:rPr>
              <a:t>@ifb.uni-stuttgart.de</a:t>
            </a:r>
            <a:endParaRPr lang="de-DE" sz="2300" b="1" u="sng" dirty="0">
              <a:solidFill>
                <a:schemeClr val="bg2">
                  <a:lumMod val="25000"/>
                </a:schemeClr>
              </a:solidFill>
              <a:ea typeface="Times New Roman" panose="02020603050405020304" pitchFamily="18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 52 General Meeting 2023 - WG7 Lidar Ontology Group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13.06.2023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F563-16AB-43AD-86E7-C3F3A90904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1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20700" y="465842"/>
            <a:ext cx="11150600" cy="875596"/>
          </a:xfrm>
          <a:solidFill>
            <a:srgbClr val="21A130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>
                <a:solidFill>
                  <a:schemeClr val="bg1"/>
                </a:solidFill>
              </a:rPr>
              <a:t>WG7 – Wind Lidar Ontology Group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20700" y="1341438"/>
            <a:ext cx="11150600" cy="766762"/>
          </a:xfrm>
          <a:solidFill>
            <a:srgbClr val="21A13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4800" b="1" dirty="0" smtClean="0">
                <a:solidFill>
                  <a:schemeClr val="bg1"/>
                </a:solidFill>
              </a:rPr>
              <a:t>Bi-weekly meetings</a:t>
            </a:r>
            <a:endParaRPr lang="de-DE" sz="4800" b="1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 52 General Meeting 2023 - WG7 Lidar Ontology Group</a:t>
            </a:r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13.06.2023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F563-16AB-43AD-86E7-C3F3A909044D}" type="slidenum">
              <a:rPr lang="de-DE" smtClean="0"/>
              <a:t>3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40" y="2259577"/>
            <a:ext cx="7006319" cy="394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6799"/>
            <a:ext cx="10515600" cy="3840163"/>
          </a:xfrm>
        </p:spPr>
        <p:txBody>
          <a:bodyPr/>
          <a:lstStyle/>
          <a:p>
            <a:pPr marL="514350" lvl="0" indent="-514350">
              <a:lnSpc>
                <a:spcPct val="100000"/>
              </a:lnSpc>
              <a:spcAft>
                <a:spcPts val="3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Develop a formal, clear and dedicated controlled vocabulary for lidar terms</a:t>
            </a:r>
          </a:p>
          <a:p>
            <a:pPr marL="514350" lvl="0" indent="-514350">
              <a:lnSpc>
                <a:spcPct val="100000"/>
              </a:lnSpc>
              <a:spcAft>
                <a:spcPts val="3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Convert lidar knowledge into FAIR (Findable, Accessible, Interoperable and Reusable) lidar knowledge</a:t>
            </a:r>
          </a:p>
          <a:p>
            <a:pPr marL="514350" lvl="0" indent="-514350">
              <a:lnSpc>
                <a:spcPct val="100000"/>
              </a:lnSpc>
              <a:spcAft>
                <a:spcPts val="3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Long term updates and maintenance of the ontology</a:t>
            </a:r>
          </a:p>
          <a:p>
            <a:pPr marL="514350" indent="-514350">
              <a:buSzPct val="100000"/>
              <a:buFont typeface="+mj-lt"/>
              <a:buAutoNum type="arabicPeriod"/>
            </a:pPr>
            <a:endParaRPr lang="de-D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20700" y="465842"/>
            <a:ext cx="11150600" cy="875596"/>
          </a:xfrm>
          <a:prstGeom prst="rect">
            <a:avLst/>
          </a:prstGeom>
          <a:solidFill>
            <a:srgbClr val="21A13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b="1" dirty="0">
                <a:solidFill>
                  <a:schemeClr val="bg1"/>
                </a:solidFill>
              </a:rPr>
              <a:t>WG7 – Wind Lidar Ontology Group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20700" y="1341438"/>
            <a:ext cx="11150600" cy="766762"/>
          </a:xfrm>
          <a:prstGeom prst="rect">
            <a:avLst/>
          </a:prstGeom>
          <a:solidFill>
            <a:srgbClr val="21A130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800" b="1" smtClean="0">
                <a:solidFill>
                  <a:schemeClr val="bg1"/>
                </a:solidFill>
              </a:rPr>
              <a:t>Objectives</a:t>
            </a:r>
            <a:endParaRPr lang="de-DE" sz="4800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 52 General Meeting 2023 - WG7 Lidar Ontology Group</a:t>
            </a:r>
            <a:endParaRPr lang="de-DE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13.06.2023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F563-16AB-43AD-86E7-C3F3A90904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1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3" y="1444230"/>
            <a:ext cx="8490857" cy="545738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6799"/>
            <a:ext cx="10515600" cy="3840163"/>
          </a:xfrm>
        </p:spPr>
        <p:txBody>
          <a:bodyPr/>
          <a:lstStyle/>
          <a:p>
            <a:pPr marL="514350" lvl="0" indent="-514350">
              <a:lnSpc>
                <a:spcPct val="100000"/>
              </a:lnSpc>
              <a:spcAft>
                <a:spcPts val="3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Create a working group</a:t>
            </a:r>
          </a:p>
          <a:p>
            <a:pPr marL="514350" lvl="0" indent="-514350">
              <a:lnSpc>
                <a:spcPct val="100000"/>
              </a:lnSpc>
              <a:spcAft>
                <a:spcPts val="3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Mind map  Taxonomy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Aft>
                <a:spcPts val="3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de-DE" dirty="0" smtClean="0">
                <a:solidFill>
                  <a:schemeClr val="bg2">
                    <a:lumMod val="25000"/>
                  </a:schemeClr>
                </a:solidFill>
              </a:rPr>
              <a:t>Define </a:t>
            </a:r>
            <a:r>
              <a:rPr lang="de-DE" dirty="0">
                <a:solidFill>
                  <a:schemeClr val="bg2">
                    <a:lumMod val="25000"/>
                  </a:schemeClr>
                </a:solidFill>
              </a:rPr>
              <a:t>lidar </a:t>
            </a:r>
            <a:r>
              <a:rPr lang="de-DE" dirty="0" smtClean="0">
                <a:solidFill>
                  <a:schemeClr val="bg2">
                    <a:lumMod val="25000"/>
                  </a:schemeClr>
                </a:solidFill>
              </a:rPr>
              <a:t>concepts</a:t>
            </a:r>
            <a:endParaRPr lang="de-DE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00000"/>
              </a:lnSpc>
              <a:spcAft>
                <a:spcPts val="3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de-DE" dirty="0" smtClean="0">
                <a:solidFill>
                  <a:schemeClr val="bg2">
                    <a:lumMod val="25000"/>
                  </a:schemeClr>
                </a:solidFill>
              </a:rPr>
              <a:t>Deploy </a:t>
            </a:r>
            <a:r>
              <a:rPr lang="de-DE" dirty="0">
                <a:solidFill>
                  <a:schemeClr val="bg2">
                    <a:lumMod val="25000"/>
                  </a:schemeClr>
                </a:solidFill>
              </a:rPr>
              <a:t>lidar ontology</a:t>
            </a:r>
          </a:p>
          <a:p>
            <a:pPr marL="514350" indent="-514350">
              <a:lnSpc>
                <a:spcPct val="100000"/>
              </a:lnSpc>
              <a:spcAft>
                <a:spcPts val="3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endParaRPr lang="de-DE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Aft>
                <a:spcPts val="300"/>
              </a:spcAft>
              <a:buSzPct val="100000"/>
              <a:buNone/>
              <a:tabLst>
                <a:tab pos="457200" algn="l"/>
              </a:tabLst>
            </a:pPr>
            <a:endParaRPr lang="en-US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endParaRPr lang="de-D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20700" y="465842"/>
            <a:ext cx="11150600" cy="875596"/>
          </a:xfrm>
          <a:prstGeom prst="rect">
            <a:avLst/>
          </a:prstGeom>
          <a:solidFill>
            <a:srgbClr val="21A13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b="1" dirty="0">
                <a:solidFill>
                  <a:schemeClr val="bg1"/>
                </a:solidFill>
              </a:rPr>
              <a:t>WG7 – Wind Lidar Ontology Group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20700" y="1341438"/>
            <a:ext cx="11150600" cy="766762"/>
          </a:xfrm>
          <a:prstGeom prst="rect">
            <a:avLst/>
          </a:prstGeom>
          <a:solidFill>
            <a:srgbClr val="21A130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800" b="1" dirty="0" smtClean="0">
                <a:solidFill>
                  <a:schemeClr val="bg1"/>
                </a:solidFill>
              </a:rPr>
              <a:t>The plan</a:t>
            </a:r>
            <a:endParaRPr lang="de-DE" sz="4800" b="1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6" t="20092" r="49607" b="60000"/>
          <a:stretch/>
        </p:blipFill>
        <p:spPr>
          <a:xfrm>
            <a:off x="773984" y="2321995"/>
            <a:ext cx="609600" cy="57737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6" t="20092" r="49607" b="60000"/>
          <a:stretch/>
        </p:blipFill>
        <p:spPr>
          <a:xfrm>
            <a:off x="774796" y="2926117"/>
            <a:ext cx="609600" cy="57737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6" t="20092" r="49607" b="60000"/>
          <a:stretch/>
        </p:blipFill>
        <p:spPr>
          <a:xfrm>
            <a:off x="773984" y="3530239"/>
            <a:ext cx="609600" cy="577374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20700" y="3214804"/>
            <a:ext cx="11756529" cy="3888744"/>
            <a:chOff x="482351" y="3624953"/>
            <a:chExt cx="11756529" cy="388874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/>
            <a:srcRect r="31323"/>
            <a:stretch/>
          </p:blipFill>
          <p:spPr>
            <a:xfrm>
              <a:off x="482351" y="4410230"/>
              <a:ext cx="11756529" cy="3103467"/>
            </a:xfrm>
            <a:prstGeom prst="rect">
              <a:avLst/>
            </a:prstGeom>
          </p:spPr>
        </p:pic>
        <p:sp>
          <p:nvSpPr>
            <p:cNvPr id="29" name="Down Arrow Callout 28"/>
            <p:cNvSpPr/>
            <p:nvPr/>
          </p:nvSpPr>
          <p:spPr>
            <a:xfrm>
              <a:off x="4839200" y="3624953"/>
              <a:ext cx="2147455" cy="1362244"/>
            </a:xfrm>
            <a:prstGeom prst="downArrowCallou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 smtClean="0"/>
                <a:t>Definitions</a:t>
              </a:r>
              <a:endParaRPr lang="de-DE" sz="3200" b="1" dirty="0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6" t="20092" r="49607" b="60000"/>
          <a:stretch/>
        </p:blipFill>
        <p:spPr>
          <a:xfrm>
            <a:off x="773984" y="4134361"/>
            <a:ext cx="609600" cy="57737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13.06.2023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7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520700" y="465842"/>
            <a:ext cx="11150600" cy="875596"/>
          </a:xfrm>
          <a:prstGeom prst="rect">
            <a:avLst/>
          </a:prstGeom>
          <a:solidFill>
            <a:srgbClr val="21A13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b="1" dirty="0">
                <a:solidFill>
                  <a:schemeClr val="bg1"/>
                </a:solidFill>
              </a:rPr>
              <a:t>WG7 – Wind Lidar Ontology Group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20700" y="1341438"/>
            <a:ext cx="11150600" cy="766762"/>
          </a:xfrm>
          <a:prstGeom prst="rect">
            <a:avLst/>
          </a:prstGeom>
          <a:solidFill>
            <a:srgbClr val="21A130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800" b="1" dirty="0" smtClean="0">
                <a:solidFill>
                  <a:schemeClr val="bg1"/>
                </a:solidFill>
              </a:rPr>
              <a:t>The Lidar Ontology</a:t>
            </a:r>
            <a:endParaRPr lang="de-DE" sz="4800" b="1" dirty="0">
              <a:solidFill>
                <a:schemeClr val="bg1"/>
              </a:solidFill>
            </a:endParaRPr>
          </a:p>
        </p:txBody>
      </p:sp>
      <p:pic>
        <p:nvPicPr>
          <p:cNvPr id="30" name="Picture 29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217034"/>
            <a:ext cx="7315200" cy="45496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F563-16AB-43AD-86E7-C3F3A90904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8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520700" y="465842"/>
            <a:ext cx="11150600" cy="875596"/>
          </a:xfrm>
          <a:prstGeom prst="rect">
            <a:avLst/>
          </a:prstGeom>
          <a:solidFill>
            <a:srgbClr val="21A13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b="1" dirty="0">
                <a:solidFill>
                  <a:schemeClr val="bg1"/>
                </a:solidFill>
              </a:rPr>
              <a:t>WG7 – Wind Lidar Ontology Group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20700" y="1341438"/>
            <a:ext cx="11150600" cy="766762"/>
          </a:xfrm>
          <a:prstGeom prst="rect">
            <a:avLst/>
          </a:prstGeom>
          <a:solidFill>
            <a:srgbClr val="21A130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800" b="1" dirty="0" smtClean="0">
                <a:solidFill>
                  <a:schemeClr val="bg1"/>
                </a:solidFill>
              </a:rPr>
              <a:t>Deliverables </a:t>
            </a:r>
            <a:endParaRPr lang="de-DE" sz="48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762" y="2585132"/>
            <a:ext cx="4159847" cy="3584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r="23947"/>
          <a:stretch/>
        </p:blipFill>
        <p:spPr>
          <a:xfrm>
            <a:off x="10226818" y="2217034"/>
            <a:ext cx="894992" cy="93109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53702" y="7211416"/>
            <a:ext cx="565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b="1" i="1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 52 General Meeting 2023 - WG7 Lidar Ontology Group</a:t>
            </a:r>
            <a:endParaRPr lang="de-DE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5"/>
          <a:srcRect r="3768"/>
          <a:stretch/>
        </p:blipFill>
        <p:spPr>
          <a:xfrm>
            <a:off x="735693" y="2598142"/>
            <a:ext cx="5691414" cy="3571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13.06.2023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F563-16AB-43AD-86E7-C3F3A90904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9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Jupyter notebook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Webinar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13.06.2023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 52 General Meeting 2023 - WG7 Lidar Ontology Group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F563-16AB-43AD-86E7-C3F3A90904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7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520700" y="465842"/>
            <a:ext cx="11150600" cy="875596"/>
          </a:xfrm>
          <a:prstGeom prst="rect">
            <a:avLst/>
          </a:prstGeom>
          <a:solidFill>
            <a:srgbClr val="21A13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b="1" dirty="0">
                <a:solidFill>
                  <a:schemeClr val="bg1"/>
                </a:solidFill>
              </a:rPr>
              <a:t>WG7 – Wind Lidar Ontology Group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20700" y="1341438"/>
            <a:ext cx="11150600" cy="766762"/>
          </a:xfrm>
          <a:prstGeom prst="rect">
            <a:avLst/>
          </a:prstGeom>
          <a:solidFill>
            <a:srgbClr val="21A130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400" b="1" dirty="0" smtClean="0">
                <a:solidFill>
                  <a:schemeClr val="bg1"/>
                </a:solidFill>
              </a:rPr>
              <a:t>Supporting large-scale wind lidar deployment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3702" y="7211416"/>
            <a:ext cx="565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b="1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 52 General Meeting 2023 - WG7 Lidar Ontology Group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13.06.2023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F563-16AB-43AD-86E7-C3F3A909044D}" type="slidenum">
              <a:rPr lang="de-DE" smtClean="0"/>
              <a:t>9</a:t>
            </a:fld>
            <a:endParaRPr lang="de-DE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2336799"/>
            <a:ext cx="10515600" cy="40195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Aft>
                <a:spcPts val="300"/>
              </a:spcAft>
              <a:buSzPct val="100000"/>
              <a:tabLst>
                <a:tab pos="457200" algn="l"/>
              </a:tabLst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Simplify the lidar design process</a:t>
            </a:r>
          </a:p>
          <a:p>
            <a:pPr marL="914400" lvl="1" indent="-457200">
              <a:lnSpc>
                <a:spcPct val="100000"/>
              </a:lnSpc>
              <a:spcAft>
                <a:spcPts val="3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Manufacture</a:t>
            </a:r>
          </a:p>
          <a:p>
            <a:pPr marL="914400" lvl="1" indent="-457200">
              <a:lnSpc>
                <a:spcPct val="100000"/>
              </a:lnSpc>
              <a:spcAft>
                <a:spcPts val="3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Deployment and operation </a:t>
            </a:r>
          </a:p>
          <a:p>
            <a:pPr marL="914400" lvl="1" indent="-457200">
              <a:lnSpc>
                <a:spcPct val="100000"/>
              </a:lnSpc>
              <a:spcAft>
                <a:spcPts val="3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Maintenance</a:t>
            </a:r>
          </a:p>
          <a:p>
            <a:pPr marL="914400" lvl="1" indent="-457200">
              <a:lnSpc>
                <a:spcPct val="100000"/>
              </a:lnSpc>
              <a:spcAft>
                <a:spcPts val="3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Data analysis</a:t>
            </a:r>
          </a:p>
          <a:p>
            <a:pPr>
              <a:lnSpc>
                <a:spcPct val="100000"/>
              </a:lnSpc>
              <a:spcAft>
                <a:spcPts val="300"/>
              </a:spcAft>
              <a:buSzPct val="100000"/>
              <a:tabLst>
                <a:tab pos="457200" algn="l"/>
              </a:tabLst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Lidar task-specific optimization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SzPct val="100000"/>
              <a:tabLst>
                <a:tab pos="457200" algn="l"/>
              </a:tabLst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Lidar assisted wind turbine control 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SzPct val="100000"/>
              <a:tabLst>
                <a:tab pos="457200" algn="l"/>
              </a:tabLs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Pre- and post- campaign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preparation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300"/>
              </a:spcAft>
              <a:buSzPct val="100000"/>
              <a:tabLst>
                <a:tab pos="457200" algn="l"/>
              </a:tabLst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Market acceptance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SzPct val="100000"/>
              <a:tabLst>
                <a:tab pos="457200" algn="l"/>
              </a:tabLst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IEC standards</a:t>
            </a:r>
            <a:endParaRPr lang="de-D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93B768BFC15D49BAC930655450D61C" ma:contentTypeVersion="11" ma:contentTypeDescription="Ein neues Dokument erstellen." ma:contentTypeScope="" ma:versionID="d0bc33de88728472c0681cb1eaf68fbe">
  <xsd:schema xmlns:xsd="http://www.w3.org/2001/XMLSchema" xmlns:xs="http://www.w3.org/2001/XMLSchema" xmlns:p="http://schemas.microsoft.com/office/2006/metadata/properties" xmlns:ns2="b2502028-807e-4b43-8e56-7157eaccf0dc" xmlns:ns3="e57300e8-58be-4b76-ad54-22cdc2cad476" targetNamespace="http://schemas.microsoft.com/office/2006/metadata/properties" ma:root="true" ma:fieldsID="f5cddb6ea41befbb327a7ad0e46446da" ns2:_="" ns3:_="">
    <xsd:import namespace="b2502028-807e-4b43-8e56-7157eaccf0dc"/>
    <xsd:import namespace="e57300e8-58be-4b76-ad54-22cdc2cad4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02028-807e-4b43-8e56-7157eaccf0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6eb20c4f-c5c2-492b-9954-d638c64bfe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300e8-58be-4b76-ad54-22cdc2cad47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2502028-807e-4b43-8e56-7157eaccf0d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E135977-C0BC-4DA6-8836-EE103E0502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3C8B8D-22F5-4426-A062-A3D1A5760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502028-807e-4b43-8e56-7157eaccf0dc"/>
    <ds:schemaRef ds:uri="e57300e8-58be-4b76-ad54-22cdc2cad4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9155AC-5FF3-45DC-9183-811F3212D93E}">
  <ds:schemaRefs>
    <ds:schemaRef ds:uri="b2502028-807e-4b43-8e56-7157eaccf0dc"/>
    <ds:schemaRef ds:uri="http://schemas.microsoft.com/office/2006/documentManagement/types"/>
    <ds:schemaRef ds:uri="e57300e8-58be-4b76-ad54-22cdc2cad476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Widescreen</PresentationFormat>
  <Paragraphs>90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Frutiger LT Com 55 Roman</vt:lpstr>
      <vt:lpstr>Frutiger LT Com 65 Bold</vt:lpstr>
      <vt:lpstr>Frutiger LT Std 45 Light</vt:lpstr>
      <vt:lpstr>Segoe UI</vt:lpstr>
      <vt:lpstr>Times New Roman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Jupyter notebook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Patschke, Erik</dc:creator>
  <cp:lastModifiedBy>Costa, Francisco</cp:lastModifiedBy>
  <cp:revision>66</cp:revision>
  <dcterms:created xsi:type="dcterms:W3CDTF">2021-12-16T09:37:00Z</dcterms:created>
  <dcterms:modified xsi:type="dcterms:W3CDTF">2023-06-08T08:27:57Z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0x010100AC93B768BFC15D49BAC930655450D61C</vt:lpwstr>
  </property>
</Properties>
</file>