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62" r:id="rId5"/>
    <p:sldId id="264" r:id="rId6"/>
    <p:sldId id="274" r:id="rId7"/>
    <p:sldId id="275" r:id="rId8"/>
    <p:sldId id="277" r:id="rId9"/>
    <p:sldId id="276" r:id="rId10"/>
    <p:sldId id="280" r:id="rId11"/>
    <p:sldId id="281" r:id="rId12"/>
    <p:sldId id="282" r:id="rId13"/>
    <p:sldId id="283" r:id="rId14"/>
    <p:sldId id="284" r:id="rId15"/>
    <p:sldId id="278" r:id="rId16"/>
    <p:sldId id="268"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A130"/>
    <a:srgbClr val="4472C4"/>
    <a:srgbClr val="AC2A90"/>
    <a:srgbClr val="0563C1"/>
    <a:srgbClr val="FFCCFF"/>
    <a:srgbClr val="9F37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04BAEB-9BDF-9645-871D-F7F95996CF69}" v="24" dt="2022-12-15T13:17:08.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56143" autoAdjust="0"/>
  </p:normalViewPr>
  <p:slideViewPr>
    <p:cSldViewPr snapToGrid="0">
      <p:cViewPr varScale="1">
        <p:scale>
          <a:sx n="57" d="100"/>
          <a:sy n="57" d="100"/>
        </p:scale>
        <p:origin x="2868" y="42"/>
      </p:cViewPr>
      <p:guideLst/>
    </p:cSldViewPr>
  </p:slideViewPr>
  <p:notesTextViewPr>
    <p:cViewPr>
      <p:scale>
        <a:sx n="150" d="100"/>
        <a:sy n="150" d="100"/>
      </p:scale>
      <p:origin x="0" y="0"/>
    </p:cViewPr>
  </p:notesTextViewPr>
  <p:notesViewPr>
    <p:cSldViewPr snapToGrid="0">
      <p:cViewPr varScale="1">
        <p:scale>
          <a:sx n="80" d="100"/>
          <a:sy n="80"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Oldroyd" userId="80f1bd33-2f4d-4920-b1a2-cdade32c8f98" providerId="ADAL" clId="{7F04BAEB-9BDF-9645-871D-F7F95996CF69}"/>
    <pc:docChg chg="custSel modSld modMainMaster">
      <pc:chgData name="Andy Oldroyd" userId="80f1bd33-2f4d-4920-b1a2-cdade32c8f98" providerId="ADAL" clId="{7F04BAEB-9BDF-9645-871D-F7F95996CF69}" dt="2022-12-15T13:17:16.525" v="1112" actId="14100"/>
      <pc:docMkLst>
        <pc:docMk/>
      </pc:docMkLst>
      <pc:sldChg chg="modSp mod">
        <pc:chgData name="Andy Oldroyd" userId="80f1bd33-2f4d-4920-b1a2-cdade32c8f98" providerId="ADAL" clId="{7F04BAEB-9BDF-9645-871D-F7F95996CF69}" dt="2022-12-15T12:55:01.728" v="95" actId="20577"/>
        <pc:sldMkLst>
          <pc:docMk/>
          <pc:sldMk cId="530636149" sldId="262"/>
        </pc:sldMkLst>
        <pc:spChg chg="mod">
          <ac:chgData name="Andy Oldroyd" userId="80f1bd33-2f4d-4920-b1a2-cdade32c8f98" providerId="ADAL" clId="{7F04BAEB-9BDF-9645-871D-F7F95996CF69}" dt="2022-12-15T12:54:44.202" v="51" actId="20577"/>
          <ac:spMkLst>
            <pc:docMk/>
            <pc:sldMk cId="530636149" sldId="262"/>
            <ac:spMk id="4" creationId="{00000000-0000-0000-0000-000000000000}"/>
          </ac:spMkLst>
        </pc:spChg>
        <pc:spChg chg="mod">
          <ac:chgData name="Andy Oldroyd" userId="80f1bd33-2f4d-4920-b1a2-cdade32c8f98" providerId="ADAL" clId="{7F04BAEB-9BDF-9645-871D-F7F95996CF69}" dt="2022-12-15T12:54:55.424" v="79" actId="20577"/>
          <ac:spMkLst>
            <pc:docMk/>
            <pc:sldMk cId="530636149" sldId="262"/>
            <ac:spMk id="5" creationId="{00000000-0000-0000-0000-000000000000}"/>
          </ac:spMkLst>
        </pc:spChg>
        <pc:spChg chg="mod">
          <ac:chgData name="Andy Oldroyd" userId="80f1bd33-2f4d-4920-b1a2-cdade32c8f98" providerId="ADAL" clId="{7F04BAEB-9BDF-9645-871D-F7F95996CF69}" dt="2022-12-15T12:54:50.903" v="66" actId="20577"/>
          <ac:spMkLst>
            <pc:docMk/>
            <pc:sldMk cId="530636149" sldId="262"/>
            <ac:spMk id="6" creationId="{00000000-0000-0000-0000-000000000000}"/>
          </ac:spMkLst>
        </pc:spChg>
        <pc:spChg chg="mod">
          <ac:chgData name="Andy Oldroyd" userId="80f1bd33-2f4d-4920-b1a2-cdade32c8f98" providerId="ADAL" clId="{7F04BAEB-9BDF-9645-871D-F7F95996CF69}" dt="2022-12-15T12:55:01.728" v="95" actId="20577"/>
          <ac:spMkLst>
            <pc:docMk/>
            <pc:sldMk cId="530636149" sldId="262"/>
            <ac:spMk id="7" creationId="{00000000-0000-0000-0000-000000000000}"/>
          </ac:spMkLst>
        </pc:spChg>
      </pc:sldChg>
      <pc:sldChg chg="addSp delSp modSp mod modClrScheme chgLayout">
        <pc:chgData name="Andy Oldroyd" userId="80f1bd33-2f4d-4920-b1a2-cdade32c8f98" providerId="ADAL" clId="{7F04BAEB-9BDF-9645-871D-F7F95996CF69}" dt="2022-12-15T13:17:16.525" v="1112" actId="14100"/>
        <pc:sldMkLst>
          <pc:docMk/>
          <pc:sldMk cId="1965218464" sldId="328"/>
        </pc:sldMkLst>
        <pc:spChg chg="del">
          <ac:chgData name="Andy Oldroyd" userId="80f1bd33-2f4d-4920-b1a2-cdade32c8f98" providerId="ADAL" clId="{7F04BAEB-9BDF-9645-871D-F7F95996CF69}" dt="2022-12-15T12:55:09.080" v="96" actId="700"/>
          <ac:spMkLst>
            <pc:docMk/>
            <pc:sldMk cId="1965218464" sldId="328"/>
            <ac:spMk id="2" creationId="{3FACD6DF-EA25-28E2-5751-D1E46B9DFC7D}"/>
          </ac:spMkLst>
        </pc:spChg>
        <pc:spChg chg="del mod ord">
          <ac:chgData name="Andy Oldroyd" userId="80f1bd33-2f4d-4920-b1a2-cdade32c8f98" providerId="ADAL" clId="{7F04BAEB-9BDF-9645-871D-F7F95996CF69}" dt="2022-12-15T12:55:09.080" v="96" actId="700"/>
          <ac:spMkLst>
            <pc:docMk/>
            <pc:sldMk cId="1965218464" sldId="328"/>
            <ac:spMk id="3" creationId="{AEE14A3B-4723-A80F-1CA4-8240D38B73DC}"/>
          </ac:spMkLst>
        </pc:spChg>
        <pc:spChg chg="del">
          <ac:chgData name="Andy Oldroyd" userId="80f1bd33-2f4d-4920-b1a2-cdade32c8f98" providerId="ADAL" clId="{7F04BAEB-9BDF-9645-871D-F7F95996CF69}" dt="2022-12-15T12:55:09.080" v="96" actId="700"/>
          <ac:spMkLst>
            <pc:docMk/>
            <pc:sldMk cId="1965218464" sldId="328"/>
            <ac:spMk id="4" creationId="{2CF75E63-6810-1539-953D-9EBC390ABD77}"/>
          </ac:spMkLst>
        </pc:spChg>
        <pc:spChg chg="del">
          <ac:chgData name="Andy Oldroyd" userId="80f1bd33-2f4d-4920-b1a2-cdade32c8f98" providerId="ADAL" clId="{7F04BAEB-9BDF-9645-871D-F7F95996CF69}" dt="2022-12-15T12:55:09.080" v="96" actId="700"/>
          <ac:spMkLst>
            <pc:docMk/>
            <pc:sldMk cId="1965218464" sldId="328"/>
            <ac:spMk id="5" creationId="{FD268DCA-936C-93C8-9E33-190DF6D1A91F}"/>
          </ac:spMkLst>
        </pc:spChg>
        <pc:spChg chg="add mod ord">
          <ac:chgData name="Andy Oldroyd" userId="80f1bd33-2f4d-4920-b1a2-cdade32c8f98" providerId="ADAL" clId="{7F04BAEB-9BDF-9645-871D-F7F95996CF69}" dt="2022-12-15T12:57:30.824" v="207" actId="700"/>
          <ac:spMkLst>
            <pc:docMk/>
            <pc:sldMk cId="1965218464" sldId="328"/>
            <ac:spMk id="6" creationId="{EF8CDC55-7B70-8B31-2180-C522625BC5D0}"/>
          </ac:spMkLst>
        </pc:spChg>
        <pc:spChg chg="add mod ord">
          <ac:chgData name="Andy Oldroyd" userId="80f1bd33-2f4d-4920-b1a2-cdade32c8f98" providerId="ADAL" clId="{7F04BAEB-9BDF-9645-871D-F7F95996CF69}" dt="2022-12-15T13:16:27.919" v="1088" actId="20577"/>
          <ac:spMkLst>
            <pc:docMk/>
            <pc:sldMk cId="1965218464" sldId="328"/>
            <ac:spMk id="7" creationId="{3B974265-62EF-4433-0715-828319FCAC42}"/>
          </ac:spMkLst>
        </pc:spChg>
        <pc:spChg chg="add del mod ord">
          <ac:chgData name="Andy Oldroyd" userId="80f1bd33-2f4d-4920-b1a2-cdade32c8f98" providerId="ADAL" clId="{7F04BAEB-9BDF-9645-871D-F7F95996CF69}" dt="2022-12-15T12:58:06.841" v="251" actId="478"/>
          <ac:spMkLst>
            <pc:docMk/>
            <pc:sldMk cId="1965218464" sldId="328"/>
            <ac:spMk id="8" creationId="{0F5ECCE1-F901-127D-699E-730DA1A7787A}"/>
          </ac:spMkLst>
        </pc:spChg>
        <pc:spChg chg="add mod">
          <ac:chgData name="Andy Oldroyd" userId="80f1bd33-2f4d-4920-b1a2-cdade32c8f98" providerId="ADAL" clId="{7F04BAEB-9BDF-9645-871D-F7F95996CF69}" dt="2022-12-15T13:04:56.540" v="451" actId="20577"/>
          <ac:spMkLst>
            <pc:docMk/>
            <pc:sldMk cId="1965218464" sldId="328"/>
            <ac:spMk id="12" creationId="{8BE75A55-8832-4395-571A-BD92D072CE9E}"/>
          </ac:spMkLst>
        </pc:spChg>
        <pc:spChg chg="add mod">
          <ac:chgData name="Andy Oldroyd" userId="80f1bd33-2f4d-4920-b1a2-cdade32c8f98" providerId="ADAL" clId="{7F04BAEB-9BDF-9645-871D-F7F95996CF69}" dt="2022-12-15T13:03:59.383" v="437" actId="1076"/>
          <ac:spMkLst>
            <pc:docMk/>
            <pc:sldMk cId="1965218464" sldId="328"/>
            <ac:spMk id="14" creationId="{564CA408-B0B4-BAA6-39D8-5D4EAE69AF6E}"/>
          </ac:spMkLst>
        </pc:spChg>
        <pc:spChg chg="add mod">
          <ac:chgData name="Andy Oldroyd" userId="80f1bd33-2f4d-4920-b1a2-cdade32c8f98" providerId="ADAL" clId="{7F04BAEB-9BDF-9645-871D-F7F95996CF69}" dt="2022-12-15T13:04:02.973" v="438" actId="1076"/>
          <ac:spMkLst>
            <pc:docMk/>
            <pc:sldMk cId="1965218464" sldId="328"/>
            <ac:spMk id="15" creationId="{C6C2DB34-6DAE-1332-E81C-D0676D450918}"/>
          </ac:spMkLst>
        </pc:spChg>
        <pc:spChg chg="add del mod">
          <ac:chgData name="Andy Oldroyd" userId="80f1bd33-2f4d-4920-b1a2-cdade32c8f98" providerId="ADAL" clId="{7F04BAEB-9BDF-9645-871D-F7F95996CF69}" dt="2022-12-15T13:01:30.949" v="377" actId="478"/>
          <ac:spMkLst>
            <pc:docMk/>
            <pc:sldMk cId="1965218464" sldId="328"/>
            <ac:spMk id="16" creationId="{552B7412-509E-E439-B99B-3EE5782529B7}"/>
          </ac:spMkLst>
        </pc:spChg>
        <pc:spChg chg="add mod">
          <ac:chgData name="Andy Oldroyd" userId="80f1bd33-2f4d-4920-b1a2-cdade32c8f98" providerId="ADAL" clId="{7F04BAEB-9BDF-9645-871D-F7F95996CF69}" dt="2022-12-15T13:04:19.468" v="442" actId="1076"/>
          <ac:spMkLst>
            <pc:docMk/>
            <pc:sldMk cId="1965218464" sldId="328"/>
            <ac:spMk id="17" creationId="{DBED0A43-7F8C-FDA1-67C7-7EC9CC9C34E6}"/>
          </ac:spMkLst>
        </pc:spChg>
        <pc:spChg chg="add mod">
          <ac:chgData name="Andy Oldroyd" userId="80f1bd33-2f4d-4920-b1a2-cdade32c8f98" providerId="ADAL" clId="{7F04BAEB-9BDF-9645-871D-F7F95996CF69}" dt="2022-12-15T13:04:14.672" v="441" actId="1076"/>
          <ac:spMkLst>
            <pc:docMk/>
            <pc:sldMk cId="1965218464" sldId="328"/>
            <ac:spMk id="18" creationId="{A5DAF914-D9ED-C6B5-F363-BEB6E8199BC9}"/>
          </ac:spMkLst>
        </pc:spChg>
        <pc:spChg chg="add mod">
          <ac:chgData name="Andy Oldroyd" userId="80f1bd33-2f4d-4920-b1a2-cdade32c8f98" providerId="ADAL" clId="{7F04BAEB-9BDF-9645-871D-F7F95996CF69}" dt="2022-12-15T13:10:28.610" v="707" actId="1076"/>
          <ac:spMkLst>
            <pc:docMk/>
            <pc:sldMk cId="1965218464" sldId="328"/>
            <ac:spMk id="19" creationId="{4BF5BBBB-700A-382C-45AB-CADE9AE7FA7C}"/>
          </ac:spMkLst>
        </pc:spChg>
        <pc:spChg chg="add mod">
          <ac:chgData name="Andy Oldroyd" userId="80f1bd33-2f4d-4920-b1a2-cdade32c8f98" providerId="ADAL" clId="{7F04BAEB-9BDF-9645-871D-F7F95996CF69}" dt="2022-12-15T13:10:13.834" v="705" actId="1076"/>
          <ac:spMkLst>
            <pc:docMk/>
            <pc:sldMk cId="1965218464" sldId="328"/>
            <ac:spMk id="20" creationId="{03832DE7-C4F7-7CA1-F50B-235073394CF9}"/>
          </ac:spMkLst>
        </pc:spChg>
        <pc:spChg chg="add del mod">
          <ac:chgData name="Andy Oldroyd" userId="80f1bd33-2f4d-4920-b1a2-cdade32c8f98" providerId="ADAL" clId="{7F04BAEB-9BDF-9645-871D-F7F95996CF69}" dt="2022-12-15T13:04:48.833" v="447" actId="478"/>
          <ac:spMkLst>
            <pc:docMk/>
            <pc:sldMk cId="1965218464" sldId="328"/>
            <ac:spMk id="21" creationId="{1F4E7AF4-1E3B-6C81-E1CA-FA71B1B0D508}"/>
          </ac:spMkLst>
        </pc:spChg>
        <pc:spChg chg="add del mod">
          <ac:chgData name="Andy Oldroyd" userId="80f1bd33-2f4d-4920-b1a2-cdade32c8f98" providerId="ADAL" clId="{7F04BAEB-9BDF-9645-871D-F7F95996CF69}" dt="2022-12-15T13:05:40.059" v="452" actId="478"/>
          <ac:spMkLst>
            <pc:docMk/>
            <pc:sldMk cId="1965218464" sldId="328"/>
            <ac:spMk id="22" creationId="{48820A5D-18ED-00E2-9474-98909E2577D5}"/>
          </ac:spMkLst>
        </pc:spChg>
        <pc:spChg chg="add mod">
          <ac:chgData name="Andy Oldroyd" userId="80f1bd33-2f4d-4920-b1a2-cdade32c8f98" providerId="ADAL" clId="{7F04BAEB-9BDF-9645-871D-F7F95996CF69}" dt="2022-12-15T13:11:03.104" v="719" actId="1036"/>
          <ac:spMkLst>
            <pc:docMk/>
            <pc:sldMk cId="1965218464" sldId="328"/>
            <ac:spMk id="23" creationId="{BE4ACA39-DB54-9062-05C6-9EE8D8CB7BCF}"/>
          </ac:spMkLst>
        </pc:spChg>
        <pc:spChg chg="add mod">
          <ac:chgData name="Andy Oldroyd" userId="80f1bd33-2f4d-4920-b1a2-cdade32c8f98" providerId="ADAL" clId="{7F04BAEB-9BDF-9645-871D-F7F95996CF69}" dt="2022-12-15T13:06:26.057" v="502" actId="14100"/>
          <ac:spMkLst>
            <pc:docMk/>
            <pc:sldMk cId="1965218464" sldId="328"/>
            <ac:spMk id="24" creationId="{9A6B06EB-7C85-AAAA-39A1-32FDDA0FD5E1}"/>
          </ac:spMkLst>
        </pc:spChg>
        <pc:spChg chg="add mod">
          <ac:chgData name="Andy Oldroyd" userId="80f1bd33-2f4d-4920-b1a2-cdade32c8f98" providerId="ADAL" clId="{7F04BAEB-9BDF-9645-871D-F7F95996CF69}" dt="2022-12-15T13:11:06.165" v="722" actId="1036"/>
          <ac:spMkLst>
            <pc:docMk/>
            <pc:sldMk cId="1965218464" sldId="328"/>
            <ac:spMk id="25" creationId="{790F1945-0B84-8FC7-F5D4-E8E46539BC6B}"/>
          </ac:spMkLst>
        </pc:spChg>
        <pc:spChg chg="add del mod">
          <ac:chgData name="Andy Oldroyd" userId="80f1bd33-2f4d-4920-b1a2-cdade32c8f98" providerId="ADAL" clId="{7F04BAEB-9BDF-9645-871D-F7F95996CF69}" dt="2022-12-15T13:07:52.225" v="603" actId="478"/>
          <ac:spMkLst>
            <pc:docMk/>
            <pc:sldMk cId="1965218464" sldId="328"/>
            <ac:spMk id="26" creationId="{0834C493-652F-CFAB-2A82-EC1D967F016D}"/>
          </ac:spMkLst>
        </pc:spChg>
        <pc:spChg chg="add del mod">
          <ac:chgData name="Andy Oldroyd" userId="80f1bd33-2f4d-4920-b1a2-cdade32c8f98" providerId="ADAL" clId="{7F04BAEB-9BDF-9645-871D-F7F95996CF69}" dt="2022-12-15T13:08:00.084" v="605" actId="478"/>
          <ac:spMkLst>
            <pc:docMk/>
            <pc:sldMk cId="1965218464" sldId="328"/>
            <ac:spMk id="27" creationId="{6A48AEC6-EE20-F892-15C3-5AE34FB29579}"/>
          </ac:spMkLst>
        </pc:spChg>
        <pc:spChg chg="add mod">
          <ac:chgData name="Andy Oldroyd" userId="80f1bd33-2f4d-4920-b1a2-cdade32c8f98" providerId="ADAL" clId="{7F04BAEB-9BDF-9645-871D-F7F95996CF69}" dt="2022-12-15T13:07:56.510" v="604" actId="14100"/>
          <ac:spMkLst>
            <pc:docMk/>
            <pc:sldMk cId="1965218464" sldId="328"/>
            <ac:spMk id="28" creationId="{FC63F3CD-B7BA-FCEF-BE07-7BC05629DF8E}"/>
          </ac:spMkLst>
        </pc:spChg>
        <pc:spChg chg="add mod">
          <ac:chgData name="Andy Oldroyd" userId="80f1bd33-2f4d-4920-b1a2-cdade32c8f98" providerId="ADAL" clId="{7F04BAEB-9BDF-9645-871D-F7F95996CF69}" dt="2022-12-15T13:11:43.475" v="735" actId="1036"/>
          <ac:spMkLst>
            <pc:docMk/>
            <pc:sldMk cId="1965218464" sldId="328"/>
            <ac:spMk id="29" creationId="{4AC5DBAB-2AFF-353F-F436-2F45DB5FDDB3}"/>
          </ac:spMkLst>
        </pc:spChg>
        <pc:spChg chg="add mod">
          <ac:chgData name="Andy Oldroyd" userId="80f1bd33-2f4d-4920-b1a2-cdade32c8f98" providerId="ADAL" clId="{7F04BAEB-9BDF-9645-871D-F7F95996CF69}" dt="2022-12-15T13:11:19.112" v="727" actId="1036"/>
          <ac:spMkLst>
            <pc:docMk/>
            <pc:sldMk cId="1965218464" sldId="328"/>
            <ac:spMk id="30" creationId="{275723DC-68B0-0BEE-1B66-209257D55875}"/>
          </ac:spMkLst>
        </pc:spChg>
        <pc:spChg chg="add del mod">
          <ac:chgData name="Andy Oldroyd" userId="80f1bd33-2f4d-4920-b1a2-cdade32c8f98" providerId="ADAL" clId="{7F04BAEB-9BDF-9645-871D-F7F95996CF69}" dt="2022-12-15T13:16:46.215" v="1091" actId="478"/>
          <ac:spMkLst>
            <pc:docMk/>
            <pc:sldMk cId="1965218464" sldId="328"/>
            <ac:spMk id="55" creationId="{D58618DB-848B-C00D-11D1-F33096B0DBDD}"/>
          </ac:spMkLst>
        </pc:spChg>
        <pc:spChg chg="add mod">
          <ac:chgData name="Andy Oldroyd" userId="80f1bd33-2f4d-4920-b1a2-cdade32c8f98" providerId="ADAL" clId="{7F04BAEB-9BDF-9645-871D-F7F95996CF69}" dt="2022-12-15T13:16:58.524" v="1109" actId="20577"/>
          <ac:spMkLst>
            <pc:docMk/>
            <pc:sldMk cId="1965218464" sldId="328"/>
            <ac:spMk id="56" creationId="{3EEC2414-3FAE-20E0-9025-8F60EB78CEC2}"/>
          </ac:spMkLst>
        </pc:spChg>
        <pc:cxnChg chg="add mod">
          <ac:chgData name="Andy Oldroyd" userId="80f1bd33-2f4d-4920-b1a2-cdade32c8f98" providerId="ADAL" clId="{7F04BAEB-9BDF-9645-871D-F7F95996CF69}" dt="2022-12-15T12:58:19.960" v="253" actId="14100"/>
          <ac:cxnSpMkLst>
            <pc:docMk/>
            <pc:sldMk cId="1965218464" sldId="328"/>
            <ac:cxnSpMk id="10" creationId="{6B01168A-D1C1-0800-8313-222902066C37}"/>
          </ac:cxnSpMkLst>
        </pc:cxnChg>
        <pc:cxnChg chg="add mod">
          <ac:chgData name="Andy Oldroyd" userId="80f1bd33-2f4d-4920-b1a2-cdade32c8f98" providerId="ADAL" clId="{7F04BAEB-9BDF-9645-871D-F7F95996CF69}" dt="2022-12-15T12:58:43.049" v="265" actId="1076"/>
          <ac:cxnSpMkLst>
            <pc:docMk/>
            <pc:sldMk cId="1965218464" sldId="328"/>
            <ac:cxnSpMk id="13" creationId="{5443D140-859F-30A4-36D4-D90AEAD9D239}"/>
          </ac:cxnSpMkLst>
        </pc:cxnChg>
        <pc:cxnChg chg="add mod">
          <ac:chgData name="Andy Oldroyd" userId="80f1bd33-2f4d-4920-b1a2-cdade32c8f98" providerId="ADAL" clId="{7F04BAEB-9BDF-9645-871D-F7F95996CF69}" dt="2022-12-15T13:09:49.203" v="695" actId="13822"/>
          <ac:cxnSpMkLst>
            <pc:docMk/>
            <pc:sldMk cId="1965218464" sldId="328"/>
            <ac:cxnSpMk id="32" creationId="{AA912CB4-3613-5ACF-8427-06C36046A443}"/>
          </ac:cxnSpMkLst>
        </pc:cxnChg>
        <pc:cxnChg chg="add mod">
          <ac:chgData name="Andy Oldroyd" userId="80f1bd33-2f4d-4920-b1a2-cdade32c8f98" providerId="ADAL" clId="{7F04BAEB-9BDF-9645-871D-F7F95996CF69}" dt="2022-12-15T13:09:57.024" v="698" actId="14100"/>
          <ac:cxnSpMkLst>
            <pc:docMk/>
            <pc:sldMk cId="1965218464" sldId="328"/>
            <ac:cxnSpMk id="33" creationId="{0A1A3C6F-44CB-5C95-3FAA-86F6C5F2828D}"/>
          </ac:cxnSpMkLst>
        </pc:cxnChg>
        <pc:cxnChg chg="add mod">
          <ac:chgData name="Andy Oldroyd" userId="80f1bd33-2f4d-4920-b1a2-cdade32c8f98" providerId="ADAL" clId="{7F04BAEB-9BDF-9645-871D-F7F95996CF69}" dt="2022-12-15T13:10:28.610" v="707" actId="1076"/>
          <ac:cxnSpMkLst>
            <pc:docMk/>
            <pc:sldMk cId="1965218464" sldId="328"/>
            <ac:cxnSpMk id="36" creationId="{4BD2DA05-16DF-24AB-F0BB-2327979C2740}"/>
          </ac:cxnSpMkLst>
        </pc:cxnChg>
        <pc:cxnChg chg="add mod">
          <ac:chgData name="Andy Oldroyd" userId="80f1bd33-2f4d-4920-b1a2-cdade32c8f98" providerId="ADAL" clId="{7F04BAEB-9BDF-9645-871D-F7F95996CF69}" dt="2022-12-15T13:10:13.834" v="705" actId="1076"/>
          <ac:cxnSpMkLst>
            <pc:docMk/>
            <pc:sldMk cId="1965218464" sldId="328"/>
            <ac:cxnSpMk id="39" creationId="{3E8B3622-CDB0-4FFB-E83C-EDAA2DEE3B7E}"/>
          </ac:cxnSpMkLst>
        </pc:cxnChg>
        <pc:cxnChg chg="add mod">
          <ac:chgData name="Andy Oldroyd" userId="80f1bd33-2f4d-4920-b1a2-cdade32c8f98" providerId="ADAL" clId="{7F04BAEB-9BDF-9645-871D-F7F95996CF69}" dt="2022-12-15T13:11:03.104" v="719" actId="1036"/>
          <ac:cxnSpMkLst>
            <pc:docMk/>
            <pc:sldMk cId="1965218464" sldId="328"/>
            <ac:cxnSpMk id="46" creationId="{45AA8E12-4253-406A-5C15-0D43C6323183}"/>
          </ac:cxnSpMkLst>
        </pc:cxnChg>
        <pc:cxnChg chg="add mod">
          <ac:chgData name="Andy Oldroyd" userId="80f1bd33-2f4d-4920-b1a2-cdade32c8f98" providerId="ADAL" clId="{7F04BAEB-9BDF-9645-871D-F7F95996CF69}" dt="2022-12-15T13:11:06.165" v="722" actId="1036"/>
          <ac:cxnSpMkLst>
            <pc:docMk/>
            <pc:sldMk cId="1965218464" sldId="328"/>
            <ac:cxnSpMk id="48" creationId="{15612557-5E40-FFF6-21D3-A39B83D82F7E}"/>
          </ac:cxnSpMkLst>
        </pc:cxnChg>
        <pc:cxnChg chg="add mod">
          <ac:chgData name="Andy Oldroyd" userId="80f1bd33-2f4d-4920-b1a2-cdade32c8f98" providerId="ADAL" clId="{7F04BAEB-9BDF-9645-871D-F7F95996CF69}" dt="2022-12-15T13:11:25.242" v="728" actId="13822"/>
          <ac:cxnSpMkLst>
            <pc:docMk/>
            <pc:sldMk cId="1965218464" sldId="328"/>
            <ac:cxnSpMk id="52" creationId="{E69B2BD0-A9FF-4BAC-7B36-45CF9EB9A852}"/>
          </ac:cxnSpMkLst>
        </pc:cxnChg>
        <pc:cxnChg chg="add mod">
          <ac:chgData name="Andy Oldroyd" userId="80f1bd33-2f4d-4920-b1a2-cdade32c8f98" providerId="ADAL" clId="{7F04BAEB-9BDF-9645-871D-F7F95996CF69}" dt="2022-12-15T13:11:49.542" v="736" actId="13822"/>
          <ac:cxnSpMkLst>
            <pc:docMk/>
            <pc:sldMk cId="1965218464" sldId="328"/>
            <ac:cxnSpMk id="54" creationId="{BB603D62-3200-5A12-C8E7-EB60FD1F8630}"/>
          </ac:cxnSpMkLst>
        </pc:cxnChg>
        <pc:cxnChg chg="add mod">
          <ac:chgData name="Andy Oldroyd" userId="80f1bd33-2f4d-4920-b1a2-cdade32c8f98" providerId="ADAL" clId="{7F04BAEB-9BDF-9645-871D-F7F95996CF69}" dt="2022-12-15T13:17:16.525" v="1112" actId="14100"/>
          <ac:cxnSpMkLst>
            <pc:docMk/>
            <pc:sldMk cId="1965218464" sldId="328"/>
            <ac:cxnSpMk id="57" creationId="{E84373B0-6ECD-B93F-A2FD-D030E7F7AFA2}"/>
          </ac:cxnSpMkLst>
        </pc:cxnChg>
      </pc:sldChg>
      <pc:sldMasterChg chg="addSp modSp mod">
        <pc:chgData name="Andy Oldroyd" userId="80f1bd33-2f4d-4920-b1a2-cdade32c8f98" providerId="ADAL" clId="{7F04BAEB-9BDF-9645-871D-F7F95996CF69}" dt="2022-12-15T12:55:32.845" v="98" actId="1076"/>
        <pc:sldMasterMkLst>
          <pc:docMk/>
          <pc:sldMasterMk cId="2543076957" sldId="2147483648"/>
        </pc:sldMasterMkLst>
        <pc:picChg chg="add mod">
          <ac:chgData name="Andy Oldroyd" userId="80f1bd33-2f4d-4920-b1a2-cdade32c8f98" providerId="ADAL" clId="{7F04BAEB-9BDF-9645-871D-F7F95996CF69}" dt="2022-12-15T12:55:32.845" v="98" actId="1076"/>
          <ac:picMkLst>
            <pc:docMk/>
            <pc:sldMasterMk cId="2543076957" sldId="2147483648"/>
            <ac:picMk id="7" creationId="{0723D421-D9CA-7BED-1757-8BBDB9868AFD}"/>
          </ac:picMkLst>
        </pc:pic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0F06C8-6213-402E-B66E-4912D1A848CC}" type="datetimeFigureOut">
              <a:rPr lang="de-DE" smtClean="0"/>
              <a:t>12.06.2023</a:t>
            </a:fld>
            <a:endParaRPr lang="de-D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0AC06F-3CB4-45A2-BEF0-DAAF5D43F2D9}" type="slidenum">
              <a:rPr lang="de-DE" smtClean="0"/>
              <a:t>‹#›</a:t>
            </a:fld>
            <a:endParaRPr lang="de-DE"/>
          </a:p>
        </p:txBody>
      </p:sp>
    </p:spTree>
    <p:extLst>
      <p:ext uri="{BB962C8B-B14F-4D97-AF65-F5344CB8AC3E}">
        <p14:creationId xmlns:p14="http://schemas.microsoft.com/office/powerpoint/2010/main" val="3676760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9C642-B011-470F-BF62-B7947B51EB1F}" type="datetimeFigureOut">
              <a:rPr lang="de-DE" smtClean="0"/>
              <a:t>12.06.2023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85E8C-0A58-42D5-9D44-BE7D236CE804}" type="slidenum">
              <a:rPr lang="de-DE" smtClean="0"/>
              <a:t>‹#›</a:t>
            </a:fld>
            <a:endParaRPr lang="de-DE"/>
          </a:p>
        </p:txBody>
      </p:sp>
    </p:spTree>
    <p:extLst>
      <p:ext uri="{BB962C8B-B14F-4D97-AF65-F5344CB8AC3E}">
        <p14:creationId xmlns:p14="http://schemas.microsoft.com/office/powerpoint/2010/main" val="2523989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point of the meeting is to give </a:t>
            </a:r>
            <a:r>
              <a:rPr lang="de-DE" baseline="0" dirty="0" smtClean="0"/>
              <a:t>an </a:t>
            </a:r>
            <a:r>
              <a:rPr lang="de-DE" baseline="0" dirty="0" smtClean="0"/>
              <a:t>update on the tasks carried out by the Wind lidar ontology group members these last months, what are we up to nowadays and what the group‘s plans are for the near future.</a:t>
            </a:r>
            <a:endParaRPr lang="de-DE" dirty="0"/>
          </a:p>
        </p:txBody>
      </p:sp>
      <p:sp>
        <p:nvSpPr>
          <p:cNvPr id="4" name="Slide Number Placeholder 3"/>
          <p:cNvSpPr>
            <a:spLocks noGrp="1"/>
          </p:cNvSpPr>
          <p:nvPr>
            <p:ph type="sldNum" sz="quarter" idx="10"/>
          </p:nvPr>
        </p:nvSpPr>
        <p:spPr/>
        <p:txBody>
          <a:bodyPr/>
          <a:lstStyle/>
          <a:p>
            <a:fld id="{29185E8C-0A58-42D5-9D44-BE7D236CE804}" type="slidenum">
              <a:rPr lang="de-DE" smtClean="0"/>
              <a:t>1</a:t>
            </a:fld>
            <a:endParaRPr lang="de-DE"/>
          </a:p>
        </p:txBody>
      </p:sp>
    </p:spTree>
    <p:extLst>
      <p:ext uri="{BB962C8B-B14F-4D97-AF65-F5344CB8AC3E}">
        <p14:creationId xmlns:p14="http://schemas.microsoft.com/office/powerpoint/2010/main" val="864423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To introduce</a:t>
            </a:r>
            <a:r>
              <a:rPr lang="de-DE" baseline="0" dirty="0" smtClean="0"/>
              <a:t> one of the use cases for the Lidar ontology we have developed an </a:t>
            </a:r>
            <a:r>
              <a:rPr lang="en-US" baseline="0" dirty="0" smtClean="0"/>
              <a:t>Jupyter notebook. With this tool we aim to illustrate how the ontology </a:t>
            </a:r>
            <a:r>
              <a:rPr lang="en-US" dirty="0" smtClean="0"/>
              <a:t>can be used</a:t>
            </a:r>
            <a:r>
              <a:rPr lang="en-US" baseline="0" dirty="0" smtClean="0"/>
              <a:t> </a:t>
            </a:r>
            <a:r>
              <a:rPr lang="en-US" dirty="0" smtClean="0"/>
              <a:t>to simplify the process of editing/updating input files for </a:t>
            </a:r>
            <a:r>
              <a:rPr lang="de-DE" dirty="0" smtClean="0"/>
              <a:t>lidar</a:t>
            </a:r>
            <a:r>
              <a:rPr lang="de-DE" baseline="0" dirty="0" smtClean="0"/>
              <a:t> simulators. In this slide we see a local YAML file used as input for a lidar simulator. Many fields can be aligned with the ontology.</a:t>
            </a:r>
            <a:endParaRPr lang="de-DE" dirty="0"/>
          </a:p>
        </p:txBody>
      </p:sp>
      <p:sp>
        <p:nvSpPr>
          <p:cNvPr id="4" name="Slide Number Placeholder 3"/>
          <p:cNvSpPr>
            <a:spLocks noGrp="1"/>
          </p:cNvSpPr>
          <p:nvPr>
            <p:ph type="sldNum" sz="quarter" idx="10"/>
          </p:nvPr>
        </p:nvSpPr>
        <p:spPr/>
        <p:txBody>
          <a:bodyPr/>
          <a:lstStyle/>
          <a:p>
            <a:fld id="{29185E8C-0A58-42D5-9D44-BE7D236CE804}" type="slidenum">
              <a:rPr lang="de-DE" smtClean="0"/>
              <a:t>10</a:t>
            </a:fld>
            <a:endParaRPr lang="de-DE"/>
          </a:p>
        </p:txBody>
      </p:sp>
    </p:spTree>
    <p:extLst>
      <p:ext uri="{BB962C8B-B14F-4D97-AF65-F5344CB8AC3E}">
        <p14:creationId xmlns:p14="http://schemas.microsoft.com/office/powerpoint/2010/main" val="1561895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Eventually,</a:t>
            </a:r>
            <a:r>
              <a:rPr lang="de-DE" baseline="0" dirty="0" smtClean="0"/>
              <a:t> we obtain the local YAML file updated with the information extracted from the lidar ontology. In this case we have updated the </a:t>
            </a:r>
            <a:r>
              <a:rPr lang="de-DE" i="1" baseline="0" dirty="0" smtClean="0"/>
              <a:t>Definiton</a:t>
            </a:r>
            <a:r>
              <a:rPr lang="de-DE" baseline="0" dirty="0" smtClean="0"/>
              <a:t> and the </a:t>
            </a:r>
            <a:r>
              <a:rPr lang="de-DE" i="1" baseline="0" dirty="0" smtClean="0"/>
              <a:t>Alternative label</a:t>
            </a:r>
            <a:endParaRPr lang="de-DE" i="1" dirty="0"/>
          </a:p>
        </p:txBody>
      </p:sp>
      <p:sp>
        <p:nvSpPr>
          <p:cNvPr id="4" name="Slide Number Placeholder 3"/>
          <p:cNvSpPr>
            <a:spLocks noGrp="1"/>
          </p:cNvSpPr>
          <p:nvPr>
            <p:ph type="sldNum" sz="quarter" idx="10"/>
          </p:nvPr>
        </p:nvSpPr>
        <p:spPr/>
        <p:txBody>
          <a:bodyPr/>
          <a:lstStyle/>
          <a:p>
            <a:fld id="{29185E8C-0A58-42D5-9D44-BE7D236CE804}" type="slidenum">
              <a:rPr lang="de-DE" smtClean="0"/>
              <a:t>11</a:t>
            </a:fld>
            <a:endParaRPr lang="de-DE"/>
          </a:p>
        </p:txBody>
      </p:sp>
    </p:spTree>
    <p:extLst>
      <p:ext uri="{BB962C8B-B14F-4D97-AF65-F5344CB8AC3E}">
        <p14:creationId xmlns:p14="http://schemas.microsoft.com/office/powerpoint/2010/main" val="221671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de-DE" b="0" i="0" dirty="0" smtClean="0"/>
              <a:t>To end</a:t>
            </a:r>
            <a:r>
              <a:rPr lang="de-DE" b="0" i="0" baseline="0" dirty="0" smtClean="0"/>
              <a:t> </a:t>
            </a:r>
            <a:r>
              <a:rPr lang="de-DE" b="0" i="0" baseline="0" dirty="0" smtClean="0"/>
              <a:t>with we need to talk about </a:t>
            </a:r>
            <a:r>
              <a:rPr lang="en-US" sz="1200" b="0" i="0" kern="1200" dirty="0" smtClean="0">
                <a:solidFill>
                  <a:schemeClr val="tx1"/>
                </a:solidFill>
                <a:effectLst/>
                <a:latin typeface="+mn-lt"/>
                <a:ea typeface="+mn-ea"/>
                <a:cs typeface="+mn-cs"/>
              </a:rPr>
              <a:t>how does your working group address the overall theme of the task “Large-Scale Deployment of Wind Lidar”?</a:t>
            </a:r>
            <a:endParaRPr lang="de-DE" b="0" i="0" baseline="0" dirty="0" smtClean="0"/>
          </a:p>
          <a:p>
            <a:pPr marL="0" indent="0">
              <a:buFont typeface="Arial" panose="020B0604020202020204" pitchFamily="34" charset="0"/>
              <a:buNone/>
            </a:pPr>
            <a:endParaRPr lang="de-DE" b="1" i="1" baseline="0" dirty="0" smtClean="0"/>
          </a:p>
          <a:p>
            <a:pPr marL="0" indent="0">
              <a:buFont typeface="Arial" panose="020B0604020202020204" pitchFamily="34" charset="0"/>
              <a:buNone/>
            </a:pPr>
            <a:r>
              <a:rPr lang="de-DE" b="1" i="1" baseline="0" dirty="0" smtClean="0"/>
              <a:t>Desing and use of lidar</a:t>
            </a:r>
            <a:endParaRPr lang="de-DE" b="1" i="1" baseline="0" dirty="0" smtClean="0"/>
          </a:p>
          <a:p>
            <a:pPr marL="228600" lvl="0" indent="-228600">
              <a:lnSpc>
                <a:spcPct val="100000"/>
              </a:lnSpc>
              <a:spcAft>
                <a:spcPts val="300"/>
              </a:spcAft>
              <a:buSzPct val="100000"/>
              <a:buFont typeface="+mj-lt"/>
              <a:buAutoNum type="arabicPeriod"/>
              <a:tabLst>
                <a:tab pos="457200" algn="l"/>
              </a:tabLst>
            </a:pPr>
            <a:r>
              <a:rPr lang="en-US" dirty="0" smtClean="0">
                <a:solidFill>
                  <a:schemeClr val="bg2">
                    <a:lumMod val="25000"/>
                  </a:schemeClr>
                </a:solidFill>
                <a:latin typeface="Calibri" panose="020F0502020204030204" pitchFamily="34" charset="0"/>
                <a:ea typeface="Times New Roman" panose="02020603050405020304" pitchFamily="18" charset="0"/>
              </a:rPr>
              <a:t>Manufacture</a:t>
            </a:r>
          </a:p>
          <a:p>
            <a:pPr marL="228600" lvl="0" indent="-228600">
              <a:lnSpc>
                <a:spcPct val="100000"/>
              </a:lnSpc>
              <a:spcAft>
                <a:spcPts val="300"/>
              </a:spcAft>
              <a:buSzPct val="100000"/>
              <a:buFont typeface="+mj-lt"/>
              <a:buAutoNum type="arabicPeriod"/>
              <a:tabLst>
                <a:tab pos="457200" algn="l"/>
              </a:tabLst>
            </a:pPr>
            <a:r>
              <a:rPr lang="en-US" dirty="0" smtClean="0">
                <a:solidFill>
                  <a:schemeClr val="bg2">
                    <a:lumMod val="25000"/>
                  </a:schemeClr>
                </a:solidFill>
                <a:latin typeface="Calibri" panose="020F0502020204030204" pitchFamily="34" charset="0"/>
                <a:ea typeface="Times New Roman" panose="02020603050405020304" pitchFamily="18" charset="0"/>
              </a:rPr>
              <a:t>Deployment, operation and test</a:t>
            </a:r>
          </a:p>
          <a:p>
            <a:pPr marL="228600" lvl="0" indent="-228600">
              <a:lnSpc>
                <a:spcPct val="100000"/>
              </a:lnSpc>
              <a:spcAft>
                <a:spcPts val="300"/>
              </a:spcAft>
              <a:buSzPct val="100000"/>
              <a:buFont typeface="+mj-lt"/>
              <a:buAutoNum type="arabicPeriod"/>
              <a:tabLst>
                <a:tab pos="457200" algn="l"/>
              </a:tabLst>
            </a:pPr>
            <a:r>
              <a:rPr lang="en-US" dirty="0" smtClean="0">
                <a:solidFill>
                  <a:schemeClr val="bg2">
                    <a:lumMod val="25000"/>
                  </a:schemeClr>
                </a:solidFill>
                <a:latin typeface="Calibri" panose="020F0502020204030204" pitchFamily="34" charset="0"/>
                <a:ea typeface="Times New Roman" panose="02020603050405020304" pitchFamily="18" charset="0"/>
              </a:rPr>
              <a:t>Maintenance</a:t>
            </a:r>
          </a:p>
          <a:p>
            <a:pPr marL="228600" lvl="0" indent="-228600">
              <a:lnSpc>
                <a:spcPct val="100000"/>
              </a:lnSpc>
              <a:spcAft>
                <a:spcPts val="300"/>
              </a:spcAft>
              <a:buSzPct val="100000"/>
              <a:buFont typeface="+mj-lt"/>
              <a:buAutoNum type="arabicPeriod"/>
              <a:tabLst>
                <a:tab pos="457200" algn="l"/>
              </a:tabLst>
            </a:pPr>
            <a:r>
              <a:rPr lang="en-US" dirty="0" smtClean="0">
                <a:solidFill>
                  <a:schemeClr val="bg2">
                    <a:lumMod val="25000"/>
                  </a:schemeClr>
                </a:solidFill>
                <a:latin typeface="Calibri" panose="020F0502020204030204" pitchFamily="34" charset="0"/>
                <a:ea typeface="Times New Roman" panose="02020603050405020304" pitchFamily="18" charset="0"/>
              </a:rPr>
              <a:t>Speed up data analysis</a:t>
            </a:r>
          </a:p>
          <a:p>
            <a:pPr>
              <a:lnSpc>
                <a:spcPct val="100000"/>
              </a:lnSpc>
              <a:spcAft>
                <a:spcPts val="300"/>
              </a:spcAft>
              <a:buSzPct val="100000"/>
              <a:tabLst>
                <a:tab pos="457200" algn="l"/>
              </a:tabLst>
            </a:pPr>
            <a:endParaRPr lang="en-US" dirty="0" smtClean="0">
              <a:solidFill>
                <a:schemeClr val="bg2">
                  <a:lumMod val="25000"/>
                </a:schemeClr>
              </a:solidFill>
              <a:latin typeface="Calibri" panose="020F0502020204030204" pitchFamily="34" charset="0"/>
              <a:ea typeface="Times New Roman" panose="02020603050405020304" pitchFamily="18" charset="0"/>
            </a:endParaRPr>
          </a:p>
          <a:p>
            <a:pPr>
              <a:lnSpc>
                <a:spcPct val="100000"/>
              </a:lnSpc>
              <a:spcAft>
                <a:spcPts val="300"/>
              </a:spcAft>
              <a:buSzPct val="100000"/>
              <a:tabLst>
                <a:tab pos="457200" algn="l"/>
              </a:tabLst>
            </a:pPr>
            <a:r>
              <a:rPr lang="en-US" b="1" dirty="0" smtClean="0">
                <a:solidFill>
                  <a:schemeClr val="bg2">
                    <a:lumMod val="25000"/>
                  </a:schemeClr>
                </a:solidFill>
                <a:latin typeface="Calibri" panose="020F0502020204030204" pitchFamily="34" charset="0"/>
                <a:ea typeface="Times New Roman" panose="02020603050405020304" pitchFamily="18" charset="0"/>
              </a:rPr>
              <a:t>Lidar task-specific optimization</a:t>
            </a:r>
          </a:p>
          <a:p>
            <a:pPr marL="228600" indent="-228600">
              <a:lnSpc>
                <a:spcPct val="100000"/>
              </a:lnSpc>
              <a:spcAft>
                <a:spcPts val="300"/>
              </a:spcAft>
              <a:buSzPct val="100000"/>
              <a:buFont typeface="+mj-lt"/>
              <a:buAutoNum type="arabicPeriod"/>
              <a:tabLst>
                <a:tab pos="457200" algn="l"/>
              </a:tabLst>
            </a:pPr>
            <a:r>
              <a:rPr lang="en-US" dirty="0" smtClean="0">
                <a:solidFill>
                  <a:schemeClr val="bg2">
                    <a:lumMod val="25000"/>
                  </a:schemeClr>
                </a:solidFill>
                <a:latin typeface="Calibri" panose="020F0502020204030204" pitchFamily="34" charset="0"/>
                <a:ea typeface="Times New Roman" panose="02020603050405020304" pitchFamily="18" charset="0"/>
              </a:rPr>
              <a:t>Lidar assisted wind turbine control </a:t>
            </a:r>
          </a:p>
          <a:p>
            <a:pPr marL="228600" indent="-228600">
              <a:lnSpc>
                <a:spcPct val="100000"/>
              </a:lnSpc>
              <a:spcAft>
                <a:spcPts val="300"/>
              </a:spcAft>
              <a:buSzPct val="100000"/>
              <a:buFont typeface="+mj-lt"/>
              <a:buAutoNum type="arabicPeriod"/>
              <a:tabLst>
                <a:tab pos="457200" algn="l"/>
              </a:tabLst>
            </a:pPr>
            <a:r>
              <a:rPr lang="en-US" dirty="0" smtClean="0">
                <a:solidFill>
                  <a:schemeClr val="bg2">
                    <a:lumMod val="25000"/>
                  </a:schemeClr>
                </a:solidFill>
                <a:latin typeface="Calibri" panose="020F0502020204030204" pitchFamily="34" charset="0"/>
                <a:ea typeface="Times New Roman" panose="02020603050405020304" pitchFamily="18" charset="0"/>
              </a:rPr>
              <a:t>Pre- and post- campaign preparation</a:t>
            </a:r>
          </a:p>
          <a:p>
            <a:pPr>
              <a:lnSpc>
                <a:spcPct val="100000"/>
              </a:lnSpc>
              <a:spcAft>
                <a:spcPts val="300"/>
              </a:spcAft>
              <a:buSzPct val="100000"/>
              <a:tabLst>
                <a:tab pos="457200" algn="l"/>
              </a:tabLst>
            </a:pPr>
            <a:endParaRPr lang="en-US" dirty="0" smtClean="0">
              <a:solidFill>
                <a:schemeClr val="bg2">
                  <a:lumMod val="25000"/>
                </a:schemeClr>
              </a:solidFill>
              <a:latin typeface="Calibri" panose="020F0502020204030204" pitchFamily="34" charset="0"/>
              <a:ea typeface="Times New Roman" panose="02020603050405020304" pitchFamily="18" charset="0"/>
            </a:endParaRPr>
          </a:p>
          <a:p>
            <a:pPr>
              <a:lnSpc>
                <a:spcPct val="100000"/>
              </a:lnSpc>
              <a:spcAft>
                <a:spcPts val="300"/>
              </a:spcAft>
              <a:buSzPct val="100000"/>
              <a:tabLst>
                <a:tab pos="457200" algn="l"/>
              </a:tabLst>
            </a:pPr>
            <a:r>
              <a:rPr lang="en-US" b="1" dirty="0" smtClean="0">
                <a:solidFill>
                  <a:schemeClr val="bg2">
                    <a:lumMod val="25000"/>
                  </a:schemeClr>
                </a:solidFill>
                <a:latin typeface="Calibri" panose="020F0502020204030204" pitchFamily="34" charset="0"/>
                <a:ea typeface="Times New Roman" panose="02020603050405020304" pitchFamily="18" charset="0"/>
              </a:rPr>
              <a:t>Market </a:t>
            </a:r>
            <a:r>
              <a:rPr lang="en-US" b="1" dirty="0" smtClean="0">
                <a:solidFill>
                  <a:schemeClr val="bg2">
                    <a:lumMod val="25000"/>
                  </a:schemeClr>
                </a:solidFill>
                <a:latin typeface="Calibri" panose="020F0502020204030204" pitchFamily="34" charset="0"/>
                <a:ea typeface="Times New Roman" panose="02020603050405020304" pitchFamily="18" charset="0"/>
              </a:rPr>
              <a:t>acceptance</a:t>
            </a:r>
          </a:p>
          <a:p>
            <a:pPr marL="228600" indent="-228600">
              <a:lnSpc>
                <a:spcPct val="100000"/>
              </a:lnSpc>
              <a:spcAft>
                <a:spcPts val="300"/>
              </a:spcAft>
              <a:buSzPct val="100000"/>
              <a:buFont typeface="+mj-lt"/>
              <a:buAutoNum type="arabicPeriod"/>
              <a:tabLst>
                <a:tab pos="457200" algn="l"/>
              </a:tabLst>
            </a:pPr>
            <a:r>
              <a:rPr lang="en-US" dirty="0" smtClean="0">
                <a:solidFill>
                  <a:schemeClr val="bg2">
                    <a:lumMod val="25000"/>
                  </a:schemeClr>
                </a:solidFill>
                <a:latin typeface="Calibri" panose="020F0502020204030204" pitchFamily="34" charset="0"/>
                <a:ea typeface="Times New Roman" panose="02020603050405020304" pitchFamily="18" charset="0"/>
              </a:rPr>
              <a:t>IEC standards</a:t>
            </a:r>
          </a:p>
          <a:p>
            <a:pPr marL="228600" indent="-228600">
              <a:lnSpc>
                <a:spcPct val="100000"/>
              </a:lnSpc>
              <a:spcAft>
                <a:spcPts val="300"/>
              </a:spcAft>
              <a:buSzPct val="100000"/>
              <a:buFont typeface="+mj-lt"/>
              <a:buAutoNum type="arabicPeriod"/>
              <a:tabLst>
                <a:tab pos="457200" algn="l"/>
              </a:tabLst>
            </a:pPr>
            <a:r>
              <a:rPr lang="en-US" dirty="0" smtClean="0">
                <a:solidFill>
                  <a:schemeClr val="bg2">
                    <a:lumMod val="25000"/>
                  </a:schemeClr>
                </a:solidFill>
                <a:latin typeface="Calibri" panose="020F0502020204030204" pitchFamily="34" charset="0"/>
              </a:rPr>
              <a:t>Safety protocols</a:t>
            </a:r>
          </a:p>
          <a:p>
            <a:pPr marL="0" indent="0">
              <a:lnSpc>
                <a:spcPct val="100000"/>
              </a:lnSpc>
              <a:spcAft>
                <a:spcPts val="300"/>
              </a:spcAft>
              <a:buSzPct val="100000"/>
              <a:buFont typeface="+mj-lt"/>
              <a:buNone/>
              <a:tabLst>
                <a:tab pos="457200" algn="l"/>
              </a:tabLst>
            </a:pPr>
            <a:endParaRPr lang="en-US" dirty="0" smtClean="0">
              <a:solidFill>
                <a:schemeClr val="bg2">
                  <a:lumMod val="25000"/>
                </a:schemeClr>
              </a:solidFill>
              <a:latin typeface="Calibri" panose="020F0502020204030204" pitchFamily="34" charset="0"/>
            </a:endParaRPr>
          </a:p>
          <a:p>
            <a:pPr marL="0" indent="0">
              <a:lnSpc>
                <a:spcPct val="100000"/>
              </a:lnSpc>
              <a:spcAft>
                <a:spcPts val="300"/>
              </a:spcAft>
              <a:buSzPct val="100000"/>
              <a:buFont typeface="+mj-lt"/>
              <a:buNone/>
              <a:tabLst>
                <a:tab pos="457200" algn="l"/>
              </a:tabLst>
            </a:pPr>
            <a:r>
              <a:rPr lang="en-US" dirty="0" smtClean="0"/>
              <a:t>With this ontology</a:t>
            </a:r>
            <a:r>
              <a:rPr lang="en-US" baseline="0" dirty="0" smtClean="0"/>
              <a:t> we make available a </a:t>
            </a:r>
            <a:r>
              <a:rPr lang="en-US" dirty="0" smtClean="0"/>
              <a:t>common CV that unambiguously</a:t>
            </a:r>
            <a:r>
              <a:rPr lang="en-US" baseline="0" dirty="0" smtClean="0"/>
              <a:t> </a:t>
            </a:r>
            <a:r>
              <a:rPr lang="en-US" dirty="0" smtClean="0"/>
              <a:t>defines the many aspects of a wind lidar. </a:t>
            </a:r>
            <a:r>
              <a:rPr lang="en-US" baseline="0" dirty="0" smtClean="0"/>
              <a:t> The ontology can be used to </a:t>
            </a:r>
            <a:r>
              <a:rPr lang="en-US" dirty="0" smtClean="0"/>
              <a:t>help transfer data, tools, and knowledge.</a:t>
            </a:r>
            <a:r>
              <a:rPr lang="en-US" baseline="0" dirty="0" smtClean="0"/>
              <a:t> </a:t>
            </a:r>
            <a:endParaRPr lang="de-DE" b="1" i="1" baseline="0" dirty="0" smtClean="0"/>
          </a:p>
          <a:p>
            <a:pPr marL="0" indent="0">
              <a:buFont typeface="Arial" panose="020B0604020202020204" pitchFamily="34" charset="0"/>
              <a:buNone/>
            </a:pPr>
            <a:endParaRPr lang="de-DE" b="1" i="1" dirty="0" smtClean="0"/>
          </a:p>
          <a:p>
            <a:pPr marL="285750" indent="-285750">
              <a:buFont typeface="Arial" panose="020B0604020202020204" pitchFamily="34" charset="0"/>
              <a:buChar char="•"/>
            </a:pPr>
            <a:r>
              <a:rPr lang="de-DE" b="1" i="1" dirty="0" smtClean="0"/>
              <a:t>Avoid lidar</a:t>
            </a:r>
            <a:r>
              <a:rPr lang="de-DE" b="1" i="1" baseline="0" dirty="0" smtClean="0"/>
              <a:t> black boxes</a:t>
            </a:r>
          </a:p>
          <a:p>
            <a:pPr marL="285750" indent="-285750">
              <a:buFont typeface="Arial" panose="020B0604020202020204" pitchFamily="34" charset="0"/>
              <a:buChar char="•"/>
            </a:pPr>
            <a:r>
              <a:rPr lang="de-DE" b="1" i="1" baseline="0" dirty="0" smtClean="0"/>
              <a:t>Reduce the possibilities for innovation</a:t>
            </a:r>
          </a:p>
          <a:p>
            <a:pPr marL="285750" indent="-285750">
              <a:buFont typeface="Arial" panose="020B0604020202020204" pitchFamily="34" charset="0"/>
              <a:buChar char="•"/>
            </a:pPr>
            <a:r>
              <a:rPr lang="de-DE" b="1" i="1" baseline="0" dirty="0" smtClean="0"/>
              <a:t>Sharing data and resources (code or template for a lidar simulator)</a:t>
            </a:r>
          </a:p>
          <a:p>
            <a:pPr marL="285750" indent="-285750">
              <a:buFont typeface="Arial" panose="020B0604020202020204" pitchFamily="34" charset="0"/>
              <a:buChar char="•"/>
            </a:pPr>
            <a:r>
              <a:rPr lang="de-DE" b="1" i="1" baseline="0" dirty="0" smtClean="0"/>
              <a:t>Safety : Lidar safety class for public purposes</a:t>
            </a:r>
          </a:p>
          <a:p>
            <a:pPr marL="285750" indent="-285750">
              <a:buFont typeface="Arial" panose="020B0604020202020204" pitchFamily="34" charset="0"/>
              <a:buChar char="•"/>
            </a:pPr>
            <a:r>
              <a:rPr lang="de-DE" b="1" i="1" baseline="0" dirty="0" smtClean="0"/>
              <a:t>IEC definitions</a:t>
            </a:r>
            <a:endParaRPr lang="de-DE" b="1" i="1" dirty="0" smtClean="0"/>
          </a:p>
        </p:txBody>
      </p:sp>
      <p:sp>
        <p:nvSpPr>
          <p:cNvPr id="4" name="Slide Number Placeholder 3"/>
          <p:cNvSpPr>
            <a:spLocks noGrp="1"/>
          </p:cNvSpPr>
          <p:nvPr>
            <p:ph type="sldNum" sz="quarter" idx="10"/>
          </p:nvPr>
        </p:nvSpPr>
        <p:spPr/>
        <p:txBody>
          <a:bodyPr/>
          <a:lstStyle/>
          <a:p>
            <a:fld id="{29185E8C-0A58-42D5-9D44-BE7D236CE804}" type="slidenum">
              <a:rPr lang="de-DE" smtClean="0"/>
              <a:t>12</a:t>
            </a:fld>
            <a:endParaRPr lang="de-DE"/>
          </a:p>
        </p:txBody>
      </p:sp>
    </p:spTree>
    <p:extLst>
      <p:ext uri="{BB962C8B-B14F-4D97-AF65-F5344CB8AC3E}">
        <p14:creationId xmlns:p14="http://schemas.microsoft.com/office/powerpoint/2010/main" val="162219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smtClean="0"/>
          </a:p>
          <a:p>
            <a:r>
              <a:rPr lang="de-DE" dirty="0" smtClean="0"/>
              <a:t>The</a:t>
            </a:r>
            <a:r>
              <a:rPr lang="de-DE" baseline="0" dirty="0" smtClean="0"/>
              <a:t> team is a multidisciplinary team including folks from academia and industry. </a:t>
            </a:r>
          </a:p>
          <a:p>
            <a:r>
              <a:rPr lang="de-DE" dirty="0" smtClean="0"/>
              <a:t>Breaf</a:t>
            </a:r>
            <a:r>
              <a:rPr lang="de-DE" baseline="0" dirty="0" smtClean="0"/>
              <a:t> introduction of the members:</a:t>
            </a:r>
          </a:p>
          <a:p>
            <a:endParaRPr lang="de-DE" dirty="0" smtClean="0"/>
          </a:p>
          <a:p>
            <a:pPr marL="171450" indent="-171450">
              <a:buFontTx/>
              <a:buChar char="-"/>
            </a:pPr>
            <a:r>
              <a:rPr lang="de-DE" dirty="0" smtClean="0"/>
              <a:t>Aidan</a:t>
            </a:r>
            <a:r>
              <a:rPr lang="de-DE" baseline="0" dirty="0" smtClean="0"/>
              <a:t> </a:t>
            </a:r>
            <a:r>
              <a:rPr lang="de-DE" baseline="0" dirty="0" smtClean="0"/>
              <a:t>keane based in Scotland and working for wood. Present in many parts of the world wood</a:t>
            </a:r>
            <a:r>
              <a:rPr lang="en-US" baseline="0" dirty="0" smtClean="0"/>
              <a:t> covers a wide range of activities, among which are </a:t>
            </a:r>
            <a:r>
              <a:rPr lang="en-US" baseline="0" dirty="0" smtClean="0"/>
              <a:t>renewables.</a:t>
            </a:r>
            <a:endParaRPr lang="de-DE" baseline="0" dirty="0" smtClean="0"/>
          </a:p>
          <a:p>
            <a:pPr marL="171450" indent="-171450">
              <a:buFontTx/>
              <a:buChar char="-"/>
            </a:pPr>
            <a:r>
              <a:rPr lang="de-DE" baseline="0" dirty="0" smtClean="0"/>
              <a:t>Andy </a:t>
            </a:r>
            <a:r>
              <a:rPr lang="de-DE" baseline="0" dirty="0" smtClean="0"/>
              <a:t>Clifton, now freelancer and Business manager in enviconnect </a:t>
            </a:r>
            <a:r>
              <a:rPr lang="de-DE" baseline="0" dirty="0" smtClean="0">
                <a:sym typeface="Wingdings" panose="05000000000000000000" pitchFamily="2" charset="2"/>
              </a:rPr>
              <a:t> wind lidar consultancy </a:t>
            </a:r>
            <a:r>
              <a:rPr lang="de-DE" baseline="0" dirty="0" smtClean="0">
                <a:sym typeface="Wingdings" panose="05000000000000000000" pitchFamily="2" charset="2"/>
              </a:rPr>
              <a:t>service</a:t>
            </a:r>
          </a:p>
          <a:p>
            <a:pPr marL="171450" indent="-171450">
              <a:buFontTx/>
              <a:buChar char="-"/>
            </a:pPr>
            <a:r>
              <a:rPr lang="de-DE" baseline="0" dirty="0" smtClean="0"/>
              <a:t>Carlo </a:t>
            </a:r>
            <a:r>
              <a:rPr lang="de-DE" baseline="0" dirty="0" smtClean="0"/>
              <a:t>Alberto Ratti also from industry working at enlightenergy, a renewable energy platform delivering solar, wind and storage projects at </a:t>
            </a:r>
            <a:r>
              <a:rPr lang="de-DE" baseline="0" dirty="0" smtClean="0"/>
              <a:t>scale.</a:t>
            </a:r>
          </a:p>
          <a:p>
            <a:pPr marL="171450" indent="-171450">
              <a:buFontTx/>
              <a:buChar char="-"/>
            </a:pPr>
            <a:r>
              <a:rPr lang="de-DE" baseline="0" dirty="0" smtClean="0"/>
              <a:t>Ashim Giyanani: Halfway </a:t>
            </a:r>
            <a:r>
              <a:rPr lang="de-DE" baseline="0" dirty="0" smtClean="0"/>
              <a:t>between industry and academia we have </a:t>
            </a:r>
            <a:r>
              <a:rPr lang="de-DE" baseline="0" dirty="0" smtClean="0"/>
              <a:t>the </a:t>
            </a:r>
            <a:r>
              <a:rPr lang="de-DE" baseline="0" dirty="0" smtClean="0"/>
              <a:t>Fraunhofer </a:t>
            </a:r>
            <a:r>
              <a:rPr lang="de-DE" baseline="0" dirty="0" smtClean="0"/>
              <a:t>Institute</a:t>
            </a:r>
          </a:p>
          <a:p>
            <a:pPr marL="171450" indent="-171450">
              <a:buFontTx/>
              <a:buChar char="-"/>
            </a:pPr>
            <a:r>
              <a:rPr lang="de-DE" baseline="0" dirty="0" smtClean="0"/>
              <a:t>Dexing Liu </a:t>
            </a:r>
            <a:r>
              <a:rPr lang="de-DE" baseline="0" dirty="0" smtClean="0"/>
              <a:t>and </a:t>
            </a:r>
            <a:r>
              <a:rPr lang="de-DE" baseline="0" dirty="0" smtClean="0"/>
              <a:t>Francisco Costa from SWE</a:t>
            </a:r>
            <a:r>
              <a:rPr lang="de-DE" baseline="0" dirty="0" smtClean="0"/>
              <a:t>, focused </a:t>
            </a:r>
            <a:r>
              <a:rPr lang="de-DE" baseline="0" dirty="0" smtClean="0"/>
              <a:t>on research in </a:t>
            </a:r>
            <a:r>
              <a:rPr lang="de-DE" baseline="0" dirty="0" smtClean="0"/>
              <a:t>wind </a:t>
            </a:r>
            <a:r>
              <a:rPr lang="de-DE" baseline="0" dirty="0" smtClean="0"/>
              <a:t>energy and wind lidar</a:t>
            </a:r>
            <a:endParaRPr lang="de-DE" baseline="0" dirty="0" smtClean="0"/>
          </a:p>
          <a:p>
            <a:endParaRPr lang="de-DE" baseline="0" dirty="0" smtClean="0"/>
          </a:p>
          <a:p>
            <a:r>
              <a:rPr lang="de-DE" baseline="0" dirty="0" smtClean="0"/>
              <a:t>This is the current Ontology Group, but others </a:t>
            </a:r>
            <a:r>
              <a:rPr lang="en-US" baseline="0" dirty="0" smtClean="0"/>
              <a:t>others have contributed as much or even more</a:t>
            </a:r>
            <a:r>
              <a:rPr lang="de-DE" baseline="0" dirty="0" smtClean="0"/>
              <a:t> to this </a:t>
            </a:r>
            <a:r>
              <a:rPr lang="de-DE" baseline="0" dirty="0" smtClean="0"/>
              <a:t>work. People </a:t>
            </a:r>
            <a:r>
              <a:rPr lang="de-DE" baseline="0" dirty="0" smtClean="0"/>
              <a:t>like Peter Clive, Nikola Vasiljevic or the FAIR data Collective need to be acknowledge here as well.</a:t>
            </a:r>
          </a:p>
          <a:p>
            <a:endParaRPr lang="de-DE" baseline="0" dirty="0" smtClean="0"/>
          </a:p>
          <a:p>
            <a:r>
              <a:rPr lang="de-DE" b="1" baseline="0" dirty="0" smtClean="0"/>
              <a:t>Introduction to next slide:</a:t>
            </a:r>
            <a:endParaRPr lang="de-DE" b="1" baseline="0" dirty="0" smtClean="0"/>
          </a:p>
          <a:p>
            <a:r>
              <a:rPr lang="en-US" sz="1200" kern="1200" dirty="0" smtClean="0">
                <a:solidFill>
                  <a:schemeClr val="tx1"/>
                </a:solidFill>
                <a:effectLst/>
                <a:latin typeface="+mn-lt"/>
                <a:ea typeface="+mn-ea"/>
                <a:cs typeface="+mn-cs"/>
              </a:rPr>
              <a:t>A quick </a:t>
            </a:r>
            <a:r>
              <a:rPr lang="en-US" sz="1200" kern="1200" dirty="0" smtClean="0">
                <a:solidFill>
                  <a:schemeClr val="tx1"/>
                </a:solidFill>
                <a:effectLst/>
                <a:latin typeface="+mn-lt"/>
                <a:ea typeface="+mn-ea"/>
                <a:cs typeface="+mn-cs"/>
              </a:rPr>
              <a:t>review of the group's objectives might help </a:t>
            </a:r>
            <a:r>
              <a:rPr lang="en-US" sz="1200" kern="1200" dirty="0" smtClean="0">
                <a:solidFill>
                  <a:schemeClr val="tx1"/>
                </a:solidFill>
                <a:effectLst/>
                <a:latin typeface="+mn-lt"/>
                <a:ea typeface="+mn-ea"/>
                <a:cs typeface="+mn-cs"/>
              </a:rPr>
              <a:t>to understand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are we doing and how can this help the lidar community</a:t>
            </a:r>
            <a:r>
              <a:rPr lang="en-US" sz="1200" kern="1200" baseline="0" dirty="0" smtClean="0">
                <a:solidFill>
                  <a:schemeClr val="tx1"/>
                </a:solidFill>
                <a:effectLst/>
                <a:latin typeface="+mn-lt"/>
                <a:ea typeface="+mn-ea"/>
                <a:cs typeface="+mn-cs"/>
              </a:rPr>
              <a:t> – Next slide</a:t>
            </a:r>
            <a:endParaRPr lang="de-DE" sz="1200" kern="1200" dirty="0" smtClean="0">
              <a:solidFill>
                <a:schemeClr val="tx1"/>
              </a:solidFill>
              <a:effectLst/>
              <a:latin typeface="+mn-lt"/>
              <a:ea typeface="+mn-ea"/>
              <a:cs typeface="+mn-cs"/>
            </a:endParaRPr>
          </a:p>
          <a:p>
            <a:endParaRPr lang="de-DE" dirty="0"/>
          </a:p>
        </p:txBody>
      </p:sp>
      <p:sp>
        <p:nvSpPr>
          <p:cNvPr id="4" name="Slide Number Placeholder 3"/>
          <p:cNvSpPr>
            <a:spLocks noGrp="1"/>
          </p:cNvSpPr>
          <p:nvPr>
            <p:ph type="sldNum" sz="quarter" idx="10"/>
          </p:nvPr>
        </p:nvSpPr>
        <p:spPr/>
        <p:txBody>
          <a:bodyPr/>
          <a:lstStyle/>
          <a:p>
            <a:fld id="{29185E8C-0A58-42D5-9D44-BE7D236CE804}" type="slidenum">
              <a:rPr lang="de-DE" smtClean="0"/>
              <a:t>2</a:t>
            </a:fld>
            <a:endParaRPr lang="de-DE"/>
          </a:p>
        </p:txBody>
      </p:sp>
    </p:spTree>
    <p:extLst>
      <p:ext uri="{BB962C8B-B14F-4D97-AF65-F5344CB8AC3E}">
        <p14:creationId xmlns:p14="http://schemas.microsoft.com/office/powerpoint/2010/main" val="1245608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main goal is to support the lidar community. We know that a lidar community already </a:t>
            </a:r>
            <a:r>
              <a:rPr lang="en-US" dirty="0" smtClean="0"/>
              <a:t>exists,</a:t>
            </a:r>
            <a:r>
              <a:rPr lang="en-US" baseline="0" dirty="0" smtClean="0"/>
              <a:t> </a:t>
            </a:r>
            <a:r>
              <a:rPr lang="en-US" dirty="0" smtClean="0"/>
              <a:t>but </a:t>
            </a:r>
            <a:r>
              <a:rPr lang="en-US" dirty="0" smtClean="0"/>
              <a:t>it is made up of many parts that speak different jargons and use different terms for lidar </a:t>
            </a:r>
            <a:r>
              <a:rPr lang="en-US" dirty="0" smtClean="0"/>
              <a:t>concepts</a:t>
            </a:r>
            <a:r>
              <a:rPr lang="en-US" baseline="0" dirty="0" smtClean="0"/>
              <a:t> </a:t>
            </a:r>
            <a:r>
              <a:rPr lang="en-US" baseline="0" dirty="0" smtClean="0">
                <a:sym typeface="Wingdings" panose="05000000000000000000" pitchFamily="2" charset="2"/>
              </a:rPr>
              <a:t> </a:t>
            </a:r>
            <a:r>
              <a:rPr lang="en-US" dirty="0" smtClean="0"/>
              <a:t>tools </a:t>
            </a:r>
            <a:r>
              <a:rPr lang="en-US" dirty="0" smtClean="0"/>
              <a:t>like the Lidar Ontology can  help bring these parts together. </a:t>
            </a:r>
            <a:r>
              <a:rPr lang="en-US" dirty="0" smtClean="0"/>
              <a:t>Agreeing on </a:t>
            </a:r>
            <a:r>
              <a:rPr lang="en-US" dirty="0" smtClean="0"/>
              <a:t>a single lidar language can greatly benefit this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To do so, it is</a:t>
            </a:r>
            <a:r>
              <a:rPr lang="en-US" baseline="0" dirty="0" smtClean="0"/>
              <a:t> needed: </a:t>
            </a:r>
            <a:r>
              <a:rPr lang="de-DE" dirty="0" smtClean="0"/>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solidFill>
                  <a:schemeClr val="bg2">
                    <a:lumMod val="25000"/>
                  </a:schemeClr>
                </a:solidFill>
                <a:latin typeface="Calibri" panose="020F0502020204030204" pitchFamily="34" charset="0"/>
                <a:ea typeface="Times New Roman" panose="02020603050405020304" pitchFamily="18" charset="0"/>
              </a:rPr>
              <a:t>A formal, </a:t>
            </a:r>
            <a:r>
              <a:rPr lang="en-US" dirty="0" smtClean="0">
                <a:solidFill>
                  <a:schemeClr val="bg2">
                    <a:lumMod val="25000"/>
                  </a:schemeClr>
                </a:solidFill>
                <a:latin typeface="Calibri" panose="020F0502020204030204" pitchFamily="34" charset="0"/>
                <a:ea typeface="Times New Roman" panose="02020603050405020304" pitchFamily="18" charset="0"/>
              </a:rPr>
              <a:t>clear and dedicated controlled vocabulary for lidar </a:t>
            </a:r>
            <a:r>
              <a:rPr lang="en-US" dirty="0" smtClean="0">
                <a:solidFill>
                  <a:schemeClr val="bg2">
                    <a:lumMod val="25000"/>
                  </a:schemeClr>
                </a:solidFill>
                <a:latin typeface="Calibri" panose="020F0502020204030204" pitchFamily="34" charset="0"/>
                <a:ea typeface="Times New Roman" panose="02020603050405020304" pitchFamily="18" charset="0"/>
              </a:rPr>
              <a:t>terms. I</a:t>
            </a:r>
            <a:r>
              <a:rPr lang="en-US" baseline="0" dirty="0" smtClean="0"/>
              <a:t>n </a:t>
            </a:r>
            <a:r>
              <a:rPr lang="en-US" baseline="0" dirty="0" smtClean="0"/>
              <a:t>the context of lidar would be useful to come up with a shared lidar language to help transfer data and knowledge. </a:t>
            </a:r>
            <a:r>
              <a:rPr lang="en-US" b="1" baseline="0" dirty="0" smtClean="0"/>
              <a:t>That‘s where ontologies come in</a:t>
            </a:r>
            <a:endParaRPr lang="de-DE" b="1"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de-DE" baseline="0" dirty="0" smtClean="0">
                <a:solidFill>
                  <a:schemeClr val="tx1"/>
                </a:solidFill>
                <a:latin typeface="+mn-lt"/>
                <a:ea typeface="+mn-ea"/>
              </a:rPr>
              <a:t>Convert lidar knowledge into Fair lidar knowledge. This will encourage collaboration and information exchange among researches </a:t>
            </a:r>
            <a:r>
              <a:rPr lang="de-DE" baseline="0" dirty="0" smtClean="0">
                <a:solidFill>
                  <a:schemeClr val="tx1"/>
                </a:solidFill>
                <a:latin typeface="+mn-lt"/>
                <a:ea typeface="+mn-ea"/>
              </a:rPr>
              <a:t>and institutions. </a:t>
            </a:r>
            <a:r>
              <a:rPr lang="de-DE" baseline="0" dirty="0" smtClean="0">
                <a:solidFill>
                  <a:schemeClr val="tx1"/>
                </a:solidFill>
                <a:latin typeface="+mn-lt"/>
                <a:ea typeface="+mn-ea"/>
              </a:rPr>
              <a:t>Also, facilitates participation of new entrants and dissemination among non-experts in lidar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de-DE" sz="1200" dirty="0" smtClean="0">
                <a:effectLst/>
                <a:latin typeface="Calibri" panose="020F0502020204030204" pitchFamily="34" charset="0"/>
                <a:ea typeface="Times New Roman" panose="02020603050405020304" pitchFamily="18" charset="0"/>
              </a:rPr>
              <a:t>Ideally, the version is under </a:t>
            </a:r>
            <a:r>
              <a:rPr lang="de-DE" sz="1200" b="1" dirty="0" smtClean="0">
                <a:effectLst/>
                <a:latin typeface="Calibri" panose="020F0502020204030204" pitchFamily="34" charset="0"/>
                <a:ea typeface="Times New Roman" panose="02020603050405020304" pitchFamily="18" charset="0"/>
              </a:rPr>
              <a:t>continuous</a:t>
            </a:r>
            <a:r>
              <a:rPr lang="de-DE" sz="1200" dirty="0" smtClean="0">
                <a:effectLst/>
                <a:latin typeface="Calibri" panose="020F0502020204030204" pitchFamily="34" charset="0"/>
                <a:ea typeface="Times New Roman" panose="02020603050405020304" pitchFamily="18" charset="0"/>
              </a:rPr>
              <a:t> update. Due to evolution of new lidar applications and technology, frequent addition and edition of terms will</a:t>
            </a:r>
            <a:r>
              <a:rPr lang="de-DE" sz="1200" baseline="0" dirty="0" smtClean="0">
                <a:effectLst/>
                <a:latin typeface="Calibri" panose="020F0502020204030204" pitchFamily="34" charset="0"/>
                <a:ea typeface="Times New Roman" panose="02020603050405020304" pitchFamily="18" charset="0"/>
              </a:rPr>
              <a:t> be</a:t>
            </a:r>
            <a:r>
              <a:rPr lang="de-DE" sz="1200" dirty="0" smtClean="0">
                <a:effectLst/>
                <a:latin typeface="Calibri" panose="020F0502020204030204" pitchFamily="34" charset="0"/>
                <a:ea typeface="Times New Roman" panose="02020603050405020304" pitchFamily="18" charset="0"/>
              </a:rPr>
              <a:t> needed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2">
                  <a:lumMod val="25000"/>
                </a:schemeClr>
              </a:solidFill>
              <a:latin typeface="Calibri" panose="020F0502020204030204" pitchFamily="34"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bg2">
                    <a:lumMod val="25000"/>
                  </a:schemeClr>
                </a:solidFill>
                <a:latin typeface="Calibri" panose="020F0502020204030204" pitchFamily="34" charset="0"/>
                <a:ea typeface="Times New Roman" panose="02020603050405020304" pitchFamily="18" charset="0"/>
              </a:rPr>
              <a:t>Introduction</a:t>
            </a:r>
            <a:r>
              <a:rPr lang="en-US" b="1" baseline="0" dirty="0" smtClean="0">
                <a:solidFill>
                  <a:schemeClr val="bg2">
                    <a:lumMod val="25000"/>
                  </a:schemeClr>
                </a:solidFill>
                <a:latin typeface="Calibri" panose="020F0502020204030204" pitchFamily="34" charset="0"/>
                <a:ea typeface="Times New Roman" panose="02020603050405020304" pitchFamily="18" charset="0"/>
              </a:rPr>
              <a:t> to next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2">
                    <a:lumMod val="25000"/>
                  </a:schemeClr>
                </a:solidFill>
                <a:latin typeface="Calibri" panose="020F0502020204030204" pitchFamily="34" charset="0"/>
                <a:ea typeface="Times New Roman" panose="02020603050405020304" pitchFamily="18" charset="0"/>
              </a:rPr>
              <a:t>To meet these objectives, we set out a plan.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2">
                  <a:lumMod val="25000"/>
                </a:schemeClr>
              </a:solidFill>
              <a:latin typeface="Calibri" panose="020F0502020204030204" pitchFamily="34"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185E8C-0A58-42D5-9D44-BE7D236CE804}" type="slidenum">
              <a:rPr lang="de-DE" smtClean="0"/>
              <a:t>3</a:t>
            </a:fld>
            <a:endParaRPr lang="de-DE"/>
          </a:p>
        </p:txBody>
      </p:sp>
    </p:spTree>
    <p:extLst>
      <p:ext uri="{BB962C8B-B14F-4D97-AF65-F5344CB8AC3E}">
        <p14:creationId xmlns:p14="http://schemas.microsoft.com/office/powerpoint/2010/main" val="1694316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de-DE" dirty="0" smtClean="0"/>
              <a:t>Create</a:t>
            </a:r>
            <a:r>
              <a:rPr lang="de-DE" baseline="0" dirty="0" smtClean="0"/>
              <a:t> a woking group as the </a:t>
            </a:r>
            <a:r>
              <a:rPr lang="de-DE" baseline="0" smtClean="0"/>
              <a:t>one </a:t>
            </a:r>
            <a:r>
              <a:rPr lang="de-DE" baseline="0" smtClean="0"/>
              <a:t>presented before</a:t>
            </a:r>
            <a:endParaRPr lang="de-DE" baseline="0" dirty="0" smtClean="0"/>
          </a:p>
          <a:p>
            <a:pPr marL="228600" indent="-228600">
              <a:buAutoNum type="arabicPeriod"/>
            </a:pPr>
            <a:r>
              <a:rPr lang="de-DE" baseline="0" dirty="0" smtClean="0"/>
              <a:t>First step was to come up with a list of most relevant lidar terms and arrange them f</a:t>
            </a:r>
            <a:r>
              <a:rPr lang="de-DE" dirty="0" smtClean="0"/>
              <a:t>ollowing transitive and parent-child</a:t>
            </a:r>
            <a:r>
              <a:rPr lang="de-DE" baseline="0" dirty="0" smtClean="0"/>
              <a:t> relationships thus, defining an orderly classification for the defined domain or taxonomy</a:t>
            </a:r>
          </a:p>
          <a:p>
            <a:pPr marL="228600" indent="-228600">
              <a:buAutoNum type="arabicPeriod"/>
            </a:pPr>
            <a:r>
              <a:rPr lang="de-DE" baseline="0" dirty="0" smtClean="0"/>
              <a:t>Lidar concepts definition. Concepts</a:t>
            </a:r>
            <a:r>
              <a:rPr lang="en-US" sz="1200" kern="1200" dirty="0" smtClean="0">
                <a:solidFill>
                  <a:schemeClr val="tx1"/>
                </a:solidFill>
                <a:effectLst/>
                <a:latin typeface="+mn-lt"/>
                <a:ea typeface="+mn-ea"/>
                <a:cs typeface="+mn-cs"/>
              </a:rPr>
              <a:t> were assigned according to authors’ expertise to be elaborated and the results of their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implementations were exposed, discussed and agreed upon by the members of the ontology group in recurrently scheduled meetings. </a:t>
            </a:r>
          </a:p>
          <a:p>
            <a:pPr marL="228600" indent="-228600">
              <a:buAutoNum type="arabicPeriod"/>
            </a:pPr>
            <a:r>
              <a:rPr lang="en-US" sz="1200" kern="1200" dirty="0" smtClean="0">
                <a:solidFill>
                  <a:schemeClr val="tx1"/>
                </a:solidFill>
                <a:effectLst/>
                <a:latin typeface="+mn-lt"/>
                <a:ea typeface="+mn-ea"/>
                <a:cs typeface="+mn-cs"/>
              </a:rPr>
              <a:t>Deployment of the lidar ontology. The ontology homepage contains information about the title of the ontology, a short description of the lidar ontology website and resource counts by type. Hosting for the online deployment is provided by the Technical University of Denmark (DTU) as an </a:t>
            </a:r>
            <a:r>
              <a:rPr lang="en-US" sz="1200" kern="1200" dirty="0" err="1" smtClean="0">
                <a:solidFill>
                  <a:schemeClr val="tx1"/>
                </a:solidFill>
                <a:effectLst/>
                <a:latin typeface="+mn-lt"/>
                <a:ea typeface="+mn-ea"/>
                <a:cs typeface="+mn-cs"/>
              </a:rPr>
              <a:t>ontostack</a:t>
            </a:r>
            <a:r>
              <a:rPr lang="en-US" sz="1200" kern="1200" dirty="0" smtClean="0">
                <a:solidFill>
                  <a:schemeClr val="tx1"/>
                </a:solidFill>
                <a:effectLst/>
                <a:latin typeface="+mn-lt"/>
                <a:ea typeface="+mn-ea"/>
                <a:cs typeface="+mn-cs"/>
              </a:rPr>
              <a:t> instance </a:t>
            </a:r>
            <a:r>
              <a:rPr lang="en-US" sz="1200" kern="1200" dirty="0" smtClean="0">
                <a:solidFill>
                  <a:schemeClr val="tx1"/>
                </a:solidFill>
                <a:effectLst/>
                <a:latin typeface="+mn-lt"/>
                <a:ea typeface="+mn-ea"/>
                <a:cs typeface="+mn-cs"/>
              </a:rPr>
              <a:t>in the form of a human-friendly </a:t>
            </a:r>
            <a:r>
              <a:rPr lang="en-US" sz="1200" kern="1200" dirty="0" smtClean="0">
                <a:solidFill>
                  <a:schemeClr val="tx1"/>
                </a:solidFill>
                <a:effectLst/>
                <a:latin typeface="+mn-lt"/>
                <a:ea typeface="+mn-ea"/>
                <a:cs typeface="+mn-cs"/>
              </a:rPr>
              <a:t>look-up table. </a:t>
            </a:r>
            <a:endParaRPr lang="de-DE" dirty="0"/>
          </a:p>
        </p:txBody>
      </p:sp>
      <p:sp>
        <p:nvSpPr>
          <p:cNvPr id="4" name="Slide Number Placeholder 3"/>
          <p:cNvSpPr>
            <a:spLocks noGrp="1"/>
          </p:cNvSpPr>
          <p:nvPr>
            <p:ph type="sldNum" sz="quarter" idx="10"/>
          </p:nvPr>
        </p:nvSpPr>
        <p:spPr/>
        <p:txBody>
          <a:bodyPr/>
          <a:lstStyle/>
          <a:p>
            <a:fld id="{29185E8C-0A58-42D5-9D44-BE7D236CE804}" type="slidenum">
              <a:rPr lang="de-DE" smtClean="0"/>
              <a:t>4</a:t>
            </a:fld>
            <a:endParaRPr lang="de-DE"/>
          </a:p>
        </p:txBody>
      </p:sp>
    </p:spTree>
    <p:extLst>
      <p:ext uri="{BB962C8B-B14F-4D97-AF65-F5344CB8AC3E}">
        <p14:creationId xmlns:p14="http://schemas.microsoft.com/office/powerpoint/2010/main" val="348957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human-friendly version of this interactive look-up table can be found at \cite{}.</a:t>
            </a:r>
            <a:endParaRPr lang="de-DE" dirty="0" smtClean="0"/>
          </a:p>
          <a:p>
            <a:endParaRPr lang="de-DE" dirty="0"/>
          </a:p>
        </p:txBody>
      </p:sp>
      <p:sp>
        <p:nvSpPr>
          <p:cNvPr id="4" name="Slide Number Placeholder 3"/>
          <p:cNvSpPr>
            <a:spLocks noGrp="1"/>
          </p:cNvSpPr>
          <p:nvPr>
            <p:ph type="sldNum" sz="quarter" idx="10"/>
          </p:nvPr>
        </p:nvSpPr>
        <p:spPr/>
        <p:txBody>
          <a:bodyPr/>
          <a:lstStyle/>
          <a:p>
            <a:fld id="{29185E8C-0A58-42D5-9D44-BE7D236CE804}" type="slidenum">
              <a:rPr lang="de-DE" smtClean="0"/>
              <a:t>5</a:t>
            </a:fld>
            <a:endParaRPr lang="de-DE"/>
          </a:p>
        </p:txBody>
      </p:sp>
    </p:spTree>
    <p:extLst>
      <p:ext uri="{BB962C8B-B14F-4D97-AF65-F5344CB8AC3E}">
        <p14:creationId xmlns:p14="http://schemas.microsoft.com/office/powerpoint/2010/main" val="347168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de-DE" b="1" i="0" dirty="0" smtClean="0"/>
              <a:t>Concerning</a:t>
            </a:r>
            <a:r>
              <a:rPr lang="de-DE" b="1" i="0" baseline="0" dirty="0" smtClean="0"/>
              <a:t> deliverables</a:t>
            </a:r>
          </a:p>
          <a:p>
            <a:pPr marL="0" indent="0">
              <a:buFont typeface="Arial" panose="020B0604020202020204" pitchFamily="34" charset="0"/>
              <a:buNone/>
            </a:pPr>
            <a:r>
              <a:rPr lang="en-US" b="0" i="0" baseline="0" dirty="0" smtClean="0"/>
              <a:t>We are about to submit an article where we explain the work done so far and moreover most interestingly, we present an Ontology use case through a Jupyter notebook. In this Jupyter notebook we explain how to:</a:t>
            </a:r>
          </a:p>
          <a:p>
            <a:pPr marL="0" indent="0">
              <a:buFont typeface="Arial" panose="020B0604020202020204" pitchFamily="34" charset="0"/>
              <a:buNone/>
            </a:pPr>
            <a:endParaRPr lang="de-DE" b="1" i="0" dirty="0" smtClean="0"/>
          </a:p>
          <a:p>
            <a:pPr marL="285750" indent="-285750">
              <a:buFont typeface="+mj-lt"/>
              <a:buAutoNum type="arabicPeriod"/>
            </a:pPr>
            <a:r>
              <a:rPr lang="de-DE" b="0" i="0" dirty="0" smtClean="0"/>
              <a:t>Download a lidar concept from the ontology</a:t>
            </a:r>
            <a:r>
              <a:rPr lang="de-DE" b="0" i="0" baseline="0" dirty="0" smtClean="0"/>
              <a:t> viewer</a:t>
            </a:r>
            <a:endParaRPr lang="de-DE" b="0" i="0" dirty="0" smtClean="0"/>
          </a:p>
          <a:p>
            <a:pPr marL="285750" indent="-285750">
              <a:buFont typeface="+mj-lt"/>
              <a:buAutoNum type="arabicPeriod"/>
            </a:pPr>
            <a:r>
              <a:rPr lang="de-DE" b="0" i="0" dirty="0" smtClean="0"/>
              <a:t>Extract the</a:t>
            </a:r>
            <a:r>
              <a:rPr lang="de-DE" b="0" i="0" baseline="0" dirty="0" smtClean="0"/>
              <a:t> desired data from the downloaded data </a:t>
            </a:r>
            <a:endParaRPr lang="de-DE" b="0" i="0" dirty="0" smtClean="0"/>
          </a:p>
          <a:p>
            <a:pPr marL="285750" marR="0" lvl="0" indent="-285750" algn="l" defTabSz="914400" rtl="0" eaLnBrk="1" fontAlgn="auto" latinLnBrk="0" hangingPunct="1">
              <a:lnSpc>
                <a:spcPct val="100000"/>
              </a:lnSpc>
              <a:spcBef>
                <a:spcPts val="0"/>
              </a:spcBef>
              <a:spcAft>
                <a:spcPts val="0"/>
              </a:spcAft>
              <a:buClrTx/>
              <a:buSzTx/>
              <a:buFont typeface="+mj-lt"/>
              <a:buAutoNum type="arabicPeriod"/>
              <a:tabLst/>
              <a:defRPr/>
            </a:pPr>
            <a:r>
              <a:rPr lang="de-DE" b="0" i="0" dirty="0" smtClean="0"/>
              <a:t>And an application </a:t>
            </a:r>
            <a:r>
              <a:rPr lang="de-DE" b="0" i="0" dirty="0" smtClean="0"/>
              <a:t>case</a:t>
            </a:r>
            <a:r>
              <a:rPr lang="de-DE" b="0" i="0" baseline="0" dirty="0" smtClean="0"/>
              <a:t>. </a:t>
            </a:r>
            <a:endParaRPr lang="de-DE" dirty="0" smtClean="0"/>
          </a:p>
          <a:p>
            <a:pPr marL="0" indent="0">
              <a:buFont typeface="+mj-lt"/>
              <a:buNone/>
            </a:pPr>
            <a:endParaRPr lang="de-DE" b="0" i="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de-DE" b="1" i="0" dirty="0" smtClean="0"/>
              <a:t>Jupyter notebook – We want</a:t>
            </a:r>
            <a:r>
              <a:rPr lang="de-DE" b="1" i="0" baseline="0" dirty="0" smtClean="0"/>
              <a:t> to present it in a </a:t>
            </a:r>
            <a:r>
              <a:rPr lang="de-DE" b="1" i="0" dirty="0" smtClean="0"/>
              <a:t>WEBINAR!</a:t>
            </a:r>
          </a:p>
          <a:p>
            <a:pPr marL="0" indent="0">
              <a:buFont typeface="+mj-lt"/>
              <a:buNone/>
            </a:pPr>
            <a:endParaRPr lang="de-DE" b="0" dirty="0"/>
          </a:p>
        </p:txBody>
      </p:sp>
      <p:sp>
        <p:nvSpPr>
          <p:cNvPr id="4" name="Slide Number Placeholder 3"/>
          <p:cNvSpPr>
            <a:spLocks noGrp="1"/>
          </p:cNvSpPr>
          <p:nvPr>
            <p:ph type="sldNum" sz="quarter" idx="10"/>
          </p:nvPr>
        </p:nvSpPr>
        <p:spPr/>
        <p:txBody>
          <a:bodyPr/>
          <a:lstStyle/>
          <a:p>
            <a:fld id="{29185E8C-0A58-42D5-9D44-BE7D236CE804}" type="slidenum">
              <a:rPr lang="de-DE" smtClean="0"/>
              <a:t>6</a:t>
            </a:fld>
            <a:endParaRPr lang="de-DE"/>
          </a:p>
        </p:txBody>
      </p:sp>
    </p:spTree>
    <p:extLst>
      <p:ext uri="{BB962C8B-B14F-4D97-AF65-F5344CB8AC3E}">
        <p14:creationId xmlns:p14="http://schemas.microsoft.com/office/powerpoint/2010/main" val="292197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In</a:t>
            </a:r>
            <a:r>
              <a:rPr lang="de-DE" baseline="0" dirty="0" smtClean="0"/>
              <a:t> the Jupyter notebook we illustrate an application on how to facilitate the aquisition of information from the ontology viewer and use it for further purposes, in this case for updating a YAML file used as a template for a lidar simulator. </a:t>
            </a:r>
            <a:r>
              <a:rPr lang="de-DE" baseline="0" dirty="0" smtClean="0"/>
              <a:t>This slide illustrates the workflow.</a:t>
            </a:r>
            <a:endParaRPr lang="de-DE" dirty="0"/>
          </a:p>
        </p:txBody>
      </p:sp>
      <p:sp>
        <p:nvSpPr>
          <p:cNvPr id="4" name="Slide Number Placeholder 3"/>
          <p:cNvSpPr>
            <a:spLocks noGrp="1"/>
          </p:cNvSpPr>
          <p:nvPr>
            <p:ph type="sldNum" sz="quarter" idx="10"/>
          </p:nvPr>
        </p:nvSpPr>
        <p:spPr/>
        <p:txBody>
          <a:bodyPr/>
          <a:lstStyle/>
          <a:p>
            <a:fld id="{29185E8C-0A58-42D5-9D44-BE7D236CE804}" type="slidenum">
              <a:rPr lang="de-DE" smtClean="0"/>
              <a:t>7</a:t>
            </a:fld>
            <a:endParaRPr lang="de-DE"/>
          </a:p>
        </p:txBody>
      </p:sp>
    </p:spTree>
    <p:extLst>
      <p:ext uri="{BB962C8B-B14F-4D97-AF65-F5344CB8AC3E}">
        <p14:creationId xmlns:p14="http://schemas.microsoft.com/office/powerpoint/2010/main" val="240163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a first step the information of</a:t>
            </a:r>
            <a:r>
              <a:rPr lang="de-DE" baseline="0" dirty="0" smtClean="0"/>
              <a:t> the ontology viewer is downloaded and saved in user‘s working directory.</a:t>
            </a:r>
            <a:endParaRPr lang="de-DE" dirty="0"/>
          </a:p>
        </p:txBody>
      </p:sp>
      <p:sp>
        <p:nvSpPr>
          <p:cNvPr id="4" name="Slide Number Placeholder 3"/>
          <p:cNvSpPr>
            <a:spLocks noGrp="1"/>
          </p:cNvSpPr>
          <p:nvPr>
            <p:ph type="sldNum" sz="quarter" idx="10"/>
          </p:nvPr>
        </p:nvSpPr>
        <p:spPr/>
        <p:txBody>
          <a:bodyPr/>
          <a:lstStyle/>
          <a:p>
            <a:fld id="{29185E8C-0A58-42D5-9D44-BE7D236CE804}" type="slidenum">
              <a:rPr lang="de-DE" smtClean="0"/>
              <a:t>8</a:t>
            </a:fld>
            <a:endParaRPr lang="de-DE"/>
          </a:p>
        </p:txBody>
      </p:sp>
    </p:spTree>
    <p:extLst>
      <p:ext uri="{BB962C8B-B14F-4D97-AF65-F5344CB8AC3E}">
        <p14:creationId xmlns:p14="http://schemas.microsoft.com/office/powerpoint/2010/main" val="3739078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This is how the</a:t>
            </a:r>
            <a:r>
              <a:rPr lang="de-DE" baseline="0" dirty="0" smtClean="0"/>
              <a:t> output looks like in ttl format</a:t>
            </a:r>
            <a:endParaRPr lang="de-DE" dirty="0"/>
          </a:p>
        </p:txBody>
      </p:sp>
      <p:sp>
        <p:nvSpPr>
          <p:cNvPr id="4" name="Slide Number Placeholder 3"/>
          <p:cNvSpPr>
            <a:spLocks noGrp="1"/>
          </p:cNvSpPr>
          <p:nvPr>
            <p:ph type="sldNum" sz="quarter" idx="10"/>
          </p:nvPr>
        </p:nvSpPr>
        <p:spPr/>
        <p:txBody>
          <a:bodyPr/>
          <a:lstStyle/>
          <a:p>
            <a:fld id="{29185E8C-0A58-42D5-9D44-BE7D236CE804}" type="slidenum">
              <a:rPr lang="de-DE" smtClean="0"/>
              <a:t>9</a:t>
            </a:fld>
            <a:endParaRPr lang="de-DE"/>
          </a:p>
        </p:txBody>
      </p:sp>
    </p:spTree>
    <p:extLst>
      <p:ext uri="{BB962C8B-B14F-4D97-AF65-F5344CB8AC3E}">
        <p14:creationId xmlns:p14="http://schemas.microsoft.com/office/powerpoint/2010/main" val="3330979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gif"/><Relationship Id="rId5" Type="http://schemas.openxmlformats.org/officeDocument/2006/relationships/image" Target="../media/image5.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jpe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50FEE6-11B0-412E-A01F-9AD7A2F772D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27F1523-77B8-4A0D-8D96-437D014AC9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7896F91-1A93-458D-B866-EC089ECA0349}"/>
              </a:ext>
            </a:extLst>
          </p:cNvPr>
          <p:cNvSpPr>
            <a:spLocks noGrp="1"/>
          </p:cNvSpPr>
          <p:nvPr>
            <p:ph type="dt" sz="half" idx="10"/>
          </p:nvPr>
        </p:nvSpPr>
        <p:spPr/>
        <p:txBody>
          <a:bodyPr/>
          <a:lstStyle/>
          <a:p>
            <a:r>
              <a:rPr lang="de-DE" smtClean="0"/>
              <a:t>13.06.2023</a:t>
            </a:r>
            <a:endParaRPr lang="de-DE"/>
          </a:p>
        </p:txBody>
      </p:sp>
      <p:sp>
        <p:nvSpPr>
          <p:cNvPr id="5" name="Fußzeilenplatzhalter 4">
            <a:extLst>
              <a:ext uri="{FF2B5EF4-FFF2-40B4-BE49-F238E27FC236}">
                <a16:creationId xmlns:a16="http://schemas.microsoft.com/office/drawing/2014/main" id="{8E0682FE-4A31-4CD5-86D1-5F0983F3E04A}"/>
              </a:ext>
            </a:extLst>
          </p:cNvPr>
          <p:cNvSpPr>
            <a:spLocks noGrp="1"/>
          </p:cNvSpPr>
          <p:nvPr>
            <p:ph type="ftr" sz="quarter" idx="11"/>
          </p:nvPr>
        </p:nvSpPr>
        <p:spPr/>
        <p:txBody>
          <a:bodyPr/>
          <a:lstStyle/>
          <a:p>
            <a:r>
              <a:rPr lang="en-US" smtClean="0"/>
              <a:t>Task 52 General Meeting 2023 - WG7 Lidar Ontology Group</a:t>
            </a:r>
            <a:endParaRPr lang="de-DE"/>
          </a:p>
        </p:txBody>
      </p:sp>
      <p:sp>
        <p:nvSpPr>
          <p:cNvPr id="6" name="Foliennummernplatzhalter 5">
            <a:extLst>
              <a:ext uri="{FF2B5EF4-FFF2-40B4-BE49-F238E27FC236}">
                <a16:creationId xmlns:a16="http://schemas.microsoft.com/office/drawing/2014/main" id="{4727B46E-2068-4AF5-9017-CCE74047F644}"/>
              </a:ext>
            </a:extLst>
          </p:cNvPr>
          <p:cNvSpPr>
            <a:spLocks noGrp="1"/>
          </p:cNvSpPr>
          <p:nvPr>
            <p:ph type="sldNum" sz="quarter" idx="12"/>
          </p:nvPr>
        </p:nvSpPr>
        <p:spPr/>
        <p:txBody>
          <a:bodyPr/>
          <a:lstStyle/>
          <a:p>
            <a:fld id="{7A3DF563-16AB-43AD-86E7-C3F3A909044D}" type="slidenum">
              <a:rPr lang="de-DE" smtClean="0"/>
              <a:t>‹#›</a:t>
            </a:fld>
            <a:endParaRPr lang="de-DE"/>
          </a:p>
        </p:txBody>
      </p:sp>
    </p:spTree>
    <p:extLst>
      <p:ext uri="{BB962C8B-B14F-4D97-AF65-F5344CB8AC3E}">
        <p14:creationId xmlns:p14="http://schemas.microsoft.com/office/powerpoint/2010/main" val="82564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C59F6A-2562-465D-9F4E-050EAD82621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D12AE403-4316-4CEB-A191-FC896D703C4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4104433-9FDF-4216-96B2-0BC500C9D026}"/>
              </a:ext>
            </a:extLst>
          </p:cNvPr>
          <p:cNvSpPr>
            <a:spLocks noGrp="1"/>
          </p:cNvSpPr>
          <p:nvPr>
            <p:ph type="dt" sz="half" idx="10"/>
          </p:nvPr>
        </p:nvSpPr>
        <p:spPr/>
        <p:txBody>
          <a:bodyPr/>
          <a:lstStyle/>
          <a:p>
            <a:r>
              <a:rPr lang="de-DE" smtClean="0"/>
              <a:t>13.06.2023</a:t>
            </a:r>
            <a:endParaRPr lang="de-DE"/>
          </a:p>
        </p:txBody>
      </p:sp>
      <p:sp>
        <p:nvSpPr>
          <p:cNvPr id="5" name="Fußzeilenplatzhalter 4">
            <a:extLst>
              <a:ext uri="{FF2B5EF4-FFF2-40B4-BE49-F238E27FC236}">
                <a16:creationId xmlns:a16="http://schemas.microsoft.com/office/drawing/2014/main" id="{CB68E2B0-CF43-4FD6-9EE5-B340B14BB2FF}"/>
              </a:ext>
            </a:extLst>
          </p:cNvPr>
          <p:cNvSpPr>
            <a:spLocks noGrp="1"/>
          </p:cNvSpPr>
          <p:nvPr>
            <p:ph type="ftr" sz="quarter" idx="11"/>
          </p:nvPr>
        </p:nvSpPr>
        <p:spPr/>
        <p:txBody>
          <a:bodyPr/>
          <a:lstStyle/>
          <a:p>
            <a:r>
              <a:rPr lang="en-US" smtClean="0"/>
              <a:t>Task 52 General Meeting 2023 - WG7 Lidar Ontology Group</a:t>
            </a:r>
            <a:endParaRPr lang="de-DE"/>
          </a:p>
        </p:txBody>
      </p:sp>
      <p:sp>
        <p:nvSpPr>
          <p:cNvPr id="6" name="Foliennummernplatzhalter 5">
            <a:extLst>
              <a:ext uri="{FF2B5EF4-FFF2-40B4-BE49-F238E27FC236}">
                <a16:creationId xmlns:a16="http://schemas.microsoft.com/office/drawing/2014/main" id="{3E51576C-5275-408B-B991-CD7288D25094}"/>
              </a:ext>
            </a:extLst>
          </p:cNvPr>
          <p:cNvSpPr>
            <a:spLocks noGrp="1"/>
          </p:cNvSpPr>
          <p:nvPr>
            <p:ph type="sldNum" sz="quarter" idx="12"/>
          </p:nvPr>
        </p:nvSpPr>
        <p:spPr/>
        <p:txBody>
          <a:bodyPr/>
          <a:lstStyle/>
          <a:p>
            <a:fld id="{7A3DF563-16AB-43AD-86E7-C3F3A909044D}" type="slidenum">
              <a:rPr lang="de-DE" smtClean="0"/>
              <a:t>‹#›</a:t>
            </a:fld>
            <a:endParaRPr lang="de-DE"/>
          </a:p>
        </p:txBody>
      </p:sp>
    </p:spTree>
    <p:extLst>
      <p:ext uri="{BB962C8B-B14F-4D97-AF65-F5344CB8AC3E}">
        <p14:creationId xmlns:p14="http://schemas.microsoft.com/office/powerpoint/2010/main" val="53520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F77071F-489F-4587-BFD7-B519F7442E9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2BB430D-4675-42BF-ABD8-D18A6F79CEC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1590D13-D6C0-4D58-9FF0-EB1A45239D4A}"/>
              </a:ext>
            </a:extLst>
          </p:cNvPr>
          <p:cNvSpPr>
            <a:spLocks noGrp="1"/>
          </p:cNvSpPr>
          <p:nvPr>
            <p:ph type="dt" sz="half" idx="10"/>
          </p:nvPr>
        </p:nvSpPr>
        <p:spPr/>
        <p:txBody>
          <a:bodyPr/>
          <a:lstStyle/>
          <a:p>
            <a:r>
              <a:rPr lang="de-DE" smtClean="0"/>
              <a:t>13.06.2023</a:t>
            </a:r>
            <a:endParaRPr lang="de-DE"/>
          </a:p>
        </p:txBody>
      </p:sp>
      <p:sp>
        <p:nvSpPr>
          <p:cNvPr id="5" name="Fußzeilenplatzhalter 4">
            <a:extLst>
              <a:ext uri="{FF2B5EF4-FFF2-40B4-BE49-F238E27FC236}">
                <a16:creationId xmlns:a16="http://schemas.microsoft.com/office/drawing/2014/main" id="{0A01A9E5-1F90-45CB-A78B-E4033BEF3418}"/>
              </a:ext>
            </a:extLst>
          </p:cNvPr>
          <p:cNvSpPr>
            <a:spLocks noGrp="1"/>
          </p:cNvSpPr>
          <p:nvPr>
            <p:ph type="ftr" sz="quarter" idx="11"/>
          </p:nvPr>
        </p:nvSpPr>
        <p:spPr/>
        <p:txBody>
          <a:bodyPr/>
          <a:lstStyle/>
          <a:p>
            <a:r>
              <a:rPr lang="en-US" smtClean="0"/>
              <a:t>Task 52 General Meeting 2023 - WG7 Lidar Ontology Group</a:t>
            </a:r>
            <a:endParaRPr lang="de-DE"/>
          </a:p>
        </p:txBody>
      </p:sp>
      <p:sp>
        <p:nvSpPr>
          <p:cNvPr id="6" name="Foliennummernplatzhalter 5">
            <a:extLst>
              <a:ext uri="{FF2B5EF4-FFF2-40B4-BE49-F238E27FC236}">
                <a16:creationId xmlns:a16="http://schemas.microsoft.com/office/drawing/2014/main" id="{645B0DDC-A6A5-449B-9DB4-EBBB0B88C0E2}"/>
              </a:ext>
            </a:extLst>
          </p:cNvPr>
          <p:cNvSpPr>
            <a:spLocks noGrp="1"/>
          </p:cNvSpPr>
          <p:nvPr>
            <p:ph type="sldNum" sz="quarter" idx="12"/>
          </p:nvPr>
        </p:nvSpPr>
        <p:spPr/>
        <p:txBody>
          <a:bodyPr/>
          <a:lstStyle/>
          <a:p>
            <a:fld id="{7A3DF563-16AB-43AD-86E7-C3F3A909044D}" type="slidenum">
              <a:rPr lang="de-DE" smtClean="0"/>
              <a:t>‹#›</a:t>
            </a:fld>
            <a:endParaRPr lang="de-DE"/>
          </a:p>
        </p:txBody>
      </p:sp>
    </p:spTree>
    <p:extLst>
      <p:ext uri="{BB962C8B-B14F-4D97-AF65-F5344CB8AC3E}">
        <p14:creationId xmlns:p14="http://schemas.microsoft.com/office/powerpoint/2010/main" val="1003920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Inhalt - 2/3 Text, 1/3 Bild">
    <p:spTree>
      <p:nvGrpSpPr>
        <p:cNvPr id="1" name=""/>
        <p:cNvGrpSpPr/>
        <p:nvPr/>
      </p:nvGrpSpPr>
      <p:grpSpPr>
        <a:xfrm>
          <a:off x="0" y="0"/>
          <a:ext cx="0" cy="0"/>
          <a:chOff x="0" y="0"/>
          <a:chExt cx="0" cy="0"/>
        </a:xfrm>
      </p:grpSpPr>
      <p:sp>
        <p:nvSpPr>
          <p:cNvPr id="4" name="Bildplatzhalter 3"/>
          <p:cNvSpPr>
            <a:spLocks noGrp="1"/>
          </p:cNvSpPr>
          <p:nvPr>
            <p:ph type="pic" sz="quarter" idx="13" hasCustomPrompt="1"/>
          </p:nvPr>
        </p:nvSpPr>
        <p:spPr>
          <a:xfrm>
            <a:off x="8112000" y="2057401"/>
            <a:ext cx="4080000" cy="4059767"/>
          </a:xfrm>
          <a:prstGeom prst="rect">
            <a:avLst/>
          </a:prstGeom>
        </p:spPr>
        <p:txBody>
          <a:bodyPr anchor="ctr" anchorCtr="0">
            <a:normAutofit/>
          </a:bodyPr>
          <a:lstStyle>
            <a:lvl1pPr marL="0" indent="0" algn="ctr">
              <a:buNone/>
              <a:defRPr sz="1600" b="0" i="0" baseline="0">
                <a:latin typeface="Frutiger LT Com 55 Roman" panose="020B0503030504020204" pitchFamily="34" charset="77"/>
              </a:defRPr>
            </a:lvl1pPr>
          </a:lstStyle>
          <a:p>
            <a:r>
              <a:rPr lang="de-DE" dirty="0"/>
              <a:t>Bild durch Doppelklick einfügen</a:t>
            </a:r>
          </a:p>
        </p:txBody>
      </p:sp>
      <p:sp>
        <p:nvSpPr>
          <p:cNvPr id="17" name="Inhaltsplatzhalter 5"/>
          <p:cNvSpPr>
            <a:spLocks noGrp="1"/>
          </p:cNvSpPr>
          <p:nvPr>
            <p:ph sz="quarter" idx="14"/>
          </p:nvPr>
        </p:nvSpPr>
        <p:spPr>
          <a:xfrm>
            <a:off x="575733" y="2057401"/>
            <a:ext cx="7536267" cy="4059767"/>
          </a:xfrm>
          <a:prstGeom prst="rect">
            <a:avLst/>
          </a:prstGeom>
        </p:spPr>
        <p:txBody>
          <a:bodyPr vert="horz"/>
          <a:lstStyle>
            <a:lvl1pPr marL="239994" indent="-239994">
              <a:lnSpc>
                <a:spcPts val="2400"/>
              </a:lnSpc>
              <a:spcBef>
                <a:spcPts val="0"/>
              </a:spcBef>
              <a:spcAft>
                <a:spcPts val="1600"/>
              </a:spcAft>
              <a:buFontTx/>
              <a:buBlip>
                <a:blip r:embed="rId2">
                  <a:extLst>
                    <a:ext uri="{96DAC541-7B7A-43D3-8B79-37D633B846F1}">
                      <asvg:svgBlip xmlns="" xmlns:asvg="http://schemas.microsoft.com/office/drawing/2016/SVG/main" r:embed="rId3"/>
                    </a:ext>
                  </a:extLst>
                </a:blip>
              </a:buBlip>
              <a:tabLst/>
              <a:defRPr/>
            </a:lvl1pPr>
            <a:lvl2pPr marL="479988" indent="-239994">
              <a:lnSpc>
                <a:spcPts val="2400"/>
              </a:lnSpc>
              <a:buFontTx/>
              <a:buBlip>
                <a:blip r:embed="rId4">
                  <a:extLst>
                    <a:ext uri="{96DAC541-7B7A-43D3-8B79-37D633B846F1}">
                      <asvg:svgBlip xmlns="" xmlns:asvg="http://schemas.microsoft.com/office/drawing/2016/SVG/main" r:embed="rId5"/>
                    </a:ext>
                  </a:extLst>
                </a:blip>
              </a:buBlip>
              <a:defRPr lang="de-DE" smtClean="0"/>
            </a:lvl2pPr>
            <a:lvl3pPr marL="671983" indent="-191995">
              <a:lnSpc>
                <a:spcPts val="2400"/>
              </a:lnSpc>
              <a:spcBef>
                <a:spcPts val="0"/>
              </a:spcBef>
              <a:buFontTx/>
              <a:buBlip>
                <a:blip r:embed="rId4">
                  <a:extLst>
                    <a:ext uri="{96DAC541-7B7A-43D3-8B79-37D633B846F1}">
                      <asvg:svgBlip xmlns="" xmlns:asvg="http://schemas.microsoft.com/office/drawing/2016/SVG/main" r:embed="rId5"/>
                    </a:ext>
                  </a:extLst>
                </a:blip>
              </a:buBlip>
              <a:tabLst>
                <a:tab pos="1919769" algn="l"/>
              </a:tabLst>
              <a:defRPr lang="de-DE" sz="1600" smtClean="0"/>
            </a:lvl3pPr>
            <a:lvl4pPr marL="863978" indent="-191995">
              <a:lnSpc>
                <a:spcPts val="2400"/>
              </a:lnSpc>
              <a:spcBef>
                <a:spcPts val="0"/>
              </a:spcBef>
              <a:buFontTx/>
              <a:buBlip>
                <a:blip r:embed="rId4">
                  <a:extLst>
                    <a:ext uri="{96DAC541-7B7A-43D3-8B79-37D633B846F1}">
                      <asvg:svgBlip xmlns="" xmlns:asvg="http://schemas.microsoft.com/office/drawing/2016/SVG/main" r:embed="rId5"/>
                    </a:ext>
                  </a:extLst>
                </a:blip>
              </a:buBlip>
              <a:defRPr lang="de-DE" sz="1600" smtClean="0">
                <a:solidFill>
                  <a:schemeClr val="bg1">
                    <a:lumMod val="50000"/>
                  </a:schemeClr>
                </a:solidFill>
              </a:defRPr>
            </a:lvl4pPr>
            <a:lvl5pPr marL="1055974" indent="-191995">
              <a:lnSpc>
                <a:spcPts val="2400"/>
              </a:lnSpc>
              <a:buFontTx/>
              <a:buBlip>
                <a:blip r:embed="rId4">
                  <a:extLst>
                    <a:ext uri="{96DAC541-7B7A-43D3-8B79-37D633B846F1}">
                      <asvg:svgBlip xmlns="" xmlns:asvg="http://schemas.microsoft.com/office/drawing/2016/SVG/main" r:embed="rId5"/>
                    </a:ext>
                  </a:extLst>
                </a:blip>
              </a:buBlip>
              <a:defRPr lang="de-DE" sz="1600" smtClean="0">
                <a:solidFill>
                  <a:schemeClr val="bg1">
                    <a:lumMod val="50000"/>
                  </a:schemeClr>
                </a:solidFill>
              </a:defRPr>
            </a:lvl5pPr>
            <a:lvl8pPr marL="4267093" indent="0">
              <a:buNone/>
              <a:defRPr/>
            </a:lvl8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Rechteck 6"/>
          <p:cNvSpPr/>
          <p:nvPr/>
        </p:nvSpPr>
        <p:spPr>
          <a:xfrm>
            <a:off x="0" y="6117168"/>
            <a:ext cx="12192000" cy="7408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2400"/>
          </a:p>
        </p:txBody>
      </p:sp>
      <p:pic>
        <p:nvPicPr>
          <p:cNvPr id="8" name="Grafik 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891631" y="6272293"/>
            <a:ext cx="1593779" cy="452315"/>
          </a:xfrm>
          <a:prstGeom prst="rect">
            <a:avLst/>
          </a:prstGeom>
        </p:spPr>
      </p:pic>
      <p:sp>
        <p:nvSpPr>
          <p:cNvPr id="11" name="object 28"/>
          <p:cNvSpPr txBox="1">
            <a:spLocks/>
          </p:cNvSpPr>
          <p:nvPr/>
        </p:nvSpPr>
        <p:spPr>
          <a:xfrm>
            <a:off x="5061434" y="6385546"/>
            <a:ext cx="2108340" cy="198196"/>
          </a:xfrm>
          <a:prstGeom prst="rect">
            <a:avLst/>
          </a:prstGeom>
        </p:spPr>
        <p:txBody>
          <a:bodyPr vert="horz" wrap="square" lIns="0" tIns="0" rIns="0" bIns="0" rtlCol="0">
            <a:spAutoFit/>
          </a:bodyPr>
          <a:ls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ts val="1653"/>
              </a:lnSpc>
            </a:pPr>
            <a:fld id="{FEF849F2-0247-8C4C-BB8F-4A1E92F8550C}" type="slidenum">
              <a:rPr lang="de-DE" sz="1067" b="0" i="0" smtClean="0">
                <a:solidFill>
                  <a:schemeClr val="bg1">
                    <a:lumMod val="50000"/>
                  </a:schemeClr>
                </a:solidFill>
                <a:latin typeface="Frutiger LT Com 55 Roman" panose="020B0503030504020204" pitchFamily="34" charset="77"/>
                <a:cs typeface="Frutiger LT Std 45 Light"/>
              </a:rPr>
              <a:pPr algn="ctr">
                <a:lnSpc>
                  <a:spcPts val="1653"/>
                </a:lnSpc>
              </a:pPr>
              <a:t>‹#›</a:t>
            </a:fld>
            <a:endParaRPr lang="de-DE" sz="1067" b="0" i="0" dirty="0">
              <a:solidFill>
                <a:schemeClr val="bg1">
                  <a:lumMod val="50000"/>
                </a:schemeClr>
              </a:solidFill>
              <a:latin typeface="Frutiger LT Com 55 Roman" panose="020B0503030504020204" pitchFamily="34" charset="77"/>
              <a:cs typeface="Frutiger LT Std 45 Light"/>
            </a:endParaRPr>
          </a:p>
        </p:txBody>
      </p:sp>
      <p:sp>
        <p:nvSpPr>
          <p:cNvPr id="21" name="Textplatzhalter 5"/>
          <p:cNvSpPr txBox="1">
            <a:spLocks/>
          </p:cNvSpPr>
          <p:nvPr/>
        </p:nvSpPr>
        <p:spPr>
          <a:xfrm>
            <a:off x="8160001" y="0"/>
            <a:ext cx="4079999" cy="3072000"/>
          </a:xfrm>
          <a:prstGeom prst="rect">
            <a:avLst/>
          </a:prstGeom>
        </p:spPr>
        <p:txBody>
          <a:bodyPr lIns="0" tIns="0" rIns="0" bIns="0" anchor="ctr"/>
          <a:lstStyle>
            <a:lvl1pPr marL="0">
              <a:defRPr sz="1500" b="1">
                <a:latin typeface="Frutiger LT Com 45 Light" panose="020B0303030504020204" pitchFamily="34" charset="0"/>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6933" algn="ctr">
              <a:lnSpc>
                <a:spcPct val="100000"/>
              </a:lnSpc>
              <a:spcBef>
                <a:spcPts val="1373"/>
              </a:spcBef>
            </a:pPr>
            <a:endParaRPr lang="de-DE" sz="2400" dirty="0">
              <a:solidFill>
                <a:schemeClr val="bg1"/>
              </a:solidFill>
              <a:effectLst>
                <a:outerShdw blurRad="50800" dist="38100" dir="2700000" algn="tl" rotWithShape="0">
                  <a:srgbClr val="000000">
                    <a:alpha val="43000"/>
                  </a:srgbClr>
                </a:outerShdw>
              </a:effectLst>
              <a:latin typeface="Frutiger LT Std 45 Light"/>
            </a:endParaRPr>
          </a:p>
        </p:txBody>
      </p:sp>
      <p:sp>
        <p:nvSpPr>
          <p:cNvPr id="12" name="object 28">
            <a:extLst>
              <a:ext uri="{FF2B5EF4-FFF2-40B4-BE49-F238E27FC236}">
                <a16:creationId xmlns:a16="http://schemas.microsoft.com/office/drawing/2014/main" id="{3CB7E309-8E8F-CC4F-837D-529AEF7A5205}"/>
              </a:ext>
            </a:extLst>
          </p:cNvPr>
          <p:cNvSpPr txBox="1">
            <a:spLocks/>
          </p:cNvSpPr>
          <p:nvPr/>
        </p:nvSpPr>
        <p:spPr>
          <a:xfrm>
            <a:off x="720000" y="6385546"/>
            <a:ext cx="3860800" cy="198196"/>
          </a:xfrm>
          <a:prstGeom prst="rect">
            <a:avLst/>
          </a:prstGeom>
        </p:spPr>
        <p:txBody>
          <a:bodyPr vert="horz" wrap="square" lIns="0" tIns="0" rIns="0" bIns="0" rtlCol="0">
            <a:spAutoFit/>
          </a:bodyPr>
          <a:ls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ts val="1653"/>
              </a:lnSpc>
            </a:pPr>
            <a:r>
              <a:rPr lang="de-DE" sz="1067" b="0" i="0" baseline="0" dirty="0">
                <a:solidFill>
                  <a:schemeClr val="bg1">
                    <a:lumMod val="50000"/>
                  </a:schemeClr>
                </a:solidFill>
                <a:latin typeface="Frutiger LT Com 55 Roman" panose="020B0503030504020204" pitchFamily="34" charset="0"/>
                <a:cs typeface="Frutiger LT Std 45 Light"/>
              </a:rPr>
              <a:t>©</a:t>
            </a:r>
            <a:r>
              <a:rPr lang="de-DE" sz="1067" b="0" i="0" spc="-133" baseline="0" dirty="0">
                <a:solidFill>
                  <a:schemeClr val="bg1">
                    <a:lumMod val="50000"/>
                  </a:schemeClr>
                </a:solidFill>
                <a:latin typeface="Frutiger LT Com 55 Roman" panose="020B0503030504020204" pitchFamily="34" charset="0"/>
                <a:cs typeface="Frutiger LT Std 45 Light"/>
              </a:rPr>
              <a:t> </a:t>
            </a:r>
            <a:r>
              <a:rPr lang="de-DE" sz="1067" b="0" i="0" spc="-67" baseline="0" dirty="0">
                <a:solidFill>
                  <a:schemeClr val="bg1">
                    <a:lumMod val="50000"/>
                  </a:schemeClr>
                </a:solidFill>
                <a:latin typeface="Frutiger LT Com 55 Roman" panose="020B0503030504020204" pitchFamily="34" charset="0"/>
                <a:cs typeface="Frutiger LT Std 45 Light"/>
              </a:rPr>
              <a:t>2019</a:t>
            </a:r>
            <a:r>
              <a:rPr lang="de-DE" sz="1067" b="0" i="0" spc="0" baseline="0" dirty="0">
                <a:solidFill>
                  <a:schemeClr val="bg1">
                    <a:lumMod val="50000"/>
                  </a:schemeClr>
                </a:solidFill>
                <a:latin typeface="Frutiger LT Com 55 Roman" panose="020B0503030504020204" pitchFamily="34" charset="0"/>
                <a:cs typeface="Frutiger LT Std 45 Light"/>
              </a:rPr>
              <a:t> </a:t>
            </a:r>
            <a:r>
              <a:rPr lang="de-DE" sz="1067" b="0" i="0" baseline="0" dirty="0">
                <a:solidFill>
                  <a:schemeClr val="bg1">
                    <a:lumMod val="50000"/>
                  </a:schemeClr>
                </a:solidFill>
                <a:latin typeface="Frutiger LT Com 55 Roman" panose="020B0503030504020204" pitchFamily="34" charset="0"/>
                <a:cs typeface="Frutiger LT Std 45 Light"/>
              </a:rPr>
              <a:t>Fraunhofer IWES</a:t>
            </a:r>
          </a:p>
        </p:txBody>
      </p:sp>
      <p:sp>
        <p:nvSpPr>
          <p:cNvPr id="18" name="Textplatzhalter 4">
            <a:extLst>
              <a:ext uri="{FF2B5EF4-FFF2-40B4-BE49-F238E27FC236}">
                <a16:creationId xmlns:a16="http://schemas.microsoft.com/office/drawing/2014/main" id="{A1A1410D-E9A2-124F-9428-73575560150E}"/>
              </a:ext>
            </a:extLst>
          </p:cNvPr>
          <p:cNvSpPr>
            <a:spLocks noGrp="1"/>
          </p:cNvSpPr>
          <p:nvPr>
            <p:ph type="body" sz="quarter" idx="11" hasCustomPrompt="1"/>
          </p:nvPr>
        </p:nvSpPr>
        <p:spPr>
          <a:xfrm>
            <a:off x="575999" y="513600"/>
            <a:ext cx="11040003" cy="576000"/>
          </a:xfrm>
          <a:prstGeom prst="rect">
            <a:avLst/>
          </a:prstGeom>
        </p:spPr>
        <p:txBody>
          <a:bodyPr bIns="0">
            <a:normAutofit/>
          </a:bodyPr>
          <a:lstStyle>
            <a:lvl1pPr marL="0" indent="0">
              <a:lnSpc>
                <a:spcPct val="100000"/>
              </a:lnSpc>
              <a:spcBef>
                <a:spcPts val="768"/>
              </a:spcBef>
              <a:spcAft>
                <a:spcPts val="0"/>
              </a:spcAft>
              <a:buNone/>
              <a:defRPr sz="3200" b="0" i="0">
                <a:latin typeface="Frutiger LT Com 65 Bold" panose="020B0803030504020204" pitchFamily="34" charset="0"/>
                <a:cs typeface="Frutiger LT Com 65 Bold" panose="020B0803030504020204" pitchFamily="34" charset="0"/>
              </a:defRPr>
            </a:lvl1pPr>
          </a:lstStyle>
          <a:p>
            <a:pPr lvl="0"/>
            <a:r>
              <a:rPr lang="de-DE" dirty="0"/>
              <a:t>Headline bearbeiten</a:t>
            </a:r>
          </a:p>
        </p:txBody>
      </p:sp>
      <p:sp>
        <p:nvSpPr>
          <p:cNvPr id="19" name="Textplatzhalter 4">
            <a:extLst>
              <a:ext uri="{FF2B5EF4-FFF2-40B4-BE49-F238E27FC236}">
                <a16:creationId xmlns:a16="http://schemas.microsoft.com/office/drawing/2014/main" id="{4B99D358-2E53-7C45-93D7-CEB1E18B010C}"/>
              </a:ext>
            </a:extLst>
          </p:cNvPr>
          <p:cNvSpPr>
            <a:spLocks noGrp="1"/>
          </p:cNvSpPr>
          <p:nvPr>
            <p:ph type="body" sz="quarter" idx="12" hasCustomPrompt="1"/>
          </p:nvPr>
        </p:nvSpPr>
        <p:spPr>
          <a:xfrm>
            <a:off x="575999" y="1089601"/>
            <a:ext cx="11040003" cy="692004"/>
          </a:xfrm>
          <a:prstGeom prst="rect">
            <a:avLst/>
          </a:prstGeom>
        </p:spPr>
        <p:txBody>
          <a:bodyPr>
            <a:noAutofit/>
          </a:bodyPr>
          <a:lstStyle>
            <a:lvl1pPr marL="19200" indent="0">
              <a:lnSpc>
                <a:spcPts val="2267"/>
              </a:lnSpc>
              <a:spcBef>
                <a:spcPts val="1373"/>
              </a:spcBef>
              <a:buNone/>
              <a:defRPr sz="2000" b="0" i="0">
                <a:solidFill>
                  <a:schemeClr val="bg1">
                    <a:lumMod val="50000"/>
                  </a:schemeClr>
                </a:solidFill>
                <a:latin typeface="Frutiger LT Com 65 Bold" panose="020B0803030504020204" pitchFamily="34" charset="0"/>
                <a:cs typeface="Frutiger LT Com 65 Bold" panose="020B0803030504020204" pitchFamily="34" charset="0"/>
              </a:defRPr>
            </a:lvl1pPr>
          </a:lstStyle>
          <a:p>
            <a:pPr lvl="0"/>
            <a:r>
              <a:rPr lang="de-DE" dirty="0"/>
              <a:t>Subline bearbeiten</a:t>
            </a:r>
          </a:p>
        </p:txBody>
      </p:sp>
      <p:sp>
        <p:nvSpPr>
          <p:cNvPr id="13" name="Rechteck 12">
            <a:extLst>
              <a:ext uri="{FF2B5EF4-FFF2-40B4-BE49-F238E27FC236}">
                <a16:creationId xmlns:a16="http://schemas.microsoft.com/office/drawing/2014/main" id="{AEB41144-082D-4AE8-8356-FADF78CF7A5C}"/>
              </a:ext>
            </a:extLst>
          </p:cNvPr>
          <p:cNvSpPr/>
          <p:nvPr/>
        </p:nvSpPr>
        <p:spPr>
          <a:xfrm>
            <a:off x="0" y="6117168"/>
            <a:ext cx="12192000" cy="7408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2400"/>
          </a:p>
        </p:txBody>
      </p:sp>
      <p:pic>
        <p:nvPicPr>
          <p:cNvPr id="14" name="Grafik 13">
            <a:extLst>
              <a:ext uri="{FF2B5EF4-FFF2-40B4-BE49-F238E27FC236}">
                <a16:creationId xmlns:a16="http://schemas.microsoft.com/office/drawing/2014/main" id="{D41261AB-5D42-4BE5-9548-2A9A8AB00C3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891631" y="6272293"/>
            <a:ext cx="1593779" cy="452315"/>
          </a:xfrm>
          <a:prstGeom prst="rect">
            <a:avLst/>
          </a:prstGeom>
        </p:spPr>
      </p:pic>
      <p:sp>
        <p:nvSpPr>
          <p:cNvPr id="15" name="object 28">
            <a:extLst>
              <a:ext uri="{FF2B5EF4-FFF2-40B4-BE49-F238E27FC236}">
                <a16:creationId xmlns:a16="http://schemas.microsoft.com/office/drawing/2014/main" id="{1CFEEA61-38E8-48C8-AB0E-59AC5D63B99E}"/>
              </a:ext>
            </a:extLst>
          </p:cNvPr>
          <p:cNvSpPr txBox="1">
            <a:spLocks/>
          </p:cNvSpPr>
          <p:nvPr/>
        </p:nvSpPr>
        <p:spPr>
          <a:xfrm>
            <a:off x="5061434" y="6385546"/>
            <a:ext cx="2108340" cy="198196"/>
          </a:xfrm>
          <a:prstGeom prst="rect">
            <a:avLst/>
          </a:prstGeom>
        </p:spPr>
        <p:txBody>
          <a:bodyPr vert="horz" wrap="square" lIns="0" tIns="0" rIns="0" bIns="0" rtlCol="0">
            <a:spAutoFit/>
          </a:bodyPr>
          <a:ls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ts val="1653"/>
              </a:lnSpc>
            </a:pPr>
            <a:fld id="{FEF849F2-0247-8C4C-BB8F-4A1E92F8550C}" type="slidenum">
              <a:rPr lang="de-DE" sz="1067" b="0" i="0" smtClean="0">
                <a:solidFill>
                  <a:schemeClr val="bg1">
                    <a:lumMod val="50000"/>
                  </a:schemeClr>
                </a:solidFill>
                <a:latin typeface="Frutiger LT Com 55 Roman" panose="020B0503030504020204" pitchFamily="34" charset="77"/>
                <a:cs typeface="Frutiger LT Std 45 Light"/>
              </a:rPr>
              <a:pPr algn="ctr">
                <a:lnSpc>
                  <a:spcPts val="1653"/>
                </a:lnSpc>
              </a:pPr>
              <a:t>‹#›</a:t>
            </a:fld>
            <a:endParaRPr lang="de-DE" sz="1067" b="0" i="0" dirty="0">
              <a:solidFill>
                <a:schemeClr val="bg1">
                  <a:lumMod val="50000"/>
                </a:schemeClr>
              </a:solidFill>
              <a:latin typeface="Frutiger LT Com 55 Roman" panose="020B0503030504020204" pitchFamily="34" charset="77"/>
              <a:cs typeface="Frutiger LT Std 45 Light"/>
            </a:endParaRPr>
          </a:p>
        </p:txBody>
      </p:sp>
      <p:sp>
        <p:nvSpPr>
          <p:cNvPr id="16" name="Textplatzhalter 5">
            <a:extLst>
              <a:ext uri="{FF2B5EF4-FFF2-40B4-BE49-F238E27FC236}">
                <a16:creationId xmlns:a16="http://schemas.microsoft.com/office/drawing/2014/main" id="{63ABC2F3-CD84-4444-8252-E665DD0B0DEE}"/>
              </a:ext>
            </a:extLst>
          </p:cNvPr>
          <p:cNvSpPr txBox="1">
            <a:spLocks/>
          </p:cNvSpPr>
          <p:nvPr/>
        </p:nvSpPr>
        <p:spPr>
          <a:xfrm>
            <a:off x="8160001" y="0"/>
            <a:ext cx="4079999" cy="3072000"/>
          </a:xfrm>
          <a:prstGeom prst="rect">
            <a:avLst/>
          </a:prstGeom>
        </p:spPr>
        <p:txBody>
          <a:bodyPr lIns="0" tIns="0" rIns="0" bIns="0" anchor="ctr"/>
          <a:lstStyle>
            <a:lvl1pPr marL="0">
              <a:defRPr sz="1500" b="1">
                <a:latin typeface="Frutiger LT Com 45 Light" panose="020B0303030504020204" pitchFamily="34" charset="0"/>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6933" algn="ctr">
              <a:lnSpc>
                <a:spcPct val="100000"/>
              </a:lnSpc>
              <a:spcBef>
                <a:spcPts val="1373"/>
              </a:spcBef>
            </a:pPr>
            <a:endParaRPr lang="de-DE" sz="2400" dirty="0">
              <a:solidFill>
                <a:schemeClr val="bg1"/>
              </a:solidFill>
              <a:effectLst>
                <a:outerShdw blurRad="50800" dist="38100" dir="2700000" algn="tl" rotWithShape="0">
                  <a:srgbClr val="000000">
                    <a:alpha val="43000"/>
                  </a:srgbClr>
                </a:outerShdw>
              </a:effectLst>
              <a:latin typeface="Frutiger LT Std 45 Light"/>
            </a:endParaRPr>
          </a:p>
        </p:txBody>
      </p:sp>
      <p:sp>
        <p:nvSpPr>
          <p:cNvPr id="20" name="object 28">
            <a:extLst>
              <a:ext uri="{FF2B5EF4-FFF2-40B4-BE49-F238E27FC236}">
                <a16:creationId xmlns:a16="http://schemas.microsoft.com/office/drawing/2014/main" id="{6AD11A42-9392-47C0-82A4-3E5FF521475B}"/>
              </a:ext>
            </a:extLst>
          </p:cNvPr>
          <p:cNvSpPr txBox="1">
            <a:spLocks/>
          </p:cNvSpPr>
          <p:nvPr/>
        </p:nvSpPr>
        <p:spPr>
          <a:xfrm>
            <a:off x="720000" y="6385546"/>
            <a:ext cx="3860800" cy="198196"/>
          </a:xfrm>
          <a:prstGeom prst="rect">
            <a:avLst/>
          </a:prstGeom>
        </p:spPr>
        <p:txBody>
          <a:bodyPr vert="horz" wrap="square" lIns="0" tIns="0" rIns="0" bIns="0" rtlCol="0">
            <a:spAutoFit/>
          </a:bodyPr>
          <a:ls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ts val="1653"/>
              </a:lnSpc>
            </a:pPr>
            <a:r>
              <a:rPr lang="de-DE" sz="1067" b="0" i="0" baseline="0" dirty="0">
                <a:solidFill>
                  <a:schemeClr val="bg1">
                    <a:lumMod val="50000"/>
                  </a:schemeClr>
                </a:solidFill>
                <a:latin typeface="Frutiger LT Com 55 Roman" panose="020B0503030504020204" pitchFamily="34" charset="0"/>
                <a:cs typeface="Frutiger LT Std 45 Light"/>
              </a:rPr>
              <a:t>©</a:t>
            </a:r>
            <a:r>
              <a:rPr lang="de-DE" sz="1067" b="0" i="0" spc="-133" baseline="0" dirty="0">
                <a:solidFill>
                  <a:schemeClr val="bg1">
                    <a:lumMod val="50000"/>
                  </a:schemeClr>
                </a:solidFill>
                <a:latin typeface="Frutiger LT Com 55 Roman" panose="020B0503030504020204" pitchFamily="34" charset="0"/>
                <a:cs typeface="Frutiger LT Std 45 Light"/>
              </a:rPr>
              <a:t> </a:t>
            </a:r>
            <a:r>
              <a:rPr lang="de-DE" sz="1067" b="0" i="0" spc="-67" baseline="0" dirty="0">
                <a:solidFill>
                  <a:schemeClr val="bg1">
                    <a:lumMod val="50000"/>
                  </a:schemeClr>
                </a:solidFill>
                <a:latin typeface="Frutiger LT Com 55 Roman" panose="020B0503030504020204" pitchFamily="34" charset="0"/>
                <a:cs typeface="Frutiger LT Std 45 Light"/>
              </a:rPr>
              <a:t>2019</a:t>
            </a:r>
            <a:r>
              <a:rPr lang="de-DE" sz="1067" b="0" i="0" spc="0" baseline="0" dirty="0">
                <a:solidFill>
                  <a:schemeClr val="bg1">
                    <a:lumMod val="50000"/>
                  </a:schemeClr>
                </a:solidFill>
                <a:latin typeface="Frutiger LT Com 55 Roman" panose="020B0503030504020204" pitchFamily="34" charset="0"/>
                <a:cs typeface="Frutiger LT Std 45 Light"/>
              </a:rPr>
              <a:t> </a:t>
            </a:r>
            <a:r>
              <a:rPr lang="de-DE" sz="1067" b="0" i="0" baseline="0" dirty="0">
                <a:solidFill>
                  <a:schemeClr val="bg1">
                    <a:lumMod val="50000"/>
                  </a:schemeClr>
                </a:solidFill>
                <a:latin typeface="Frutiger LT Com 55 Roman" panose="020B0503030504020204" pitchFamily="34" charset="0"/>
                <a:cs typeface="Frutiger LT Std 45 Light"/>
              </a:rPr>
              <a:t>Fraunhofer IWES</a:t>
            </a:r>
          </a:p>
        </p:txBody>
      </p:sp>
      <p:sp>
        <p:nvSpPr>
          <p:cNvPr id="22" name="Rechteck 21">
            <a:extLst>
              <a:ext uri="{FF2B5EF4-FFF2-40B4-BE49-F238E27FC236}">
                <a16:creationId xmlns:a16="http://schemas.microsoft.com/office/drawing/2014/main" id="{356A3EC4-ABB3-4766-A60E-D76C3D9FAED1}"/>
              </a:ext>
            </a:extLst>
          </p:cNvPr>
          <p:cNvSpPr/>
          <p:nvPr userDrawn="1"/>
        </p:nvSpPr>
        <p:spPr>
          <a:xfrm>
            <a:off x="0" y="6117168"/>
            <a:ext cx="12192000" cy="7408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2400"/>
          </a:p>
        </p:txBody>
      </p:sp>
      <p:sp>
        <p:nvSpPr>
          <p:cNvPr id="24" name="object 28">
            <a:extLst>
              <a:ext uri="{FF2B5EF4-FFF2-40B4-BE49-F238E27FC236}">
                <a16:creationId xmlns:a16="http://schemas.microsoft.com/office/drawing/2014/main" id="{48C83786-EA3B-438F-8C88-15C721E14164}"/>
              </a:ext>
            </a:extLst>
          </p:cNvPr>
          <p:cNvSpPr txBox="1">
            <a:spLocks/>
          </p:cNvSpPr>
          <p:nvPr userDrawn="1"/>
        </p:nvSpPr>
        <p:spPr>
          <a:xfrm>
            <a:off x="5061434" y="6385546"/>
            <a:ext cx="2108340" cy="198196"/>
          </a:xfrm>
          <a:prstGeom prst="rect">
            <a:avLst/>
          </a:prstGeom>
        </p:spPr>
        <p:txBody>
          <a:bodyPr vert="horz" wrap="square" lIns="0" tIns="0" rIns="0" bIns="0" rtlCol="0">
            <a:spAutoFit/>
          </a:bodyPr>
          <a:ls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ts val="1653"/>
              </a:lnSpc>
            </a:pPr>
            <a:fld id="{FEF849F2-0247-8C4C-BB8F-4A1E92F8550C}" type="slidenum">
              <a:rPr lang="de-DE" sz="1067" b="0" i="0" smtClean="0">
                <a:solidFill>
                  <a:schemeClr val="bg1">
                    <a:lumMod val="50000"/>
                  </a:schemeClr>
                </a:solidFill>
                <a:latin typeface="Frutiger LT Com 55 Roman" panose="020B0503030504020204" pitchFamily="34" charset="77"/>
                <a:cs typeface="Frutiger LT Std 45 Light"/>
              </a:rPr>
              <a:pPr algn="ctr">
                <a:lnSpc>
                  <a:spcPts val="1653"/>
                </a:lnSpc>
              </a:pPr>
              <a:t>‹#›</a:t>
            </a:fld>
            <a:endParaRPr lang="de-DE" sz="1067" b="0" i="0" dirty="0">
              <a:solidFill>
                <a:schemeClr val="bg1">
                  <a:lumMod val="50000"/>
                </a:schemeClr>
              </a:solidFill>
              <a:latin typeface="Frutiger LT Com 55 Roman" panose="020B0503030504020204" pitchFamily="34" charset="77"/>
              <a:cs typeface="Frutiger LT Std 45 Light"/>
            </a:endParaRPr>
          </a:p>
        </p:txBody>
      </p:sp>
      <p:sp>
        <p:nvSpPr>
          <p:cNvPr id="25" name="Textplatzhalter 5">
            <a:extLst>
              <a:ext uri="{FF2B5EF4-FFF2-40B4-BE49-F238E27FC236}">
                <a16:creationId xmlns:a16="http://schemas.microsoft.com/office/drawing/2014/main" id="{F837FD29-A96E-4777-ABF1-2171B3D61C02}"/>
              </a:ext>
            </a:extLst>
          </p:cNvPr>
          <p:cNvSpPr txBox="1">
            <a:spLocks/>
          </p:cNvSpPr>
          <p:nvPr userDrawn="1"/>
        </p:nvSpPr>
        <p:spPr>
          <a:xfrm>
            <a:off x="8160001" y="0"/>
            <a:ext cx="4079999" cy="3072000"/>
          </a:xfrm>
          <a:prstGeom prst="rect">
            <a:avLst/>
          </a:prstGeom>
        </p:spPr>
        <p:txBody>
          <a:bodyPr lIns="0" tIns="0" rIns="0" bIns="0" anchor="ctr"/>
          <a:lstStyle>
            <a:lvl1pPr marL="0">
              <a:defRPr sz="1500" b="1">
                <a:latin typeface="Frutiger LT Com 45 Light" panose="020B0303030504020204" pitchFamily="34" charset="0"/>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6933" algn="ctr">
              <a:lnSpc>
                <a:spcPct val="100000"/>
              </a:lnSpc>
              <a:spcBef>
                <a:spcPts val="1373"/>
              </a:spcBef>
            </a:pPr>
            <a:endParaRPr lang="de-DE" sz="2400" dirty="0">
              <a:solidFill>
                <a:schemeClr val="bg1"/>
              </a:solidFill>
              <a:effectLst>
                <a:outerShdw blurRad="50800" dist="38100" dir="2700000" algn="tl" rotWithShape="0">
                  <a:srgbClr val="000000">
                    <a:alpha val="43000"/>
                  </a:srgbClr>
                </a:outerShdw>
              </a:effectLst>
              <a:latin typeface="Frutiger LT Std 45 Light"/>
            </a:endParaRPr>
          </a:p>
        </p:txBody>
      </p:sp>
      <p:pic>
        <p:nvPicPr>
          <p:cNvPr id="27" name="Picture 1">
            <a:extLst>
              <a:ext uri="{FF2B5EF4-FFF2-40B4-BE49-F238E27FC236}">
                <a16:creationId xmlns:a16="http://schemas.microsoft.com/office/drawing/2014/main" id="{2E683486-D6DF-721C-66FE-14422D32F113}"/>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00819" y="5841372"/>
            <a:ext cx="941849" cy="883236"/>
          </a:xfrm>
          <a:prstGeom prst="rect">
            <a:avLst/>
          </a:prstGeom>
        </p:spPr>
      </p:pic>
    </p:spTree>
    <p:extLst>
      <p:ext uri="{BB962C8B-B14F-4D97-AF65-F5344CB8AC3E}">
        <p14:creationId xmlns:p14="http://schemas.microsoft.com/office/powerpoint/2010/main" val="2953963183"/>
      </p:ext>
    </p:extLst>
  </p:cSld>
  <p:clrMapOvr>
    <a:masterClrMapping/>
  </p:clrMapOvr>
  <p:transition>
    <p:fade/>
  </p:transition>
  <p:extLst>
    <p:ext uri="{DCECCB84-F9BA-43D5-87BE-67443E8EF086}">
      <p15:sldGuideLst xmlns:p15="http://schemas.microsoft.com/office/powerpoint/2012/main">
        <p15:guide id="9" pos="340">
          <p15:clr>
            <a:srgbClr val="FBAE40"/>
          </p15:clr>
        </p15:guide>
        <p15:guide id="10" pos="5420">
          <p15:clr>
            <a:srgbClr val="FBAE40"/>
          </p15:clr>
        </p15:guide>
        <p15:guide id="11" orient="horz" pos="305">
          <p15:clr>
            <a:srgbClr val="FBAE40"/>
          </p15:clr>
        </p15:guide>
        <p15:guide id="12" orient="horz" pos="289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Slide_Bottom">
    <p:spTree>
      <p:nvGrpSpPr>
        <p:cNvPr id="1" name=""/>
        <p:cNvGrpSpPr/>
        <p:nvPr/>
      </p:nvGrpSpPr>
      <p:grpSpPr>
        <a:xfrm>
          <a:off x="0" y="0"/>
          <a:ext cx="0" cy="0"/>
          <a:chOff x="0" y="0"/>
          <a:chExt cx="0" cy="0"/>
        </a:xfrm>
      </p:grpSpPr>
      <p:pic>
        <p:nvPicPr>
          <p:cNvPr id="7" name="Billed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29301"/>
            <a:ext cx="12192000" cy="6858000"/>
          </a:xfrm>
          <a:prstGeom prst="rect">
            <a:avLst/>
          </a:prstGeom>
        </p:spPr>
      </p:pic>
      <p:sp>
        <p:nvSpPr>
          <p:cNvPr id="3" name="Text Placeholder 2"/>
          <p:cNvSpPr>
            <a:spLocks noGrp="1"/>
          </p:cNvSpPr>
          <p:nvPr>
            <p:ph type="body" sz="quarter" idx="12" hasCustomPrompt="1"/>
          </p:nvPr>
        </p:nvSpPr>
        <p:spPr>
          <a:xfrm>
            <a:off x="380442" y="282688"/>
            <a:ext cx="11089217" cy="692925"/>
          </a:xfrm>
          <a:prstGeom prst="rect">
            <a:avLst/>
          </a:prstGeom>
        </p:spPr>
        <p:txBody>
          <a:bodyPr lIns="0" anchor="b" anchorCtr="0">
            <a:noAutofit/>
          </a:bodyPr>
          <a:lstStyle>
            <a:lvl1pPr marL="287993" marR="0" indent="-287993" algn="l" defTabSz="1219170" rtl="0" eaLnBrk="1" fontAlgn="auto" latinLnBrk="0" hangingPunct="1">
              <a:lnSpc>
                <a:spcPct val="100000"/>
              </a:lnSpc>
              <a:spcBef>
                <a:spcPts val="2933"/>
              </a:spcBef>
              <a:spcAft>
                <a:spcPts val="0"/>
              </a:spcAft>
              <a:buClr>
                <a:schemeClr val="bg1">
                  <a:lumMod val="65000"/>
                </a:schemeClr>
              </a:buClr>
              <a:buSzPct val="100000"/>
              <a:buFont typeface="Calibri" panose="020F0502020204030204" pitchFamily="34" charset="0"/>
              <a:buNone/>
              <a:tabLst/>
              <a:defRPr lang="en-US" sz="4267" b="1" kern="1200" baseline="0">
                <a:solidFill>
                  <a:schemeClr val="tx1"/>
                </a:solidFill>
                <a:latin typeface="Calibri" panose="020F0502020204030204" pitchFamily="34" charset="0"/>
                <a:ea typeface="+mj-ea"/>
                <a:cs typeface="Calibri" panose="020F0502020204030204" pitchFamily="34" charset="0"/>
              </a:defRPr>
            </a:lvl1pPr>
          </a:lstStyle>
          <a:p>
            <a:pPr marL="287993" marR="0" lvl="0" indent="-287993" algn="l" defTabSz="1219170" rtl="0" eaLnBrk="1" fontAlgn="auto" latinLnBrk="0" hangingPunct="1">
              <a:lnSpc>
                <a:spcPct val="100000"/>
              </a:lnSpc>
              <a:spcBef>
                <a:spcPts val="2933"/>
              </a:spcBef>
              <a:spcAft>
                <a:spcPts val="0"/>
              </a:spcAft>
              <a:buClr>
                <a:schemeClr val="bg1">
                  <a:lumMod val="65000"/>
                </a:schemeClr>
              </a:buClr>
              <a:buSzPct val="100000"/>
              <a:buFont typeface="Calibri" panose="020F0502020204030204" pitchFamily="34" charset="0"/>
              <a:buNone/>
              <a:tabLst/>
              <a:defRPr/>
            </a:pPr>
            <a:r>
              <a:rPr lang="en-GB"/>
              <a:t>IEA Wind TCP</a:t>
            </a:r>
            <a:endParaRPr lang="en-US"/>
          </a:p>
        </p:txBody>
      </p:sp>
      <p:sp>
        <p:nvSpPr>
          <p:cNvPr id="5" name="Text Placeholder 4"/>
          <p:cNvSpPr>
            <a:spLocks noGrp="1"/>
          </p:cNvSpPr>
          <p:nvPr>
            <p:ph type="body" sz="quarter" idx="13" hasCustomPrompt="1"/>
          </p:nvPr>
        </p:nvSpPr>
        <p:spPr>
          <a:xfrm>
            <a:off x="380444" y="975208"/>
            <a:ext cx="4473353" cy="408912"/>
          </a:xfrm>
          <a:prstGeom prst="rect">
            <a:avLst/>
          </a:prstGeom>
        </p:spPr>
        <p:txBody>
          <a:bodyPr lIns="0">
            <a:noAutofit/>
          </a:bodyPr>
          <a:lstStyle>
            <a:lvl1pPr marL="287993" marR="0" indent="-287993" algn="l" defTabSz="1219170" rtl="0" eaLnBrk="1" fontAlgn="auto" latinLnBrk="0" hangingPunct="1">
              <a:lnSpc>
                <a:spcPct val="100000"/>
              </a:lnSpc>
              <a:spcBef>
                <a:spcPts val="2933"/>
              </a:spcBef>
              <a:spcAft>
                <a:spcPts val="0"/>
              </a:spcAft>
              <a:buClr>
                <a:schemeClr val="bg1">
                  <a:lumMod val="65000"/>
                </a:schemeClr>
              </a:buClr>
              <a:buSzPct val="100000"/>
              <a:buFont typeface="Calibri" panose="020F0502020204030204" pitchFamily="34" charset="0"/>
              <a:buNone/>
              <a:tabLst/>
              <a:defRPr lang="en-US" sz="2133" kern="1200" baseline="0">
                <a:solidFill>
                  <a:schemeClr val="tx1"/>
                </a:solidFill>
                <a:latin typeface="Calibri" panose="020F0502020204030204" pitchFamily="34" charset="0"/>
                <a:ea typeface="+mn-ea"/>
                <a:cs typeface="Calibri" panose="020F0502020204030204" pitchFamily="34" charset="0"/>
              </a:defRPr>
            </a:lvl1pPr>
          </a:lstStyle>
          <a:p>
            <a:pPr marL="287993" marR="0" lvl="0" indent="-287993" algn="l" defTabSz="1219170" rtl="0" eaLnBrk="1" fontAlgn="auto" latinLnBrk="0" hangingPunct="1">
              <a:lnSpc>
                <a:spcPct val="100000"/>
              </a:lnSpc>
              <a:spcBef>
                <a:spcPts val="2933"/>
              </a:spcBef>
              <a:spcAft>
                <a:spcPts val="0"/>
              </a:spcAft>
              <a:buClr>
                <a:schemeClr val="bg1">
                  <a:lumMod val="65000"/>
                </a:schemeClr>
              </a:buClr>
              <a:buSzPct val="100000"/>
              <a:buFont typeface="Calibri" panose="020F0502020204030204" pitchFamily="34" charset="0"/>
              <a:buNone/>
              <a:tabLst/>
              <a:defRPr/>
            </a:pPr>
            <a:r>
              <a:rPr lang="en-US"/>
              <a:t>Task XX Status Report</a:t>
            </a:r>
          </a:p>
        </p:txBody>
      </p:sp>
      <p:sp>
        <p:nvSpPr>
          <p:cNvPr id="22" name="Text Placeholder 4">
            <a:extLst>
              <a:ext uri="{FF2B5EF4-FFF2-40B4-BE49-F238E27FC236}">
                <a16:creationId xmlns:a16="http://schemas.microsoft.com/office/drawing/2014/main" id="{C9034874-11D5-DA4F-9B23-34D9DE8C6D01}"/>
              </a:ext>
            </a:extLst>
          </p:cNvPr>
          <p:cNvSpPr>
            <a:spLocks noGrp="1"/>
          </p:cNvSpPr>
          <p:nvPr>
            <p:ph type="body" sz="quarter" idx="14" hasCustomPrompt="1"/>
          </p:nvPr>
        </p:nvSpPr>
        <p:spPr>
          <a:xfrm>
            <a:off x="380443" y="1392695"/>
            <a:ext cx="11089216" cy="408912"/>
          </a:xfrm>
          <a:prstGeom prst="rect">
            <a:avLst/>
          </a:prstGeom>
        </p:spPr>
        <p:txBody>
          <a:bodyPr lIns="0">
            <a:noAutofit/>
          </a:bodyPr>
          <a:lstStyle>
            <a:lvl1pPr marL="287993" marR="0" indent="-287993" algn="l" defTabSz="1219170" rtl="0" eaLnBrk="1" fontAlgn="auto" latinLnBrk="0" hangingPunct="1">
              <a:lnSpc>
                <a:spcPct val="100000"/>
              </a:lnSpc>
              <a:spcBef>
                <a:spcPts val="2933"/>
              </a:spcBef>
              <a:spcAft>
                <a:spcPts val="0"/>
              </a:spcAft>
              <a:buClr>
                <a:schemeClr val="bg1">
                  <a:lumMod val="65000"/>
                </a:schemeClr>
              </a:buClr>
              <a:buSzPct val="100000"/>
              <a:buFont typeface="Calibri" panose="020F0502020204030204" pitchFamily="34" charset="0"/>
              <a:buNone/>
              <a:tabLst/>
              <a:defRPr lang="en-US" sz="2133" kern="1200" baseline="0" dirty="0" smtClean="0">
                <a:solidFill>
                  <a:schemeClr val="tx1"/>
                </a:solidFill>
                <a:latin typeface="Calibri" panose="020F0502020204030204" pitchFamily="34" charset="0"/>
                <a:ea typeface="+mn-ea"/>
                <a:cs typeface="Calibri" panose="020F0502020204030204" pitchFamily="34" charset="0"/>
              </a:defRPr>
            </a:lvl1pPr>
          </a:lstStyle>
          <a:p>
            <a:pPr marL="287993" marR="0" lvl="0" indent="-287993" algn="l" defTabSz="1219170" rtl="0" eaLnBrk="1" fontAlgn="auto" latinLnBrk="0" hangingPunct="1">
              <a:lnSpc>
                <a:spcPct val="100000"/>
              </a:lnSpc>
              <a:spcBef>
                <a:spcPts val="2933"/>
              </a:spcBef>
              <a:spcAft>
                <a:spcPts val="0"/>
              </a:spcAft>
              <a:buClr>
                <a:schemeClr val="bg1">
                  <a:lumMod val="65000"/>
                </a:schemeClr>
              </a:buClr>
              <a:buSzPct val="100000"/>
              <a:buFont typeface="Calibri" panose="020F0502020204030204" pitchFamily="34" charset="0"/>
              <a:buNone/>
              <a:tabLst/>
              <a:defRPr/>
            </a:pPr>
            <a:r>
              <a:rPr lang="en-US"/>
              <a:t>Task name</a:t>
            </a:r>
          </a:p>
        </p:txBody>
      </p:sp>
      <p:grpSp>
        <p:nvGrpSpPr>
          <p:cNvPr id="6" name="Group 5"/>
          <p:cNvGrpSpPr/>
          <p:nvPr userDrawn="1"/>
        </p:nvGrpSpPr>
        <p:grpSpPr>
          <a:xfrm>
            <a:off x="0" y="6088803"/>
            <a:ext cx="12192000" cy="769197"/>
            <a:chOff x="0" y="4566602"/>
            <a:chExt cx="9144000" cy="576898"/>
          </a:xfrm>
        </p:grpSpPr>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566602"/>
              <a:ext cx="3509963" cy="576897"/>
            </a:xfrm>
            <a:prstGeom prst="rect">
              <a:avLst/>
            </a:prstGeom>
          </p:spPr>
        </p:pic>
        <p:sp>
          <p:nvSpPr>
            <p:cNvPr id="4" name="Rectangle 3"/>
            <p:cNvSpPr/>
            <p:nvPr userDrawn="1"/>
          </p:nvSpPr>
          <p:spPr>
            <a:xfrm>
              <a:off x="3362325" y="4566602"/>
              <a:ext cx="5781675" cy="576898"/>
            </a:xfrm>
            <a:prstGeom prst="rect">
              <a:avLst/>
            </a:prstGeom>
            <a:solidFill>
              <a:srgbClr val="004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Segoe UI" panose="020B0502040204020203" pitchFamily="34" charset="0"/>
                <a:cs typeface="Segoe UI" panose="020B0502040204020203" pitchFamily="34" charset="0"/>
              </a:endParaRPr>
            </a:p>
          </p:txBody>
        </p:sp>
      </p:grpSp>
      <p:sp>
        <p:nvSpPr>
          <p:cNvPr id="10" name="Text Placeholder 4">
            <a:extLst>
              <a:ext uri="{FF2B5EF4-FFF2-40B4-BE49-F238E27FC236}">
                <a16:creationId xmlns:a16="http://schemas.microsoft.com/office/drawing/2014/main" id="{C9034874-11D5-DA4F-9B23-34D9DE8C6D01}"/>
              </a:ext>
            </a:extLst>
          </p:cNvPr>
          <p:cNvSpPr>
            <a:spLocks noGrp="1"/>
          </p:cNvSpPr>
          <p:nvPr>
            <p:ph type="body" sz="quarter" idx="15" hasCustomPrompt="1"/>
          </p:nvPr>
        </p:nvSpPr>
        <p:spPr>
          <a:xfrm>
            <a:off x="380441" y="5030261"/>
            <a:ext cx="4707227" cy="408912"/>
          </a:xfrm>
          <a:prstGeom prst="rect">
            <a:avLst/>
          </a:prstGeom>
        </p:spPr>
        <p:txBody>
          <a:bodyPr lIns="0">
            <a:noAutofit/>
          </a:bodyPr>
          <a:lstStyle>
            <a:lvl1pPr marL="287993" marR="0" indent="-287993" algn="l" defTabSz="1219170" rtl="0" eaLnBrk="1" fontAlgn="auto" latinLnBrk="0" hangingPunct="1">
              <a:lnSpc>
                <a:spcPct val="100000"/>
              </a:lnSpc>
              <a:spcBef>
                <a:spcPts val="2933"/>
              </a:spcBef>
              <a:spcAft>
                <a:spcPts val="0"/>
              </a:spcAft>
              <a:buClr>
                <a:schemeClr val="bg1">
                  <a:lumMod val="65000"/>
                </a:schemeClr>
              </a:buClr>
              <a:buSzPct val="100000"/>
              <a:buFont typeface="Calibri" panose="020F0502020204030204" pitchFamily="34" charset="0"/>
              <a:buNone/>
              <a:tabLst/>
              <a:defRPr lang="en-US" sz="2133" kern="1200" baseline="0" dirty="0" smtClean="0">
                <a:solidFill>
                  <a:schemeClr val="tx1"/>
                </a:solidFill>
                <a:latin typeface="Calibri" panose="020F0502020204030204" pitchFamily="34" charset="0"/>
                <a:ea typeface="+mn-ea"/>
                <a:cs typeface="Calibri" panose="020F0502020204030204" pitchFamily="34" charset="0"/>
              </a:defRPr>
            </a:lvl1pPr>
          </a:lstStyle>
          <a:p>
            <a:pPr marL="287993" marR="0" lvl="0" indent="-287993" algn="l" defTabSz="1219170" rtl="0" eaLnBrk="1" fontAlgn="auto" latinLnBrk="0" hangingPunct="1">
              <a:lnSpc>
                <a:spcPct val="100000"/>
              </a:lnSpc>
              <a:spcBef>
                <a:spcPts val="2933"/>
              </a:spcBef>
              <a:spcAft>
                <a:spcPts val="0"/>
              </a:spcAft>
              <a:buClr>
                <a:schemeClr val="bg1">
                  <a:lumMod val="65000"/>
                </a:schemeClr>
              </a:buClr>
              <a:buSzPct val="100000"/>
              <a:buFont typeface="Calibri" panose="020F0502020204030204" pitchFamily="34" charset="0"/>
              <a:buNone/>
              <a:tabLst/>
              <a:defRPr/>
            </a:pPr>
            <a:r>
              <a:rPr lang="en-US"/>
              <a:t>IEA Wind TCP ExCo 88, Online</a:t>
            </a:r>
          </a:p>
        </p:txBody>
      </p:sp>
      <p:sp>
        <p:nvSpPr>
          <p:cNvPr id="12" name="Text Placeholder 4">
            <a:extLst>
              <a:ext uri="{FF2B5EF4-FFF2-40B4-BE49-F238E27FC236}">
                <a16:creationId xmlns:a16="http://schemas.microsoft.com/office/drawing/2014/main" id="{C9034874-11D5-DA4F-9B23-34D9DE8C6D01}"/>
              </a:ext>
            </a:extLst>
          </p:cNvPr>
          <p:cNvSpPr>
            <a:spLocks noGrp="1"/>
          </p:cNvSpPr>
          <p:nvPr>
            <p:ph type="body" sz="quarter" idx="16" hasCustomPrompt="1"/>
          </p:nvPr>
        </p:nvSpPr>
        <p:spPr>
          <a:xfrm>
            <a:off x="380442" y="4620049"/>
            <a:ext cx="2790244" cy="408912"/>
          </a:xfrm>
          <a:prstGeom prst="rect">
            <a:avLst/>
          </a:prstGeom>
        </p:spPr>
        <p:txBody>
          <a:bodyPr lIns="0">
            <a:noAutofit/>
          </a:bodyPr>
          <a:lstStyle>
            <a:lvl1pPr marL="287993" marR="0" indent="-287993" algn="l" defTabSz="1219170" rtl="0" eaLnBrk="1" fontAlgn="auto" latinLnBrk="0" hangingPunct="1">
              <a:lnSpc>
                <a:spcPct val="100000"/>
              </a:lnSpc>
              <a:spcBef>
                <a:spcPts val="2933"/>
              </a:spcBef>
              <a:spcAft>
                <a:spcPts val="0"/>
              </a:spcAft>
              <a:buClr>
                <a:schemeClr val="bg1">
                  <a:lumMod val="65000"/>
                </a:schemeClr>
              </a:buClr>
              <a:buSzPct val="100000"/>
              <a:buFont typeface="Calibri" panose="020F0502020204030204" pitchFamily="34" charset="0"/>
              <a:buNone/>
              <a:tabLst/>
              <a:defRPr lang="en-US" sz="2133" kern="1200" baseline="0" dirty="0" smtClean="0">
                <a:solidFill>
                  <a:schemeClr val="tx1"/>
                </a:solidFill>
                <a:latin typeface="Calibri" panose="020F0502020204030204" pitchFamily="34" charset="0"/>
                <a:ea typeface="+mn-ea"/>
                <a:cs typeface="Calibri" panose="020F0502020204030204" pitchFamily="34" charset="0"/>
              </a:defRPr>
            </a:lvl1pPr>
          </a:lstStyle>
          <a:p>
            <a:pPr marL="287993" marR="0" lvl="0" indent="-287993" algn="l" defTabSz="1219170" rtl="0" eaLnBrk="1" fontAlgn="auto" latinLnBrk="0" hangingPunct="1">
              <a:lnSpc>
                <a:spcPct val="100000"/>
              </a:lnSpc>
              <a:spcBef>
                <a:spcPts val="2933"/>
              </a:spcBef>
              <a:spcAft>
                <a:spcPts val="0"/>
              </a:spcAft>
              <a:buClr>
                <a:schemeClr val="bg1">
                  <a:lumMod val="65000"/>
                </a:schemeClr>
              </a:buClr>
              <a:buSzPct val="100000"/>
              <a:buFont typeface="Calibri" panose="020F0502020204030204" pitchFamily="34" charset="0"/>
              <a:buNone/>
              <a:tabLst/>
              <a:defRPr/>
            </a:pPr>
            <a:r>
              <a:rPr lang="en-US"/>
              <a:t>OA, Organization</a:t>
            </a:r>
          </a:p>
        </p:txBody>
      </p:sp>
      <p:sp>
        <p:nvSpPr>
          <p:cNvPr id="13" name="Text Placeholder 4">
            <a:extLst>
              <a:ext uri="{FF2B5EF4-FFF2-40B4-BE49-F238E27FC236}">
                <a16:creationId xmlns:a16="http://schemas.microsoft.com/office/drawing/2014/main" id="{C9034874-11D5-DA4F-9B23-34D9DE8C6D01}"/>
              </a:ext>
            </a:extLst>
          </p:cNvPr>
          <p:cNvSpPr>
            <a:spLocks noGrp="1"/>
          </p:cNvSpPr>
          <p:nvPr>
            <p:ph type="body" sz="quarter" idx="17" hasCustomPrompt="1"/>
          </p:nvPr>
        </p:nvSpPr>
        <p:spPr>
          <a:xfrm>
            <a:off x="380441" y="5446193"/>
            <a:ext cx="2790244" cy="408912"/>
          </a:xfrm>
          <a:prstGeom prst="rect">
            <a:avLst/>
          </a:prstGeom>
        </p:spPr>
        <p:txBody>
          <a:bodyPr lIns="0">
            <a:noAutofit/>
          </a:bodyPr>
          <a:lstStyle>
            <a:lvl1pPr marL="287993" marR="0" indent="-287993" algn="l" defTabSz="1219170" rtl="0" eaLnBrk="1" fontAlgn="auto" latinLnBrk="0" hangingPunct="1">
              <a:lnSpc>
                <a:spcPct val="100000"/>
              </a:lnSpc>
              <a:spcBef>
                <a:spcPts val="2933"/>
              </a:spcBef>
              <a:spcAft>
                <a:spcPts val="0"/>
              </a:spcAft>
              <a:buClr>
                <a:schemeClr val="bg1">
                  <a:lumMod val="65000"/>
                </a:schemeClr>
              </a:buClr>
              <a:buSzPct val="100000"/>
              <a:buFont typeface="Calibri" panose="020F0502020204030204" pitchFamily="34" charset="0"/>
              <a:buNone/>
              <a:tabLst/>
              <a:defRPr lang="en-US" sz="2133" kern="1200" baseline="0" dirty="0" smtClean="0">
                <a:solidFill>
                  <a:schemeClr val="tx1"/>
                </a:solidFill>
                <a:latin typeface="Calibri" panose="020F0502020204030204" pitchFamily="34" charset="0"/>
                <a:ea typeface="+mn-ea"/>
                <a:cs typeface="Calibri" panose="020F0502020204030204" pitchFamily="34" charset="0"/>
              </a:defRPr>
            </a:lvl1pPr>
          </a:lstStyle>
          <a:p>
            <a:pPr marL="287993" marR="0" lvl="0" indent="-287993" algn="l" defTabSz="1219170" rtl="0" eaLnBrk="1" fontAlgn="auto" latinLnBrk="0" hangingPunct="1">
              <a:lnSpc>
                <a:spcPct val="100000"/>
              </a:lnSpc>
              <a:spcBef>
                <a:spcPts val="2933"/>
              </a:spcBef>
              <a:spcAft>
                <a:spcPts val="0"/>
              </a:spcAft>
              <a:buClr>
                <a:schemeClr val="bg1">
                  <a:lumMod val="65000"/>
                </a:schemeClr>
              </a:buClr>
              <a:buSzPct val="100000"/>
              <a:buFont typeface="Calibri" panose="020F0502020204030204" pitchFamily="34" charset="0"/>
              <a:buNone/>
              <a:tabLst/>
              <a:defRPr/>
            </a:pPr>
            <a:r>
              <a:rPr lang="en-US"/>
              <a:t>Date</a:t>
            </a:r>
          </a:p>
        </p:txBody>
      </p:sp>
      <p:pic>
        <p:nvPicPr>
          <p:cNvPr id="14" name="Picture 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371757" y="6088803"/>
            <a:ext cx="820243" cy="769197"/>
          </a:xfrm>
          <a:prstGeom prst="rect">
            <a:avLst/>
          </a:prstGeom>
        </p:spPr>
      </p:pic>
    </p:spTree>
    <p:extLst>
      <p:ext uri="{BB962C8B-B14F-4D97-AF65-F5344CB8AC3E}">
        <p14:creationId xmlns:p14="http://schemas.microsoft.com/office/powerpoint/2010/main" val="2770405287"/>
      </p:ext>
    </p:extLst>
  </p:cSld>
  <p:clrMapOvr>
    <a:masterClrMapping/>
  </p:clrMapOvr>
  <p:extLst>
    <p:ext uri="{DCECCB84-F9BA-43D5-87BE-67443E8EF086}">
      <p15:sldGuideLst xmlns:p15="http://schemas.microsoft.com/office/powerpoint/2012/main">
        <p15:guide id="1" pos="158">
          <p15:clr>
            <a:srgbClr val="FBAE40"/>
          </p15:clr>
        </p15:guide>
        <p15:guide id="2" orient="horz" pos="826">
          <p15:clr>
            <a:srgbClr val="FBAE40"/>
          </p15:clr>
        </p15:guide>
        <p15:guide id="3" pos="5602">
          <p15:clr>
            <a:srgbClr val="FBAE40"/>
          </p15:clr>
        </p15:guide>
        <p15:guide id="4" pos="539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491AEC-9314-4A57-B052-6535CE6D34B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71B91CE-9CC3-4A92-A813-779A3B43585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F2A64DA-60DF-4F13-A1A6-40EA8613C869}"/>
              </a:ext>
            </a:extLst>
          </p:cNvPr>
          <p:cNvSpPr>
            <a:spLocks noGrp="1"/>
          </p:cNvSpPr>
          <p:nvPr>
            <p:ph type="dt" sz="half" idx="10"/>
          </p:nvPr>
        </p:nvSpPr>
        <p:spPr/>
        <p:txBody>
          <a:bodyPr/>
          <a:lstStyle/>
          <a:p>
            <a:r>
              <a:rPr lang="de-DE" smtClean="0"/>
              <a:t>13.06.2023</a:t>
            </a:r>
            <a:endParaRPr lang="de-DE"/>
          </a:p>
        </p:txBody>
      </p:sp>
      <p:sp>
        <p:nvSpPr>
          <p:cNvPr id="5" name="Fußzeilenplatzhalter 4">
            <a:extLst>
              <a:ext uri="{FF2B5EF4-FFF2-40B4-BE49-F238E27FC236}">
                <a16:creationId xmlns:a16="http://schemas.microsoft.com/office/drawing/2014/main" id="{024201BC-1B46-46A7-9950-4E3704419D7B}"/>
              </a:ext>
            </a:extLst>
          </p:cNvPr>
          <p:cNvSpPr>
            <a:spLocks noGrp="1"/>
          </p:cNvSpPr>
          <p:nvPr>
            <p:ph type="ftr" sz="quarter" idx="11"/>
          </p:nvPr>
        </p:nvSpPr>
        <p:spPr/>
        <p:txBody>
          <a:bodyPr/>
          <a:lstStyle/>
          <a:p>
            <a:r>
              <a:rPr lang="en-US" smtClean="0"/>
              <a:t>Task 52 General Meeting 2023 - WG7 Lidar Ontology Group</a:t>
            </a:r>
            <a:endParaRPr lang="de-DE"/>
          </a:p>
        </p:txBody>
      </p:sp>
      <p:sp>
        <p:nvSpPr>
          <p:cNvPr id="6" name="Foliennummernplatzhalter 5">
            <a:extLst>
              <a:ext uri="{FF2B5EF4-FFF2-40B4-BE49-F238E27FC236}">
                <a16:creationId xmlns:a16="http://schemas.microsoft.com/office/drawing/2014/main" id="{8A56F267-EC15-46F0-8779-D42251E08BE9}"/>
              </a:ext>
            </a:extLst>
          </p:cNvPr>
          <p:cNvSpPr>
            <a:spLocks noGrp="1"/>
          </p:cNvSpPr>
          <p:nvPr>
            <p:ph type="sldNum" sz="quarter" idx="12"/>
          </p:nvPr>
        </p:nvSpPr>
        <p:spPr/>
        <p:txBody>
          <a:bodyPr/>
          <a:lstStyle/>
          <a:p>
            <a:fld id="{7A3DF563-16AB-43AD-86E7-C3F3A909044D}" type="slidenum">
              <a:rPr lang="de-DE" smtClean="0"/>
              <a:t>‹#›</a:t>
            </a:fld>
            <a:endParaRPr lang="de-DE"/>
          </a:p>
        </p:txBody>
      </p:sp>
    </p:spTree>
    <p:extLst>
      <p:ext uri="{BB962C8B-B14F-4D97-AF65-F5344CB8AC3E}">
        <p14:creationId xmlns:p14="http://schemas.microsoft.com/office/powerpoint/2010/main" val="3830072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83F710-79BC-4F6E-AF5B-012E258B0AE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5B2C67A-1E02-4432-AEDD-088C294AC2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8311351-3186-4045-BD75-8A0B26CC8093}"/>
              </a:ext>
            </a:extLst>
          </p:cNvPr>
          <p:cNvSpPr>
            <a:spLocks noGrp="1"/>
          </p:cNvSpPr>
          <p:nvPr>
            <p:ph type="dt" sz="half" idx="10"/>
          </p:nvPr>
        </p:nvSpPr>
        <p:spPr/>
        <p:txBody>
          <a:bodyPr/>
          <a:lstStyle/>
          <a:p>
            <a:r>
              <a:rPr lang="de-DE" smtClean="0"/>
              <a:t>13.06.2023</a:t>
            </a:r>
            <a:endParaRPr lang="de-DE"/>
          </a:p>
        </p:txBody>
      </p:sp>
      <p:sp>
        <p:nvSpPr>
          <p:cNvPr id="5" name="Fußzeilenplatzhalter 4">
            <a:extLst>
              <a:ext uri="{FF2B5EF4-FFF2-40B4-BE49-F238E27FC236}">
                <a16:creationId xmlns:a16="http://schemas.microsoft.com/office/drawing/2014/main" id="{A09DBAD1-AE53-439D-90DB-F61DA3A36219}"/>
              </a:ext>
            </a:extLst>
          </p:cNvPr>
          <p:cNvSpPr>
            <a:spLocks noGrp="1"/>
          </p:cNvSpPr>
          <p:nvPr>
            <p:ph type="ftr" sz="quarter" idx="11"/>
          </p:nvPr>
        </p:nvSpPr>
        <p:spPr/>
        <p:txBody>
          <a:bodyPr/>
          <a:lstStyle/>
          <a:p>
            <a:r>
              <a:rPr lang="en-US" smtClean="0"/>
              <a:t>Task 52 General Meeting 2023 - WG7 Lidar Ontology Group</a:t>
            </a:r>
            <a:endParaRPr lang="de-DE"/>
          </a:p>
        </p:txBody>
      </p:sp>
      <p:sp>
        <p:nvSpPr>
          <p:cNvPr id="6" name="Foliennummernplatzhalter 5">
            <a:extLst>
              <a:ext uri="{FF2B5EF4-FFF2-40B4-BE49-F238E27FC236}">
                <a16:creationId xmlns:a16="http://schemas.microsoft.com/office/drawing/2014/main" id="{3883F0B7-3B8C-4FFC-878A-7AD350B5E7C6}"/>
              </a:ext>
            </a:extLst>
          </p:cNvPr>
          <p:cNvSpPr>
            <a:spLocks noGrp="1"/>
          </p:cNvSpPr>
          <p:nvPr>
            <p:ph type="sldNum" sz="quarter" idx="12"/>
          </p:nvPr>
        </p:nvSpPr>
        <p:spPr/>
        <p:txBody>
          <a:bodyPr/>
          <a:lstStyle/>
          <a:p>
            <a:fld id="{7A3DF563-16AB-43AD-86E7-C3F3A909044D}" type="slidenum">
              <a:rPr lang="de-DE" smtClean="0"/>
              <a:t>‹#›</a:t>
            </a:fld>
            <a:endParaRPr lang="de-DE"/>
          </a:p>
        </p:txBody>
      </p:sp>
    </p:spTree>
    <p:extLst>
      <p:ext uri="{BB962C8B-B14F-4D97-AF65-F5344CB8AC3E}">
        <p14:creationId xmlns:p14="http://schemas.microsoft.com/office/powerpoint/2010/main" val="3769753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4A26C0-DF64-4E10-BF0C-FB0AFBCD6F3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74376DD-C2B5-40F1-AD49-5460A70C056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DC37B7B-C51E-4BD7-B971-42E7C1DA2D5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C06FDB1-4B7D-4969-B25D-EB88AAA78065}"/>
              </a:ext>
            </a:extLst>
          </p:cNvPr>
          <p:cNvSpPr>
            <a:spLocks noGrp="1"/>
          </p:cNvSpPr>
          <p:nvPr>
            <p:ph type="dt" sz="half" idx="10"/>
          </p:nvPr>
        </p:nvSpPr>
        <p:spPr/>
        <p:txBody>
          <a:bodyPr/>
          <a:lstStyle/>
          <a:p>
            <a:r>
              <a:rPr lang="de-DE" smtClean="0"/>
              <a:t>13.06.2023</a:t>
            </a:r>
            <a:endParaRPr lang="de-DE"/>
          </a:p>
        </p:txBody>
      </p:sp>
      <p:sp>
        <p:nvSpPr>
          <p:cNvPr id="6" name="Fußzeilenplatzhalter 5">
            <a:extLst>
              <a:ext uri="{FF2B5EF4-FFF2-40B4-BE49-F238E27FC236}">
                <a16:creationId xmlns:a16="http://schemas.microsoft.com/office/drawing/2014/main" id="{42F25DBF-B2A1-4106-89C8-753AC3112849}"/>
              </a:ext>
            </a:extLst>
          </p:cNvPr>
          <p:cNvSpPr>
            <a:spLocks noGrp="1"/>
          </p:cNvSpPr>
          <p:nvPr>
            <p:ph type="ftr" sz="quarter" idx="11"/>
          </p:nvPr>
        </p:nvSpPr>
        <p:spPr/>
        <p:txBody>
          <a:bodyPr/>
          <a:lstStyle/>
          <a:p>
            <a:r>
              <a:rPr lang="en-US" smtClean="0"/>
              <a:t>Task 52 General Meeting 2023 - WG7 Lidar Ontology Group</a:t>
            </a:r>
            <a:endParaRPr lang="de-DE"/>
          </a:p>
        </p:txBody>
      </p:sp>
      <p:sp>
        <p:nvSpPr>
          <p:cNvPr id="7" name="Foliennummernplatzhalter 6">
            <a:extLst>
              <a:ext uri="{FF2B5EF4-FFF2-40B4-BE49-F238E27FC236}">
                <a16:creationId xmlns:a16="http://schemas.microsoft.com/office/drawing/2014/main" id="{10522E84-2F4E-403D-A3BF-22064AA62229}"/>
              </a:ext>
            </a:extLst>
          </p:cNvPr>
          <p:cNvSpPr>
            <a:spLocks noGrp="1"/>
          </p:cNvSpPr>
          <p:nvPr>
            <p:ph type="sldNum" sz="quarter" idx="12"/>
          </p:nvPr>
        </p:nvSpPr>
        <p:spPr/>
        <p:txBody>
          <a:bodyPr/>
          <a:lstStyle/>
          <a:p>
            <a:fld id="{7A3DF563-16AB-43AD-86E7-C3F3A909044D}" type="slidenum">
              <a:rPr lang="de-DE" smtClean="0"/>
              <a:t>‹#›</a:t>
            </a:fld>
            <a:endParaRPr lang="de-DE"/>
          </a:p>
        </p:txBody>
      </p:sp>
    </p:spTree>
    <p:extLst>
      <p:ext uri="{BB962C8B-B14F-4D97-AF65-F5344CB8AC3E}">
        <p14:creationId xmlns:p14="http://schemas.microsoft.com/office/powerpoint/2010/main" val="3050884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5F6BEB-4A6D-4B1C-BDF1-398C2D141C4B}"/>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AC39960-B040-450A-88FA-6850BE6C26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D3A1A7D-C563-4F9F-98A5-650D5DFDDDC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1C6298A-33F5-493E-98A0-E3CAE26A65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D93E3E2-1127-4FA8-9F19-33DEBB04A3F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8D1B74C-0162-464D-AB70-F033A97BB948}"/>
              </a:ext>
            </a:extLst>
          </p:cNvPr>
          <p:cNvSpPr>
            <a:spLocks noGrp="1"/>
          </p:cNvSpPr>
          <p:nvPr>
            <p:ph type="dt" sz="half" idx="10"/>
          </p:nvPr>
        </p:nvSpPr>
        <p:spPr/>
        <p:txBody>
          <a:bodyPr/>
          <a:lstStyle/>
          <a:p>
            <a:r>
              <a:rPr lang="de-DE" smtClean="0"/>
              <a:t>13.06.2023</a:t>
            </a:r>
            <a:endParaRPr lang="de-DE"/>
          </a:p>
        </p:txBody>
      </p:sp>
      <p:sp>
        <p:nvSpPr>
          <p:cNvPr id="8" name="Fußzeilenplatzhalter 7">
            <a:extLst>
              <a:ext uri="{FF2B5EF4-FFF2-40B4-BE49-F238E27FC236}">
                <a16:creationId xmlns:a16="http://schemas.microsoft.com/office/drawing/2014/main" id="{44F1391B-3312-40FE-B251-B40916FFFFB1}"/>
              </a:ext>
            </a:extLst>
          </p:cNvPr>
          <p:cNvSpPr>
            <a:spLocks noGrp="1"/>
          </p:cNvSpPr>
          <p:nvPr>
            <p:ph type="ftr" sz="quarter" idx="11"/>
          </p:nvPr>
        </p:nvSpPr>
        <p:spPr/>
        <p:txBody>
          <a:bodyPr/>
          <a:lstStyle/>
          <a:p>
            <a:r>
              <a:rPr lang="en-US" smtClean="0"/>
              <a:t>Task 52 General Meeting 2023 - WG7 Lidar Ontology Group</a:t>
            </a:r>
            <a:endParaRPr lang="de-DE"/>
          </a:p>
        </p:txBody>
      </p:sp>
      <p:sp>
        <p:nvSpPr>
          <p:cNvPr id="9" name="Foliennummernplatzhalter 8">
            <a:extLst>
              <a:ext uri="{FF2B5EF4-FFF2-40B4-BE49-F238E27FC236}">
                <a16:creationId xmlns:a16="http://schemas.microsoft.com/office/drawing/2014/main" id="{DC58DD78-B4F6-47D8-A62D-40AF68429268}"/>
              </a:ext>
            </a:extLst>
          </p:cNvPr>
          <p:cNvSpPr>
            <a:spLocks noGrp="1"/>
          </p:cNvSpPr>
          <p:nvPr>
            <p:ph type="sldNum" sz="quarter" idx="12"/>
          </p:nvPr>
        </p:nvSpPr>
        <p:spPr/>
        <p:txBody>
          <a:bodyPr/>
          <a:lstStyle/>
          <a:p>
            <a:fld id="{7A3DF563-16AB-43AD-86E7-C3F3A909044D}" type="slidenum">
              <a:rPr lang="de-DE" smtClean="0"/>
              <a:t>‹#›</a:t>
            </a:fld>
            <a:endParaRPr lang="de-DE"/>
          </a:p>
        </p:txBody>
      </p:sp>
    </p:spTree>
    <p:extLst>
      <p:ext uri="{BB962C8B-B14F-4D97-AF65-F5344CB8AC3E}">
        <p14:creationId xmlns:p14="http://schemas.microsoft.com/office/powerpoint/2010/main" val="2393573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C6F48-6439-4DE7-996B-D66BFEAB521E}"/>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2D140F1-41AE-449E-8CD8-A9D01B36F2D2}"/>
              </a:ext>
            </a:extLst>
          </p:cNvPr>
          <p:cNvSpPr>
            <a:spLocks noGrp="1"/>
          </p:cNvSpPr>
          <p:nvPr>
            <p:ph type="dt" sz="half" idx="10"/>
          </p:nvPr>
        </p:nvSpPr>
        <p:spPr/>
        <p:txBody>
          <a:bodyPr/>
          <a:lstStyle/>
          <a:p>
            <a:r>
              <a:rPr lang="de-DE" smtClean="0"/>
              <a:t>13.06.2023</a:t>
            </a:r>
            <a:endParaRPr lang="de-DE"/>
          </a:p>
        </p:txBody>
      </p:sp>
      <p:sp>
        <p:nvSpPr>
          <p:cNvPr id="4" name="Fußzeilenplatzhalter 3">
            <a:extLst>
              <a:ext uri="{FF2B5EF4-FFF2-40B4-BE49-F238E27FC236}">
                <a16:creationId xmlns:a16="http://schemas.microsoft.com/office/drawing/2014/main" id="{C4DFBF89-5007-4C5D-B8E4-495EDE023C1B}"/>
              </a:ext>
            </a:extLst>
          </p:cNvPr>
          <p:cNvSpPr>
            <a:spLocks noGrp="1"/>
          </p:cNvSpPr>
          <p:nvPr>
            <p:ph type="ftr" sz="quarter" idx="11"/>
          </p:nvPr>
        </p:nvSpPr>
        <p:spPr/>
        <p:txBody>
          <a:bodyPr/>
          <a:lstStyle/>
          <a:p>
            <a:r>
              <a:rPr lang="en-US" smtClean="0"/>
              <a:t>Task 52 General Meeting 2023 - WG7 Lidar Ontology Group</a:t>
            </a:r>
            <a:endParaRPr lang="de-DE"/>
          </a:p>
        </p:txBody>
      </p:sp>
      <p:sp>
        <p:nvSpPr>
          <p:cNvPr id="5" name="Foliennummernplatzhalter 4">
            <a:extLst>
              <a:ext uri="{FF2B5EF4-FFF2-40B4-BE49-F238E27FC236}">
                <a16:creationId xmlns:a16="http://schemas.microsoft.com/office/drawing/2014/main" id="{8D38A78B-2929-4131-95A3-6A44E9C0D093}"/>
              </a:ext>
            </a:extLst>
          </p:cNvPr>
          <p:cNvSpPr>
            <a:spLocks noGrp="1"/>
          </p:cNvSpPr>
          <p:nvPr>
            <p:ph type="sldNum" sz="quarter" idx="12"/>
          </p:nvPr>
        </p:nvSpPr>
        <p:spPr/>
        <p:txBody>
          <a:bodyPr/>
          <a:lstStyle/>
          <a:p>
            <a:fld id="{7A3DF563-16AB-43AD-86E7-C3F3A909044D}" type="slidenum">
              <a:rPr lang="de-DE" smtClean="0"/>
              <a:t>‹#›</a:t>
            </a:fld>
            <a:endParaRPr lang="de-DE"/>
          </a:p>
        </p:txBody>
      </p:sp>
    </p:spTree>
    <p:extLst>
      <p:ext uri="{BB962C8B-B14F-4D97-AF65-F5344CB8AC3E}">
        <p14:creationId xmlns:p14="http://schemas.microsoft.com/office/powerpoint/2010/main" val="274003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C4864A2-FE1C-4DD9-AAD9-4CAF717E3133}"/>
              </a:ext>
            </a:extLst>
          </p:cNvPr>
          <p:cNvSpPr>
            <a:spLocks noGrp="1"/>
          </p:cNvSpPr>
          <p:nvPr>
            <p:ph type="dt" sz="half" idx="10"/>
          </p:nvPr>
        </p:nvSpPr>
        <p:spPr/>
        <p:txBody>
          <a:bodyPr/>
          <a:lstStyle/>
          <a:p>
            <a:r>
              <a:rPr lang="de-DE" smtClean="0"/>
              <a:t>13.06.2023</a:t>
            </a:r>
            <a:endParaRPr lang="de-DE"/>
          </a:p>
        </p:txBody>
      </p:sp>
      <p:sp>
        <p:nvSpPr>
          <p:cNvPr id="3" name="Fußzeilenplatzhalter 2">
            <a:extLst>
              <a:ext uri="{FF2B5EF4-FFF2-40B4-BE49-F238E27FC236}">
                <a16:creationId xmlns:a16="http://schemas.microsoft.com/office/drawing/2014/main" id="{97BDA36B-AC7E-4D8D-9641-8BBF213F265F}"/>
              </a:ext>
            </a:extLst>
          </p:cNvPr>
          <p:cNvSpPr>
            <a:spLocks noGrp="1"/>
          </p:cNvSpPr>
          <p:nvPr>
            <p:ph type="ftr" sz="quarter" idx="11"/>
          </p:nvPr>
        </p:nvSpPr>
        <p:spPr/>
        <p:txBody>
          <a:bodyPr/>
          <a:lstStyle/>
          <a:p>
            <a:r>
              <a:rPr lang="en-US" smtClean="0"/>
              <a:t>Task 52 General Meeting 2023 - WG7 Lidar Ontology Group</a:t>
            </a:r>
            <a:endParaRPr lang="de-DE"/>
          </a:p>
        </p:txBody>
      </p:sp>
      <p:sp>
        <p:nvSpPr>
          <p:cNvPr id="4" name="Foliennummernplatzhalter 3">
            <a:extLst>
              <a:ext uri="{FF2B5EF4-FFF2-40B4-BE49-F238E27FC236}">
                <a16:creationId xmlns:a16="http://schemas.microsoft.com/office/drawing/2014/main" id="{6D45DC04-F927-4FA1-89C9-89BBD534CAFC}"/>
              </a:ext>
            </a:extLst>
          </p:cNvPr>
          <p:cNvSpPr>
            <a:spLocks noGrp="1"/>
          </p:cNvSpPr>
          <p:nvPr>
            <p:ph type="sldNum" sz="quarter" idx="12"/>
          </p:nvPr>
        </p:nvSpPr>
        <p:spPr/>
        <p:txBody>
          <a:bodyPr/>
          <a:lstStyle/>
          <a:p>
            <a:fld id="{7A3DF563-16AB-43AD-86E7-C3F3A909044D}" type="slidenum">
              <a:rPr lang="de-DE" smtClean="0"/>
              <a:t>‹#›</a:t>
            </a:fld>
            <a:endParaRPr lang="de-DE"/>
          </a:p>
        </p:txBody>
      </p:sp>
    </p:spTree>
    <p:extLst>
      <p:ext uri="{BB962C8B-B14F-4D97-AF65-F5344CB8AC3E}">
        <p14:creationId xmlns:p14="http://schemas.microsoft.com/office/powerpoint/2010/main" val="1278448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76D12B-44F2-4C23-AD6B-87D57E43D29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D65C80EC-B643-40C1-AC4C-5AC3FF1AEF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BED2FF96-2592-4397-B0AA-A4E1C3044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6695DDE-E808-4B79-93E9-CE816A201034}"/>
              </a:ext>
            </a:extLst>
          </p:cNvPr>
          <p:cNvSpPr>
            <a:spLocks noGrp="1"/>
          </p:cNvSpPr>
          <p:nvPr>
            <p:ph type="dt" sz="half" idx="10"/>
          </p:nvPr>
        </p:nvSpPr>
        <p:spPr/>
        <p:txBody>
          <a:bodyPr/>
          <a:lstStyle/>
          <a:p>
            <a:r>
              <a:rPr lang="de-DE" smtClean="0"/>
              <a:t>13.06.2023</a:t>
            </a:r>
            <a:endParaRPr lang="de-DE"/>
          </a:p>
        </p:txBody>
      </p:sp>
      <p:sp>
        <p:nvSpPr>
          <p:cNvPr id="6" name="Fußzeilenplatzhalter 5">
            <a:extLst>
              <a:ext uri="{FF2B5EF4-FFF2-40B4-BE49-F238E27FC236}">
                <a16:creationId xmlns:a16="http://schemas.microsoft.com/office/drawing/2014/main" id="{95757782-C1CD-4BAF-9EE3-1FC763ABA494}"/>
              </a:ext>
            </a:extLst>
          </p:cNvPr>
          <p:cNvSpPr>
            <a:spLocks noGrp="1"/>
          </p:cNvSpPr>
          <p:nvPr>
            <p:ph type="ftr" sz="quarter" idx="11"/>
          </p:nvPr>
        </p:nvSpPr>
        <p:spPr/>
        <p:txBody>
          <a:bodyPr/>
          <a:lstStyle/>
          <a:p>
            <a:r>
              <a:rPr lang="en-US" smtClean="0"/>
              <a:t>Task 52 General Meeting 2023 - WG7 Lidar Ontology Group</a:t>
            </a:r>
            <a:endParaRPr lang="de-DE"/>
          </a:p>
        </p:txBody>
      </p:sp>
      <p:sp>
        <p:nvSpPr>
          <p:cNvPr id="7" name="Foliennummernplatzhalter 6">
            <a:extLst>
              <a:ext uri="{FF2B5EF4-FFF2-40B4-BE49-F238E27FC236}">
                <a16:creationId xmlns:a16="http://schemas.microsoft.com/office/drawing/2014/main" id="{24297C34-5B92-48EA-9F06-AC4CB03EF9AE}"/>
              </a:ext>
            </a:extLst>
          </p:cNvPr>
          <p:cNvSpPr>
            <a:spLocks noGrp="1"/>
          </p:cNvSpPr>
          <p:nvPr>
            <p:ph type="sldNum" sz="quarter" idx="12"/>
          </p:nvPr>
        </p:nvSpPr>
        <p:spPr/>
        <p:txBody>
          <a:bodyPr/>
          <a:lstStyle/>
          <a:p>
            <a:fld id="{7A3DF563-16AB-43AD-86E7-C3F3A909044D}" type="slidenum">
              <a:rPr lang="de-DE" smtClean="0"/>
              <a:t>‹#›</a:t>
            </a:fld>
            <a:endParaRPr lang="de-DE"/>
          </a:p>
        </p:txBody>
      </p:sp>
    </p:spTree>
    <p:extLst>
      <p:ext uri="{BB962C8B-B14F-4D97-AF65-F5344CB8AC3E}">
        <p14:creationId xmlns:p14="http://schemas.microsoft.com/office/powerpoint/2010/main" val="123241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813730-71FA-4D83-AC03-927C51DA90F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2F1A8BA-468F-47BC-9434-7F0713CBB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FA33FC5-31DA-4664-BC47-43861EAA36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21A6F3D-FCE3-4981-9ED4-F92D726D9547}"/>
              </a:ext>
            </a:extLst>
          </p:cNvPr>
          <p:cNvSpPr>
            <a:spLocks noGrp="1"/>
          </p:cNvSpPr>
          <p:nvPr>
            <p:ph type="dt" sz="half" idx="10"/>
          </p:nvPr>
        </p:nvSpPr>
        <p:spPr/>
        <p:txBody>
          <a:bodyPr/>
          <a:lstStyle/>
          <a:p>
            <a:r>
              <a:rPr lang="de-DE" smtClean="0"/>
              <a:t>13.06.2023</a:t>
            </a:r>
            <a:endParaRPr lang="de-DE"/>
          </a:p>
        </p:txBody>
      </p:sp>
      <p:sp>
        <p:nvSpPr>
          <p:cNvPr id="6" name="Fußzeilenplatzhalter 5">
            <a:extLst>
              <a:ext uri="{FF2B5EF4-FFF2-40B4-BE49-F238E27FC236}">
                <a16:creationId xmlns:a16="http://schemas.microsoft.com/office/drawing/2014/main" id="{46ADA8CE-CA3B-48E8-8324-BC25C30EAAEB}"/>
              </a:ext>
            </a:extLst>
          </p:cNvPr>
          <p:cNvSpPr>
            <a:spLocks noGrp="1"/>
          </p:cNvSpPr>
          <p:nvPr>
            <p:ph type="ftr" sz="quarter" idx="11"/>
          </p:nvPr>
        </p:nvSpPr>
        <p:spPr/>
        <p:txBody>
          <a:bodyPr/>
          <a:lstStyle/>
          <a:p>
            <a:r>
              <a:rPr lang="en-US" smtClean="0"/>
              <a:t>Task 52 General Meeting 2023 - WG7 Lidar Ontology Group</a:t>
            </a:r>
            <a:endParaRPr lang="de-DE"/>
          </a:p>
        </p:txBody>
      </p:sp>
      <p:sp>
        <p:nvSpPr>
          <p:cNvPr id="7" name="Foliennummernplatzhalter 6">
            <a:extLst>
              <a:ext uri="{FF2B5EF4-FFF2-40B4-BE49-F238E27FC236}">
                <a16:creationId xmlns:a16="http://schemas.microsoft.com/office/drawing/2014/main" id="{07626869-E89A-4F3B-B8FE-F5EECE4CEB71}"/>
              </a:ext>
            </a:extLst>
          </p:cNvPr>
          <p:cNvSpPr>
            <a:spLocks noGrp="1"/>
          </p:cNvSpPr>
          <p:nvPr>
            <p:ph type="sldNum" sz="quarter" idx="12"/>
          </p:nvPr>
        </p:nvSpPr>
        <p:spPr/>
        <p:txBody>
          <a:bodyPr/>
          <a:lstStyle/>
          <a:p>
            <a:fld id="{7A3DF563-16AB-43AD-86E7-C3F3A909044D}" type="slidenum">
              <a:rPr lang="de-DE" smtClean="0"/>
              <a:t>‹#›</a:t>
            </a:fld>
            <a:endParaRPr lang="de-DE"/>
          </a:p>
        </p:txBody>
      </p:sp>
    </p:spTree>
    <p:extLst>
      <p:ext uri="{BB962C8B-B14F-4D97-AF65-F5344CB8AC3E}">
        <p14:creationId xmlns:p14="http://schemas.microsoft.com/office/powerpoint/2010/main" val="298130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FD82C7F-359B-4AE0-91F3-E057BAA0E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8CB9368-0A97-4AE5-AE7F-B8FFFBE679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C051BE6-F236-44DA-A08E-0F4551D44C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smtClean="0"/>
              <a:t>13.06.2023</a:t>
            </a:r>
            <a:endParaRPr lang="de-DE"/>
          </a:p>
        </p:txBody>
      </p:sp>
      <p:sp>
        <p:nvSpPr>
          <p:cNvPr id="5" name="Fußzeilenplatzhalter 4">
            <a:extLst>
              <a:ext uri="{FF2B5EF4-FFF2-40B4-BE49-F238E27FC236}">
                <a16:creationId xmlns:a16="http://schemas.microsoft.com/office/drawing/2014/main" id="{9ECBE877-4BBB-4D2D-86FD-A4D4CD2EDD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Task 52 General Meeting 2023 - WG7 Lidar Ontology Group</a:t>
            </a:r>
            <a:endParaRPr lang="de-DE"/>
          </a:p>
        </p:txBody>
      </p:sp>
      <p:sp>
        <p:nvSpPr>
          <p:cNvPr id="6" name="Foliennummernplatzhalter 5">
            <a:extLst>
              <a:ext uri="{FF2B5EF4-FFF2-40B4-BE49-F238E27FC236}">
                <a16:creationId xmlns:a16="http://schemas.microsoft.com/office/drawing/2014/main" id="{D9D52846-2081-40D0-9A70-FA8ED48A27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DF563-16AB-43AD-86E7-C3F3A909044D}" type="slidenum">
              <a:rPr lang="de-DE" smtClean="0"/>
              <a:t>‹#›</a:t>
            </a:fld>
            <a:endParaRPr lang="de-DE"/>
          </a:p>
        </p:txBody>
      </p:sp>
      <p:pic>
        <p:nvPicPr>
          <p:cNvPr id="7" name="Picture 1">
            <a:extLst>
              <a:ext uri="{FF2B5EF4-FFF2-40B4-BE49-F238E27FC236}">
                <a16:creationId xmlns:a16="http://schemas.microsoft.com/office/drawing/2014/main" id="{0723D421-D9CA-7BED-1757-8BBDB9868AFD}"/>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353800" y="5978166"/>
            <a:ext cx="820243" cy="769197"/>
          </a:xfrm>
          <a:prstGeom prst="rect">
            <a:avLst/>
          </a:prstGeom>
        </p:spPr>
      </p:pic>
    </p:spTree>
    <p:extLst>
      <p:ext uri="{BB962C8B-B14F-4D97-AF65-F5344CB8AC3E}">
        <p14:creationId xmlns:p14="http://schemas.microsoft.com/office/powerpoint/2010/main" val="2543076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72"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github.com/SWE-UniStuttgart/Qlunc" TargetMode="Externa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microsoft.com/office/2007/relationships/hdphoto" Target="../media/hdphoto3.wdp"/><Relationship Id="rId11" Type="http://schemas.openxmlformats.org/officeDocument/2006/relationships/image" Target="../media/image26.png"/><Relationship Id="rId5" Type="http://schemas.openxmlformats.org/officeDocument/2006/relationships/image" Target="../media/image23.png"/><Relationship Id="rId10" Type="http://schemas.microsoft.com/office/2007/relationships/hdphoto" Target="../media/hdphoto5.wdp"/><Relationship Id="rId4" Type="http://schemas.microsoft.com/office/2007/relationships/hdphoto" Target="../media/hdphoto2.wdp"/><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hyperlink" Target="mailto:liu@ifb.uni-stuttgart.de" TargetMode="External"/><Relationship Id="rId7" Type="http://schemas.openxmlformats.org/officeDocument/2006/relationships/hyperlink" Target="mailto:costa@ifb.uni-stuttgart.de" TargetMode="External"/><Relationship Id="rId2" Type="http://schemas.openxmlformats.org/officeDocument/2006/relationships/hyperlink" Target="mailto:carloar@enlightenergy.eu" TargetMode="External"/><Relationship Id="rId1" Type="http://schemas.openxmlformats.org/officeDocument/2006/relationships/slideLayout" Target="../slideLayouts/slideLayout13.xml"/><Relationship Id="rId6" Type="http://schemas.openxmlformats.org/officeDocument/2006/relationships/hyperlink" Target="mailto:ashim.giyanani@iwes.fraunhofer.de" TargetMode="External"/><Relationship Id="rId5" Type="http://schemas.openxmlformats.org/officeDocument/2006/relationships/hyperlink" Target="mailto:aidan.keane@woodplc.com" TargetMode="External"/><Relationship Id="rId4" Type="http://schemas.openxmlformats.org/officeDocument/2006/relationships/hyperlink" Target="mailto:andy.clifton@enviconnect.d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aidan.keane@woodplc.com" TargetMode="External"/><Relationship Id="rId7" Type="http://schemas.openxmlformats.org/officeDocument/2006/relationships/hyperlink" Target="mailto:liu@IFB.Uni-Stuttgart.d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mailto:carloar@enlightenergy.eu" TargetMode="External"/><Relationship Id="rId5" Type="http://schemas.openxmlformats.org/officeDocument/2006/relationships/hyperlink" Target="mailto:ashim.giyanani@iwes.fraunhofer.de" TargetMode="External"/><Relationship Id="rId4" Type="http://schemas.openxmlformats.org/officeDocument/2006/relationships/hyperlink" Target="mailto:andy.clifton@enviconnect.d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data.windenergy.dtu.dk/ontologies/view/ontolidar/en/page/TelescopeApertureDiamet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ata.windenergy.dtu.dk/ontologies/view/ontolidar/en/" TargetMode="Externa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2"/>
          </p:nvPr>
        </p:nvSpPr>
        <p:spPr/>
        <p:txBody>
          <a:bodyPr/>
          <a:lstStyle/>
          <a:p>
            <a:r>
              <a:rPr lang="en-GB" dirty="0" smtClean="0"/>
              <a:t>IEA Wind Task 52 – Wind Lidar Ontology Group</a:t>
            </a:r>
            <a:endParaRPr lang="en-GB" dirty="0"/>
          </a:p>
        </p:txBody>
      </p:sp>
      <p:sp>
        <p:nvSpPr>
          <p:cNvPr id="3" name="Pladsholder til tekst 2"/>
          <p:cNvSpPr>
            <a:spLocks noGrp="1"/>
          </p:cNvSpPr>
          <p:nvPr>
            <p:ph type="body" sz="quarter" idx="13"/>
          </p:nvPr>
        </p:nvSpPr>
        <p:spPr>
          <a:xfrm>
            <a:off x="380444" y="975207"/>
            <a:ext cx="10333049" cy="443619"/>
          </a:xfrm>
        </p:spPr>
        <p:txBody>
          <a:bodyPr/>
          <a:lstStyle/>
          <a:p>
            <a:r>
              <a:rPr lang="en-GB" sz="2800" dirty="0"/>
              <a:t>Task 52 General Meeting 2023</a:t>
            </a:r>
          </a:p>
        </p:txBody>
      </p:sp>
      <p:sp>
        <p:nvSpPr>
          <p:cNvPr id="4" name="Pladsholder til tekst 3"/>
          <p:cNvSpPr>
            <a:spLocks noGrp="1"/>
          </p:cNvSpPr>
          <p:nvPr>
            <p:ph type="body" sz="quarter" idx="14"/>
          </p:nvPr>
        </p:nvSpPr>
        <p:spPr/>
        <p:txBody>
          <a:bodyPr/>
          <a:lstStyle/>
          <a:p>
            <a:r>
              <a:rPr lang="en-GB" sz="2667" b="1" dirty="0" smtClean="0"/>
              <a:t>WG7 presentation</a:t>
            </a:r>
            <a:endParaRPr lang="en-GB" sz="2667" b="1" dirty="0"/>
          </a:p>
        </p:txBody>
      </p:sp>
      <p:sp>
        <p:nvSpPr>
          <p:cNvPr id="5" name="Pladsholder til tekst 4"/>
          <p:cNvSpPr>
            <a:spLocks noGrp="1"/>
          </p:cNvSpPr>
          <p:nvPr>
            <p:ph type="body" sz="quarter" idx="15"/>
          </p:nvPr>
        </p:nvSpPr>
        <p:spPr>
          <a:xfrm>
            <a:off x="380441" y="4074915"/>
            <a:ext cx="4707227" cy="408912"/>
          </a:xfrm>
        </p:spPr>
        <p:txBody>
          <a:bodyPr/>
          <a:lstStyle/>
          <a:p>
            <a:r>
              <a:rPr lang="en-GB" sz="2200" b="1" dirty="0"/>
              <a:t>Online</a:t>
            </a:r>
          </a:p>
        </p:txBody>
      </p:sp>
      <p:sp>
        <p:nvSpPr>
          <p:cNvPr id="6" name="Pladsholder til tekst 5"/>
          <p:cNvSpPr>
            <a:spLocks noGrp="1"/>
          </p:cNvSpPr>
          <p:nvPr>
            <p:ph type="body" sz="quarter" idx="16"/>
          </p:nvPr>
        </p:nvSpPr>
        <p:spPr>
          <a:xfrm>
            <a:off x="380441" y="2366106"/>
            <a:ext cx="11528024" cy="408912"/>
          </a:xfrm>
        </p:spPr>
        <p:txBody>
          <a:bodyPr vert="horz" lIns="0" tIns="60960" rIns="121920" bIns="60960" rtlCol="0" anchor="t">
            <a:noAutofit/>
          </a:bodyPr>
          <a:lstStyle/>
          <a:p>
            <a:pPr marL="287859" indent="-287859">
              <a:spcBef>
                <a:spcPts val="0"/>
              </a:spcBef>
            </a:pPr>
            <a:r>
              <a:rPr lang="en-GB" sz="2800" b="1" dirty="0" smtClean="0">
                <a:solidFill>
                  <a:schemeClr val="accent1">
                    <a:lumMod val="50000"/>
                  </a:schemeClr>
                </a:solidFill>
                <a:latin typeface="Calibri"/>
                <a:cs typeface="Calibri"/>
              </a:rPr>
              <a:t>Francisco Costa </a:t>
            </a:r>
          </a:p>
          <a:p>
            <a:pPr marL="287859" indent="-287859">
              <a:spcBef>
                <a:spcPts val="0"/>
              </a:spcBef>
            </a:pPr>
            <a:r>
              <a:rPr lang="en-GB" sz="2800" dirty="0" smtClean="0">
                <a:solidFill>
                  <a:schemeClr val="accent1">
                    <a:lumMod val="50000"/>
                  </a:schemeClr>
                </a:solidFill>
                <a:latin typeface="Calibri"/>
                <a:cs typeface="Calibri"/>
              </a:rPr>
              <a:t>@University of Stuttgart - SWE</a:t>
            </a:r>
            <a:endParaRPr lang="en-GB" sz="2800" dirty="0">
              <a:solidFill>
                <a:schemeClr val="accent1">
                  <a:lumMod val="50000"/>
                </a:schemeClr>
              </a:solidFill>
              <a:latin typeface="Calibri"/>
              <a:cs typeface="Calibri"/>
            </a:endParaRPr>
          </a:p>
        </p:txBody>
      </p:sp>
      <p:sp>
        <p:nvSpPr>
          <p:cNvPr id="7" name="Pladsholder til tekst 6"/>
          <p:cNvSpPr>
            <a:spLocks noGrp="1"/>
          </p:cNvSpPr>
          <p:nvPr>
            <p:ph type="body" sz="quarter" idx="17"/>
          </p:nvPr>
        </p:nvSpPr>
        <p:spPr>
          <a:xfrm>
            <a:off x="380441" y="4490847"/>
            <a:ext cx="2790244" cy="408912"/>
          </a:xfrm>
        </p:spPr>
        <p:txBody>
          <a:bodyPr/>
          <a:lstStyle/>
          <a:p>
            <a:r>
              <a:rPr lang="en-GB" sz="2200" b="1" dirty="0" smtClean="0"/>
              <a:t>13 June 2023</a:t>
            </a:r>
            <a:endParaRPr lang="en-GB" sz="2200" b="1" dirty="0"/>
          </a:p>
        </p:txBody>
      </p:sp>
    </p:spTree>
    <p:extLst>
      <p:ext uri="{BB962C8B-B14F-4D97-AF65-F5344CB8AC3E}">
        <p14:creationId xmlns:p14="http://schemas.microsoft.com/office/powerpoint/2010/main" val="530636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838200" y="365125"/>
            <a:ext cx="7035800" cy="1325563"/>
          </a:xfrm>
          <a:prstGeom prst="rect">
            <a:avLst/>
          </a:prstGeom>
          <a:solidFill>
            <a:srgbClr val="21A13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4800" b="1" smtClean="0">
                <a:solidFill>
                  <a:schemeClr val="bg1"/>
                </a:solidFill>
              </a:rPr>
              <a:t>Jupyter</a:t>
            </a:r>
            <a:r>
              <a:rPr lang="de-DE" sz="4800" b="1" smtClean="0">
                <a:solidFill>
                  <a:schemeClr val="bg1"/>
                </a:solidFill>
                <a:latin typeface="+mn-lt"/>
              </a:rPr>
              <a:t> </a:t>
            </a:r>
            <a:r>
              <a:rPr lang="de-DE" sz="4800" b="1" smtClean="0">
                <a:solidFill>
                  <a:schemeClr val="bg1"/>
                </a:solidFill>
              </a:rPr>
              <a:t>notebook</a:t>
            </a:r>
            <a:endParaRPr lang="de-DE" sz="4800" b="1" dirty="0">
              <a:solidFill>
                <a:schemeClr val="bg1"/>
              </a:solidFill>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7729" y="-118938"/>
            <a:ext cx="4968753" cy="2466942"/>
          </a:xfrm>
          <a:prstGeom prst="rect">
            <a:avLst/>
          </a:prstGeom>
        </p:spPr>
      </p:pic>
      <p:sp>
        <p:nvSpPr>
          <p:cNvPr id="4" name="Date Placeholder 3"/>
          <p:cNvSpPr>
            <a:spLocks noGrp="1"/>
          </p:cNvSpPr>
          <p:nvPr>
            <p:ph type="dt" sz="half" idx="10"/>
          </p:nvPr>
        </p:nvSpPr>
        <p:spPr/>
        <p:txBody>
          <a:bodyPr/>
          <a:lstStyle/>
          <a:p>
            <a:r>
              <a:rPr lang="de-DE" smtClean="0"/>
              <a:t>13.06.2023</a:t>
            </a:r>
            <a:endParaRPr lang="de-DE"/>
          </a:p>
        </p:txBody>
      </p:sp>
      <p:sp>
        <p:nvSpPr>
          <p:cNvPr id="5" name="Footer Placeholder 4"/>
          <p:cNvSpPr>
            <a:spLocks noGrp="1"/>
          </p:cNvSpPr>
          <p:nvPr>
            <p:ph type="ftr" sz="quarter" idx="11"/>
          </p:nvPr>
        </p:nvSpPr>
        <p:spPr/>
        <p:txBody>
          <a:bodyPr/>
          <a:lstStyle/>
          <a:p>
            <a:r>
              <a:rPr lang="en-US" smtClean="0"/>
              <a:t>Task 52 General Meeting 2023 - WG7 Lidar Ontology Group</a:t>
            </a:r>
            <a:endParaRPr lang="de-DE"/>
          </a:p>
        </p:txBody>
      </p:sp>
      <p:sp>
        <p:nvSpPr>
          <p:cNvPr id="6" name="Slide Number Placeholder 5"/>
          <p:cNvSpPr>
            <a:spLocks noGrp="1"/>
          </p:cNvSpPr>
          <p:nvPr>
            <p:ph type="sldNum" sz="quarter" idx="12"/>
          </p:nvPr>
        </p:nvSpPr>
        <p:spPr/>
        <p:txBody>
          <a:bodyPr/>
          <a:lstStyle/>
          <a:p>
            <a:fld id="{7A3DF563-16AB-43AD-86E7-C3F3A909044D}" type="slidenum">
              <a:rPr lang="de-DE" smtClean="0"/>
              <a:t>10</a:t>
            </a:fld>
            <a:endParaRPr lang="de-DE"/>
          </a:p>
        </p:txBody>
      </p:sp>
      <p:grpSp>
        <p:nvGrpSpPr>
          <p:cNvPr id="15" name="Group 14"/>
          <p:cNvGrpSpPr/>
          <p:nvPr/>
        </p:nvGrpSpPr>
        <p:grpSpPr>
          <a:xfrm>
            <a:off x="2512220" y="2544763"/>
            <a:ext cx="7167561" cy="5719761"/>
            <a:chOff x="1357313" y="1833563"/>
            <a:chExt cx="7167561" cy="5719761"/>
          </a:xfrm>
          <a:effectLst>
            <a:outerShdw blurRad="50800" dist="38100" dir="5400000" algn="t" rotWithShape="0">
              <a:prstClr val="black">
                <a:alpha val="40000"/>
              </a:prstClr>
            </a:outerShdw>
          </a:effectLst>
        </p:grpSpPr>
        <p:grpSp>
          <p:nvGrpSpPr>
            <p:cNvPr id="9" name="Group 8"/>
            <p:cNvGrpSpPr/>
            <p:nvPr/>
          </p:nvGrpSpPr>
          <p:grpSpPr>
            <a:xfrm>
              <a:off x="1357313" y="1833563"/>
              <a:ext cx="7167561" cy="5719761"/>
              <a:chOff x="1357313" y="1833563"/>
              <a:chExt cx="7167561" cy="5719761"/>
            </a:xfrm>
          </p:grpSpPr>
          <p:pic>
            <p:nvPicPr>
              <p:cNvPr id="7" name="Picture 6"/>
              <p:cNvPicPr>
                <a:picLocks noChangeAspect="1"/>
              </p:cNvPicPr>
              <p:nvPr/>
            </p:nvPicPr>
            <p:blipFill rotWithShape="1">
              <a:blip r:embed="rId4"/>
              <a:srcRect l="1158" t="414"/>
              <a:stretch/>
            </p:blipFill>
            <p:spPr>
              <a:xfrm>
                <a:off x="1357313" y="1833563"/>
                <a:ext cx="7167561" cy="5719761"/>
              </a:xfrm>
              <a:prstGeom prst="rect">
                <a:avLst/>
              </a:prstGeom>
              <a:ln w="28575">
                <a:solidFill>
                  <a:schemeClr val="tx1"/>
                </a:solidFill>
              </a:ln>
              <a:effectLst/>
            </p:spPr>
          </p:pic>
          <p:sp>
            <p:nvSpPr>
              <p:cNvPr id="8" name="Rectangle 7"/>
              <p:cNvSpPr/>
              <p:nvPr/>
            </p:nvSpPr>
            <p:spPr>
              <a:xfrm>
                <a:off x="1433513" y="5081588"/>
                <a:ext cx="858052" cy="1619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12" name="Straight Arrow Connector 11"/>
            <p:cNvCxnSpPr/>
            <p:nvPr/>
          </p:nvCxnSpPr>
          <p:spPr>
            <a:xfrm flipH="1" flipV="1">
              <a:off x="2291565" y="5424488"/>
              <a:ext cx="699285" cy="4143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Content Placeholder 2"/>
          <p:cNvSpPr txBox="1">
            <a:spLocks/>
          </p:cNvSpPr>
          <p:nvPr/>
        </p:nvSpPr>
        <p:spPr>
          <a:xfrm>
            <a:off x="838200" y="1483359"/>
            <a:ext cx="10515600" cy="3840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SzPct val="100000"/>
              <a:buFont typeface="+mj-lt"/>
              <a:buAutoNum type="arabicPeriod"/>
            </a:pPr>
            <a:endParaRPr lang="de-DE" dirty="0">
              <a:solidFill>
                <a:schemeClr val="bg2">
                  <a:lumMod val="25000"/>
                </a:schemeClr>
              </a:solidFill>
            </a:endParaRPr>
          </a:p>
        </p:txBody>
      </p:sp>
      <p:pic>
        <p:nvPicPr>
          <p:cNvPr id="16" name="Picture 15">
            <a:hlinkClick r:id="rId5"/>
          </p:cNvPr>
          <p:cNvPicPr>
            <a:picLocks noChangeAspect="1"/>
          </p:cNvPicPr>
          <p:nvPr/>
        </p:nvPicPr>
        <p:blipFill>
          <a:blip r:embed="rId6"/>
          <a:stretch>
            <a:fillRect/>
          </a:stretch>
        </p:blipFill>
        <p:spPr>
          <a:xfrm>
            <a:off x="9982200" y="3399873"/>
            <a:ext cx="2016919" cy="1801570"/>
          </a:xfrm>
          <a:prstGeom prst="rect">
            <a:avLst/>
          </a:prstGeom>
          <a:ln w="12700">
            <a:solidFill>
              <a:schemeClr val="tx1"/>
            </a:solidFill>
          </a:ln>
          <a:effectLst>
            <a:outerShdw blurRad="50800" dist="38100" dir="5400000" algn="t" rotWithShape="0">
              <a:prstClr val="black">
                <a:alpha val="40000"/>
              </a:prstClr>
            </a:outerShdw>
          </a:effectLst>
        </p:spPr>
      </p:pic>
      <p:sp>
        <p:nvSpPr>
          <p:cNvPr id="18" name="Rectangle 17"/>
          <p:cNvSpPr/>
          <p:nvPr/>
        </p:nvSpPr>
        <p:spPr>
          <a:xfrm>
            <a:off x="7265025" y="431490"/>
            <a:ext cx="2517604" cy="855110"/>
          </a:xfrm>
          <a:prstGeom prst="rect">
            <a:avLst/>
          </a:prstGeom>
          <a:solidFill>
            <a:srgbClr val="4472C4">
              <a:alpha val="18039"/>
            </a:srgbClr>
          </a:solidFill>
          <a:ln w="57150">
            <a:solidFill>
              <a:srgbClr val="AC2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Content Placeholder 2"/>
          <p:cNvSpPr txBox="1">
            <a:spLocks/>
          </p:cNvSpPr>
          <p:nvPr/>
        </p:nvSpPr>
        <p:spPr>
          <a:xfrm>
            <a:off x="838200" y="1851659"/>
            <a:ext cx="10515600" cy="3840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300"/>
              </a:spcAft>
              <a:buSzPct val="100000"/>
              <a:buNone/>
              <a:tabLst>
                <a:tab pos="457200" algn="l"/>
              </a:tabLst>
            </a:pPr>
            <a:r>
              <a:rPr lang="en-US" dirty="0">
                <a:solidFill>
                  <a:schemeClr val="bg2">
                    <a:lumMod val="25000"/>
                  </a:schemeClr>
                </a:solidFill>
                <a:latin typeface="Calibri" panose="020F0502020204030204" pitchFamily="34" charset="0"/>
                <a:ea typeface="Times New Roman" panose="02020603050405020304" pitchFamily="18" charset="0"/>
              </a:rPr>
              <a:t>The application: Wind simulator </a:t>
            </a:r>
          </a:p>
          <a:p>
            <a:pPr marL="514350" indent="-514350">
              <a:buSzPct val="100000"/>
              <a:buFont typeface="+mj-lt"/>
              <a:buAutoNum type="arabicPeriod"/>
            </a:pPr>
            <a:endParaRPr lang="de-DE" dirty="0">
              <a:solidFill>
                <a:schemeClr val="bg2">
                  <a:lumMod val="25000"/>
                </a:schemeClr>
              </a:solidFill>
            </a:endParaRPr>
          </a:p>
        </p:txBody>
      </p:sp>
    </p:spTree>
    <p:extLst>
      <p:ext uri="{BB962C8B-B14F-4D97-AF65-F5344CB8AC3E}">
        <p14:creationId xmlns:p14="http://schemas.microsoft.com/office/powerpoint/2010/main" val="2141312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de-DE" smtClean="0"/>
              <a:t>13.06.2023</a:t>
            </a:r>
            <a:endParaRPr lang="de-DE"/>
          </a:p>
        </p:txBody>
      </p:sp>
      <p:sp>
        <p:nvSpPr>
          <p:cNvPr id="5" name="Footer Placeholder 4"/>
          <p:cNvSpPr>
            <a:spLocks noGrp="1"/>
          </p:cNvSpPr>
          <p:nvPr>
            <p:ph type="ftr" sz="quarter" idx="11"/>
          </p:nvPr>
        </p:nvSpPr>
        <p:spPr/>
        <p:txBody>
          <a:bodyPr/>
          <a:lstStyle/>
          <a:p>
            <a:r>
              <a:rPr lang="en-US" smtClean="0"/>
              <a:t>Task 52 General Meeting 2023 - WG7 Lidar Ontology Group</a:t>
            </a:r>
            <a:endParaRPr lang="de-DE"/>
          </a:p>
        </p:txBody>
      </p:sp>
      <p:sp>
        <p:nvSpPr>
          <p:cNvPr id="6" name="Slide Number Placeholder 5"/>
          <p:cNvSpPr>
            <a:spLocks noGrp="1"/>
          </p:cNvSpPr>
          <p:nvPr>
            <p:ph type="sldNum" sz="quarter" idx="12"/>
          </p:nvPr>
        </p:nvSpPr>
        <p:spPr/>
        <p:txBody>
          <a:bodyPr/>
          <a:lstStyle/>
          <a:p>
            <a:fld id="{7A3DF563-16AB-43AD-86E7-C3F3A909044D}" type="slidenum">
              <a:rPr lang="de-DE" smtClean="0"/>
              <a:t>11</a:t>
            </a:fld>
            <a:endParaRPr lang="de-DE"/>
          </a:p>
        </p:txBody>
      </p:sp>
      <p:pic>
        <p:nvPicPr>
          <p:cNvPr id="9" name="Picture 8"/>
          <p:cNvPicPr>
            <a:picLocks noChangeAspect="1"/>
          </p:cNvPicPr>
          <p:nvPr/>
        </p:nvPicPr>
        <p:blipFill rotWithShape="1">
          <a:blip r:embed="rId3"/>
          <a:srcRect l="267" r="-1"/>
          <a:stretch/>
        </p:blipFill>
        <p:spPr>
          <a:xfrm>
            <a:off x="2644140" y="2434590"/>
            <a:ext cx="6922236" cy="5720400"/>
          </a:xfrm>
          <a:prstGeom prst="rect">
            <a:avLst/>
          </a:prstGeom>
          <a:ln w="28575">
            <a:solidFill>
              <a:schemeClr val="tx1"/>
            </a:solidFill>
          </a:ln>
          <a:effectLst>
            <a:outerShdw blurRad="50800" dist="38100" dir="5400000" algn="t" rotWithShape="0">
              <a:prstClr val="black">
                <a:alpha val="40000"/>
              </a:prstClr>
            </a:outerShdw>
          </a:effectLst>
        </p:spPr>
      </p:pic>
      <p:sp>
        <p:nvSpPr>
          <p:cNvPr id="10" name="Rectangle 9"/>
          <p:cNvSpPr/>
          <p:nvPr/>
        </p:nvSpPr>
        <p:spPr>
          <a:xfrm>
            <a:off x="2723348" y="5597048"/>
            <a:ext cx="3982252" cy="9053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itle 1"/>
          <p:cNvSpPr txBox="1">
            <a:spLocks/>
          </p:cNvSpPr>
          <p:nvPr/>
        </p:nvSpPr>
        <p:spPr>
          <a:xfrm>
            <a:off x="838200" y="365125"/>
            <a:ext cx="7035800" cy="1325563"/>
          </a:xfrm>
          <a:prstGeom prst="rect">
            <a:avLst/>
          </a:prstGeom>
          <a:solidFill>
            <a:srgbClr val="21A13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4800" b="1" smtClean="0">
                <a:solidFill>
                  <a:schemeClr val="bg1"/>
                </a:solidFill>
              </a:rPr>
              <a:t>Jupyter</a:t>
            </a:r>
            <a:r>
              <a:rPr lang="de-DE" sz="4800" b="1" smtClean="0">
                <a:solidFill>
                  <a:schemeClr val="bg1"/>
                </a:solidFill>
                <a:latin typeface="+mn-lt"/>
              </a:rPr>
              <a:t> </a:t>
            </a:r>
            <a:r>
              <a:rPr lang="de-DE" sz="4800" b="1" smtClean="0">
                <a:solidFill>
                  <a:schemeClr val="bg1"/>
                </a:solidFill>
              </a:rPr>
              <a:t>notebook</a:t>
            </a:r>
            <a:endParaRPr lang="de-DE" sz="4800" b="1" dirty="0">
              <a:solidFill>
                <a:schemeClr val="bg1"/>
              </a:solidFill>
            </a:endParaRPr>
          </a:p>
        </p:txBody>
      </p:sp>
      <p:sp>
        <p:nvSpPr>
          <p:cNvPr id="18" name="Content Placeholder 2"/>
          <p:cNvSpPr txBox="1">
            <a:spLocks/>
          </p:cNvSpPr>
          <p:nvPr/>
        </p:nvSpPr>
        <p:spPr>
          <a:xfrm>
            <a:off x="838200" y="1851659"/>
            <a:ext cx="10515600" cy="3840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300"/>
              </a:spcAft>
              <a:buSzPct val="100000"/>
              <a:buNone/>
              <a:tabLst>
                <a:tab pos="457200" algn="l"/>
              </a:tabLst>
            </a:pPr>
            <a:r>
              <a:rPr lang="en-US" dirty="0">
                <a:solidFill>
                  <a:schemeClr val="bg2">
                    <a:lumMod val="25000"/>
                  </a:schemeClr>
                </a:solidFill>
                <a:latin typeface="Calibri" panose="020F0502020204030204" pitchFamily="34" charset="0"/>
                <a:ea typeface="Times New Roman" panose="02020603050405020304" pitchFamily="18" charset="0"/>
              </a:rPr>
              <a:t>The application: Wind simulator </a:t>
            </a:r>
          </a:p>
          <a:p>
            <a:pPr marL="514350" indent="-514350">
              <a:buSzPct val="100000"/>
              <a:buFont typeface="+mj-lt"/>
              <a:buAutoNum type="arabicPeriod"/>
            </a:pPr>
            <a:endParaRPr lang="de-DE" dirty="0">
              <a:solidFill>
                <a:schemeClr val="bg2">
                  <a:lumMod val="25000"/>
                </a:schemeClr>
              </a:solidFill>
            </a:endParaRP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7729" y="-118938"/>
            <a:ext cx="4968753" cy="2466942"/>
          </a:xfrm>
          <a:prstGeom prst="rect">
            <a:avLst/>
          </a:prstGeom>
        </p:spPr>
      </p:pic>
      <p:sp>
        <p:nvSpPr>
          <p:cNvPr id="15" name="Rectangle 14"/>
          <p:cNvSpPr/>
          <p:nvPr/>
        </p:nvSpPr>
        <p:spPr>
          <a:xfrm>
            <a:off x="9779787" y="865118"/>
            <a:ext cx="2346695" cy="825570"/>
          </a:xfrm>
          <a:prstGeom prst="rect">
            <a:avLst/>
          </a:prstGeom>
          <a:solidFill>
            <a:srgbClr val="4472C4">
              <a:alpha val="18039"/>
            </a:srgbClr>
          </a:solidFill>
          <a:ln w="57150">
            <a:solidFill>
              <a:srgbClr val="AC2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456104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txBox="1">
            <a:spLocks/>
          </p:cNvSpPr>
          <p:nvPr/>
        </p:nvSpPr>
        <p:spPr>
          <a:xfrm>
            <a:off x="520700" y="465842"/>
            <a:ext cx="11150600" cy="875596"/>
          </a:xfrm>
          <a:prstGeom prst="rect">
            <a:avLst/>
          </a:prstGeom>
          <a:solidFill>
            <a:srgbClr val="21A130"/>
          </a:solid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800" b="1" dirty="0">
                <a:solidFill>
                  <a:schemeClr val="bg1"/>
                </a:solidFill>
                <a:latin typeface="+mj-lt"/>
              </a:rPr>
              <a:t>WG7 – Wind Lidar Ontology Group</a:t>
            </a:r>
          </a:p>
        </p:txBody>
      </p:sp>
      <p:sp>
        <p:nvSpPr>
          <p:cNvPr id="5" name="Text Placeholder 3"/>
          <p:cNvSpPr txBox="1">
            <a:spLocks/>
          </p:cNvSpPr>
          <p:nvPr/>
        </p:nvSpPr>
        <p:spPr>
          <a:xfrm>
            <a:off x="520700" y="1341438"/>
            <a:ext cx="11150600" cy="766762"/>
          </a:xfrm>
          <a:prstGeom prst="rect">
            <a:avLst/>
          </a:prstGeom>
          <a:solidFill>
            <a:srgbClr val="21A130"/>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4800" b="1" dirty="0" smtClean="0">
                <a:solidFill>
                  <a:schemeClr val="bg1"/>
                </a:solidFill>
                <a:latin typeface="+mj-lt"/>
              </a:rPr>
              <a:t>Supporting large-scale wind lidar deployment</a:t>
            </a:r>
            <a:endParaRPr lang="de-DE" sz="4800" b="1" dirty="0">
              <a:solidFill>
                <a:schemeClr val="bg1"/>
              </a:solidFill>
              <a:latin typeface="+mj-lt"/>
            </a:endParaRPr>
          </a:p>
        </p:txBody>
      </p:sp>
      <p:sp>
        <p:nvSpPr>
          <p:cNvPr id="35" name="TextBox 34"/>
          <p:cNvSpPr txBox="1"/>
          <p:nvPr/>
        </p:nvSpPr>
        <p:spPr>
          <a:xfrm>
            <a:off x="953702" y="7211416"/>
            <a:ext cx="5650299" cy="369332"/>
          </a:xfrm>
          <a:prstGeom prst="rect">
            <a:avLst/>
          </a:prstGeom>
          <a:noFill/>
        </p:spPr>
        <p:txBody>
          <a:bodyPr wrap="square" rtlCol="0">
            <a:spAutoFit/>
          </a:bodyPr>
          <a:lstStyle/>
          <a:p>
            <a:pPr marL="285750" indent="-285750">
              <a:buFont typeface="Arial" panose="020B0604020202020204" pitchFamily="34" charset="0"/>
              <a:buChar char="•"/>
            </a:pPr>
            <a:endParaRPr lang="de-DE" b="1" i="1" dirty="0"/>
          </a:p>
        </p:txBody>
      </p:sp>
      <p:sp>
        <p:nvSpPr>
          <p:cNvPr id="3" name="Footer Placeholder 2"/>
          <p:cNvSpPr>
            <a:spLocks noGrp="1"/>
          </p:cNvSpPr>
          <p:nvPr>
            <p:ph type="ftr" sz="quarter" idx="11"/>
          </p:nvPr>
        </p:nvSpPr>
        <p:spPr/>
        <p:txBody>
          <a:bodyPr/>
          <a:lstStyle/>
          <a:p>
            <a:r>
              <a:rPr lang="en-US" dirty="0" smtClean="0"/>
              <a:t>Task 52 General Meeting 2023 - WG7 Lidar Ontology Group</a:t>
            </a:r>
            <a:endParaRPr lang="de-DE" dirty="0"/>
          </a:p>
        </p:txBody>
      </p:sp>
      <p:sp>
        <p:nvSpPr>
          <p:cNvPr id="7" name="Date Placeholder 6"/>
          <p:cNvSpPr>
            <a:spLocks noGrp="1"/>
          </p:cNvSpPr>
          <p:nvPr>
            <p:ph type="dt" sz="half" idx="10"/>
          </p:nvPr>
        </p:nvSpPr>
        <p:spPr/>
        <p:txBody>
          <a:bodyPr/>
          <a:lstStyle/>
          <a:p>
            <a:r>
              <a:rPr lang="de-DE" dirty="0" smtClean="0"/>
              <a:t>13.06.2023</a:t>
            </a:r>
            <a:endParaRPr lang="de-DE" dirty="0"/>
          </a:p>
        </p:txBody>
      </p:sp>
      <p:sp>
        <p:nvSpPr>
          <p:cNvPr id="8" name="Slide Number Placeholder 7"/>
          <p:cNvSpPr>
            <a:spLocks noGrp="1"/>
          </p:cNvSpPr>
          <p:nvPr>
            <p:ph type="sldNum" sz="quarter" idx="12"/>
          </p:nvPr>
        </p:nvSpPr>
        <p:spPr/>
        <p:txBody>
          <a:bodyPr/>
          <a:lstStyle/>
          <a:p>
            <a:fld id="{7A3DF563-16AB-43AD-86E7-C3F3A909044D}" type="slidenum">
              <a:rPr lang="de-DE" smtClean="0"/>
              <a:t>12</a:t>
            </a:fld>
            <a:endParaRPr lang="de-DE"/>
          </a:p>
        </p:txBody>
      </p:sp>
      <p:sp>
        <p:nvSpPr>
          <p:cNvPr id="22" name="TextBox 21"/>
          <p:cNvSpPr txBox="1"/>
          <p:nvPr/>
        </p:nvSpPr>
        <p:spPr>
          <a:xfrm>
            <a:off x="2737257" y="6147930"/>
            <a:ext cx="6791283" cy="276999"/>
          </a:xfrm>
          <a:prstGeom prst="rect">
            <a:avLst/>
          </a:prstGeom>
          <a:noFill/>
        </p:spPr>
        <p:txBody>
          <a:bodyPr wrap="none" rtlCol="0">
            <a:spAutoFit/>
          </a:bodyPr>
          <a:lstStyle/>
          <a:p>
            <a:r>
              <a:rPr lang="de-DE" sz="1200" dirty="0" smtClean="0"/>
              <a:t>Fonts: iStock, Wikimedia Commons, ASP, Freeiconspng, CleanLink and EuroLab, Accessed: 04/0.8.06.2023 </a:t>
            </a:r>
            <a:endParaRPr lang="de-DE" sz="1200" dirty="0"/>
          </a:p>
        </p:txBody>
      </p:sp>
      <p:sp>
        <p:nvSpPr>
          <p:cNvPr id="28" name="Rectangle 27"/>
          <p:cNvSpPr>
            <a:spLocks noChangeAspect="1"/>
          </p:cNvSpPr>
          <p:nvPr/>
        </p:nvSpPr>
        <p:spPr>
          <a:xfrm>
            <a:off x="4126344" y="2326000"/>
            <a:ext cx="4020035" cy="3762000"/>
          </a:xfrm>
          <a:prstGeom prst="rect">
            <a:avLst/>
          </a:prstGeom>
          <a:solidFill>
            <a:schemeClr val="bg2"/>
          </a:solidFill>
          <a:ln>
            <a:solidFill>
              <a:srgbClr val="21A130"/>
            </a:solidFill>
          </a:ln>
        </p:spPr>
        <p:txBody>
          <a:bodyPr wrap="square">
            <a:spAutoFit/>
          </a:bodyPr>
          <a:lstStyle/>
          <a:p>
            <a:pPr algn="ctr">
              <a:lnSpc>
                <a:spcPct val="100000"/>
              </a:lnSpc>
              <a:spcAft>
                <a:spcPts val="300"/>
              </a:spcAft>
              <a:buSzPct val="100000"/>
              <a:tabLst>
                <a:tab pos="457200" algn="l"/>
              </a:tabLst>
            </a:pPr>
            <a:r>
              <a:rPr lang="en-US" sz="2800" b="1" dirty="0">
                <a:solidFill>
                  <a:schemeClr val="bg2">
                    <a:lumMod val="25000"/>
                  </a:schemeClr>
                </a:solidFill>
                <a:latin typeface="Calibri" panose="020F0502020204030204" pitchFamily="34" charset="0"/>
                <a:ea typeface="Times New Roman" panose="02020603050405020304" pitchFamily="18" charset="0"/>
              </a:rPr>
              <a:t>T</a:t>
            </a:r>
            <a:r>
              <a:rPr lang="en-US" sz="2800" b="1" dirty="0" smtClean="0">
                <a:solidFill>
                  <a:schemeClr val="bg2">
                    <a:lumMod val="25000"/>
                  </a:schemeClr>
                </a:solidFill>
                <a:latin typeface="Calibri" panose="020F0502020204030204" pitchFamily="34" charset="0"/>
                <a:ea typeface="Times New Roman" panose="02020603050405020304" pitchFamily="18" charset="0"/>
              </a:rPr>
              <a:t>ask-specific optimization</a:t>
            </a:r>
          </a:p>
          <a:p>
            <a:pPr algn="ctr">
              <a:lnSpc>
                <a:spcPct val="100000"/>
              </a:lnSpc>
              <a:spcAft>
                <a:spcPts val="300"/>
              </a:spcAft>
              <a:buSzPct val="100000"/>
              <a:tabLst>
                <a:tab pos="457200" algn="l"/>
              </a:tabLst>
            </a:pPr>
            <a:endParaRPr lang="en-US" sz="2800" b="1" dirty="0" smtClean="0">
              <a:solidFill>
                <a:schemeClr val="bg2">
                  <a:lumMod val="25000"/>
                </a:schemeClr>
              </a:solidFill>
              <a:latin typeface="Calibri" panose="020F0502020204030204" pitchFamily="34" charset="0"/>
              <a:ea typeface="Times New Roman" panose="02020603050405020304" pitchFamily="18" charset="0"/>
            </a:endParaRPr>
          </a:p>
          <a:p>
            <a:pPr marL="552450" lvl="1" indent="-457200">
              <a:lnSpc>
                <a:spcPct val="100000"/>
              </a:lnSpc>
              <a:spcAft>
                <a:spcPts val="300"/>
              </a:spcAft>
              <a:buSzPct val="100000"/>
              <a:buFont typeface="Wingdings" panose="05000000000000000000" pitchFamily="2" charset="2"/>
              <a:buChar char="ü"/>
              <a:tabLst>
                <a:tab pos="457200" algn="l"/>
              </a:tabLst>
            </a:pPr>
            <a:r>
              <a:rPr lang="en-US" sz="2800" dirty="0">
                <a:solidFill>
                  <a:schemeClr val="bg2">
                    <a:lumMod val="25000"/>
                  </a:schemeClr>
                </a:solidFill>
                <a:latin typeface="Calibri" panose="020F0502020204030204" pitchFamily="34" charset="0"/>
                <a:ea typeface="Times New Roman" panose="02020603050405020304" pitchFamily="18" charset="0"/>
              </a:rPr>
              <a:t>Lidar assisted wind turbine control </a:t>
            </a:r>
            <a:endParaRPr lang="en-US" sz="2800" dirty="0" smtClean="0">
              <a:solidFill>
                <a:schemeClr val="bg2">
                  <a:lumMod val="25000"/>
                </a:schemeClr>
              </a:solidFill>
              <a:latin typeface="Calibri" panose="020F0502020204030204" pitchFamily="34" charset="0"/>
              <a:ea typeface="Times New Roman" panose="02020603050405020304" pitchFamily="18" charset="0"/>
            </a:endParaRPr>
          </a:p>
          <a:p>
            <a:pPr marL="552450" lvl="1" indent="-457200">
              <a:lnSpc>
                <a:spcPct val="100000"/>
              </a:lnSpc>
              <a:spcAft>
                <a:spcPts val="300"/>
              </a:spcAft>
              <a:buSzPct val="100000"/>
              <a:buFont typeface="Wingdings" panose="05000000000000000000" pitchFamily="2" charset="2"/>
              <a:buChar char="ü"/>
              <a:tabLst>
                <a:tab pos="457200" algn="l"/>
              </a:tabLst>
            </a:pPr>
            <a:r>
              <a:rPr lang="en-US" sz="2800" dirty="0" smtClean="0">
                <a:solidFill>
                  <a:schemeClr val="bg2">
                    <a:lumMod val="25000"/>
                  </a:schemeClr>
                </a:solidFill>
                <a:latin typeface="Calibri" panose="020F0502020204030204" pitchFamily="34" charset="0"/>
                <a:ea typeface="Times New Roman" panose="02020603050405020304" pitchFamily="18" charset="0"/>
              </a:rPr>
              <a:t>Pre- </a:t>
            </a:r>
            <a:r>
              <a:rPr lang="en-US" sz="2800" dirty="0">
                <a:solidFill>
                  <a:schemeClr val="bg2">
                    <a:lumMod val="25000"/>
                  </a:schemeClr>
                </a:solidFill>
                <a:latin typeface="Calibri" panose="020F0502020204030204" pitchFamily="34" charset="0"/>
                <a:ea typeface="Times New Roman" panose="02020603050405020304" pitchFamily="18" charset="0"/>
              </a:rPr>
              <a:t>and post- campaign preparation</a:t>
            </a:r>
          </a:p>
          <a:p>
            <a:pPr>
              <a:lnSpc>
                <a:spcPct val="100000"/>
              </a:lnSpc>
              <a:spcAft>
                <a:spcPts val="300"/>
              </a:spcAft>
              <a:buSzPct val="100000"/>
              <a:tabLst>
                <a:tab pos="457200" algn="l"/>
              </a:tabLst>
            </a:pPr>
            <a:endParaRPr lang="en-US" sz="2800" b="1" dirty="0">
              <a:solidFill>
                <a:schemeClr val="bg2">
                  <a:lumMod val="25000"/>
                </a:schemeClr>
              </a:solidFill>
              <a:latin typeface="Calibri" panose="020F0502020204030204" pitchFamily="34" charset="0"/>
              <a:ea typeface="Times New Roman" panose="02020603050405020304" pitchFamily="18" charset="0"/>
            </a:endParaRPr>
          </a:p>
        </p:txBody>
      </p:sp>
      <p:sp>
        <p:nvSpPr>
          <p:cNvPr id="31" name="Rectangle 30"/>
          <p:cNvSpPr>
            <a:spLocks/>
          </p:cNvSpPr>
          <p:nvPr/>
        </p:nvSpPr>
        <p:spPr>
          <a:xfrm>
            <a:off x="8227199" y="2314657"/>
            <a:ext cx="3444101" cy="3762000"/>
          </a:xfrm>
          <a:prstGeom prst="rect">
            <a:avLst/>
          </a:prstGeom>
          <a:solidFill>
            <a:schemeClr val="bg2"/>
          </a:solidFill>
          <a:ln>
            <a:solidFill>
              <a:srgbClr val="21A130"/>
            </a:solidFill>
          </a:ln>
        </p:spPr>
        <p:txBody>
          <a:bodyPr wrap="square">
            <a:spAutoFit/>
          </a:bodyPr>
          <a:lstStyle/>
          <a:p>
            <a:pPr algn="ctr">
              <a:lnSpc>
                <a:spcPct val="100000"/>
              </a:lnSpc>
              <a:spcAft>
                <a:spcPts val="300"/>
              </a:spcAft>
              <a:buSzPct val="100000"/>
              <a:tabLst>
                <a:tab pos="457200" algn="l"/>
              </a:tabLst>
            </a:pPr>
            <a:r>
              <a:rPr lang="en-US" sz="2800" b="1" dirty="0" smtClean="0">
                <a:solidFill>
                  <a:schemeClr val="bg2">
                    <a:lumMod val="25000"/>
                  </a:schemeClr>
                </a:solidFill>
                <a:latin typeface="Calibri" panose="020F0502020204030204" pitchFamily="34" charset="0"/>
                <a:ea typeface="Times New Roman" panose="02020603050405020304" pitchFamily="18" charset="0"/>
              </a:rPr>
              <a:t>Market acceptance</a:t>
            </a:r>
          </a:p>
          <a:p>
            <a:pPr>
              <a:lnSpc>
                <a:spcPct val="100000"/>
              </a:lnSpc>
              <a:spcAft>
                <a:spcPts val="300"/>
              </a:spcAft>
              <a:buSzPct val="100000"/>
              <a:tabLst>
                <a:tab pos="457200" algn="l"/>
              </a:tabLst>
            </a:pPr>
            <a:endParaRPr lang="en-US" sz="2800" b="1" dirty="0">
              <a:solidFill>
                <a:schemeClr val="bg2">
                  <a:lumMod val="25000"/>
                </a:schemeClr>
              </a:solidFill>
              <a:latin typeface="Calibri" panose="020F0502020204030204" pitchFamily="34" charset="0"/>
              <a:ea typeface="Times New Roman" panose="02020603050405020304" pitchFamily="18" charset="0"/>
            </a:endParaRPr>
          </a:p>
        </p:txBody>
      </p:sp>
      <p:grpSp>
        <p:nvGrpSpPr>
          <p:cNvPr id="32" name="Group 31"/>
          <p:cNvGrpSpPr/>
          <p:nvPr/>
        </p:nvGrpSpPr>
        <p:grpSpPr>
          <a:xfrm>
            <a:off x="527463" y="2330064"/>
            <a:ext cx="3511137" cy="3762000"/>
            <a:chOff x="838200" y="2288453"/>
            <a:chExt cx="3511137" cy="3762000"/>
          </a:xfrm>
          <a:solidFill>
            <a:schemeClr val="bg2"/>
          </a:solidFill>
        </p:grpSpPr>
        <p:sp>
          <p:nvSpPr>
            <p:cNvPr id="33" name="Content Placeholder 2"/>
            <p:cNvSpPr txBox="1">
              <a:spLocks noChangeAspect="1"/>
            </p:cNvSpPr>
            <p:nvPr/>
          </p:nvSpPr>
          <p:spPr>
            <a:xfrm>
              <a:off x="838200" y="2288453"/>
              <a:ext cx="3511137" cy="3762000"/>
            </a:xfrm>
            <a:prstGeom prst="rect">
              <a:avLst/>
            </a:prstGeom>
            <a:grpFill/>
            <a:ln>
              <a:solidFill>
                <a:srgbClr val="21A13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Aft>
                  <a:spcPts val="300"/>
                </a:spcAft>
                <a:buSzPct val="100000"/>
                <a:buFont typeface="Arial" panose="020B0604020202020204" pitchFamily="34" charset="0"/>
                <a:buNone/>
                <a:tabLst>
                  <a:tab pos="457200" algn="l"/>
                </a:tabLst>
              </a:pPr>
              <a:r>
                <a:rPr lang="en-US" b="1" dirty="0" smtClean="0">
                  <a:solidFill>
                    <a:schemeClr val="bg2">
                      <a:lumMod val="25000"/>
                    </a:schemeClr>
                  </a:solidFill>
                  <a:latin typeface="Calibri" panose="020F0502020204030204" pitchFamily="34" charset="0"/>
                  <a:ea typeface="Times New Roman" panose="02020603050405020304" pitchFamily="18" charset="0"/>
                </a:rPr>
                <a:t>Design  and use</a:t>
              </a:r>
            </a:p>
            <a:p>
              <a:pPr marL="0" indent="0" algn="ctr">
                <a:lnSpc>
                  <a:spcPct val="100000"/>
                </a:lnSpc>
                <a:spcAft>
                  <a:spcPts val="300"/>
                </a:spcAft>
                <a:buSzPct val="100000"/>
                <a:buFont typeface="Arial" panose="020B0604020202020204" pitchFamily="34" charset="0"/>
                <a:buNone/>
                <a:tabLst>
                  <a:tab pos="457200" algn="l"/>
                </a:tabLst>
              </a:pPr>
              <a:endParaRPr lang="en-US" dirty="0" smtClean="0">
                <a:solidFill>
                  <a:schemeClr val="bg2">
                    <a:lumMod val="25000"/>
                  </a:schemeClr>
                </a:solidFill>
                <a:latin typeface="Calibri" panose="020F0502020204030204" pitchFamily="34" charset="0"/>
                <a:ea typeface="Times New Roman" panose="02020603050405020304" pitchFamily="18" charset="0"/>
              </a:endParaRPr>
            </a:p>
            <a:p>
              <a:pPr marL="0" indent="0" algn="ctr">
                <a:lnSpc>
                  <a:spcPct val="100000"/>
                </a:lnSpc>
                <a:spcAft>
                  <a:spcPts val="300"/>
                </a:spcAft>
                <a:buSzPct val="100000"/>
                <a:buFont typeface="Arial" panose="020B0604020202020204" pitchFamily="34" charset="0"/>
                <a:buNone/>
                <a:tabLst>
                  <a:tab pos="457200" algn="l"/>
                </a:tabLst>
              </a:pPr>
              <a:endParaRPr lang="en-US" dirty="0" smtClean="0">
                <a:solidFill>
                  <a:schemeClr val="bg2">
                    <a:lumMod val="25000"/>
                  </a:schemeClr>
                </a:solidFill>
                <a:latin typeface="Calibri" panose="020F0502020204030204" pitchFamily="34" charset="0"/>
                <a:ea typeface="Times New Roman" panose="02020603050405020304" pitchFamily="18" charset="0"/>
              </a:endParaRPr>
            </a:p>
            <a:p>
              <a:pPr marL="0" indent="0" algn="ctr">
                <a:lnSpc>
                  <a:spcPct val="100000"/>
                </a:lnSpc>
                <a:spcAft>
                  <a:spcPts val="300"/>
                </a:spcAft>
                <a:buSzPct val="100000"/>
                <a:buFont typeface="Arial" panose="020B0604020202020204" pitchFamily="34" charset="0"/>
                <a:buNone/>
                <a:tabLst>
                  <a:tab pos="457200" algn="l"/>
                </a:tabLst>
              </a:pPr>
              <a:endParaRPr lang="en-US" dirty="0">
                <a:solidFill>
                  <a:schemeClr val="bg2">
                    <a:lumMod val="25000"/>
                  </a:schemeClr>
                </a:solidFill>
                <a:latin typeface="Calibri" panose="020F0502020204030204" pitchFamily="34" charset="0"/>
                <a:ea typeface="Times New Roman" panose="02020603050405020304" pitchFamily="18" charset="0"/>
              </a:endParaRPr>
            </a:p>
          </p:txBody>
        </p:sp>
        <p:pic>
          <p:nvPicPr>
            <p:cNvPr id="36" name="Picture 35"/>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8735" y1="47712" x2="17169" y2="40196"/>
                          <a14:foregroundMark x1="17169" y1="50980" x2="17169" y2="50980"/>
                          <a14:foregroundMark x1="20783" y1="55229" x2="33133" y2="45098"/>
                          <a14:foregroundMark x1="34036" y1="44444" x2="34036" y2="44444"/>
                          <a14:foregroundMark x1="36747" y1="40196" x2="45181" y2="56863"/>
                          <a14:foregroundMark x1="50000" y1="56863" x2="56928" y2="40196"/>
                          <a14:foregroundMark x1="60241" y1="40196" x2="74699" y2="59150"/>
                          <a14:foregroundMark x1="74699" y1="58497" x2="74699" y2="3595"/>
                          <a14:foregroundMark x1="77108" y1="2941" x2="94880" y2="1961"/>
                          <a14:foregroundMark x1="9036" y1="50654" x2="2410" y2="68954"/>
                          <a14:foregroundMark x1="2410" y1="68627" x2="2410" y2="68627"/>
                          <a14:foregroundMark x1="4217" y1="70588" x2="4217" y2="95425"/>
                          <a14:foregroundMark x1="5120" y1="97386" x2="96687" y2="96405"/>
                          <a14:foregroundMark x1="97892" y1="93791" x2="97289" y2="3595"/>
                          <a14:backgroundMark x1="61446" y1="79412" x2="61446" y2="79412"/>
                          <a14:backgroundMark x1="25301" y1="51634" x2="25301" y2="51634"/>
                        </a14:backgroundRemoval>
                      </a14:imgEffect>
                    </a14:imgLayer>
                  </a14:imgProps>
                </a:ext>
                <a:ext uri="{28A0092B-C50C-407E-A947-70E740481C1C}">
                  <a14:useLocalDpi xmlns:a14="http://schemas.microsoft.com/office/drawing/2010/main" val="0"/>
                </a:ext>
              </a:extLst>
            </a:blip>
            <a:stretch>
              <a:fillRect/>
            </a:stretch>
          </p:blipFill>
          <p:spPr>
            <a:xfrm>
              <a:off x="1076973" y="3109751"/>
              <a:ext cx="1130671" cy="1149784"/>
            </a:xfrm>
            <a:prstGeom prst="rect">
              <a:avLst/>
            </a:prstGeom>
            <a:grpFill/>
          </p:spPr>
        </p:pic>
        <p:pic>
          <p:nvPicPr>
            <p:cNvPr id="37" name="Picture 36"/>
            <p:cNvPicPr>
              <a:picLocks noChangeAspect="1"/>
            </p:cNvPicPr>
            <p:nvPr/>
          </p:nvPicPr>
          <p:blipFill rotWithShape="1">
            <a:blip r:embed="rId5" cstate="hqprint">
              <a:extLst>
                <a:ext uri="{BEBA8EAE-BF5A-486C-A8C5-ECC9F3942E4B}">
                  <a14:imgProps xmlns:a14="http://schemas.microsoft.com/office/drawing/2010/main">
                    <a14:imgLayer r:embed="rId6">
                      <a14:imgEffect>
                        <a14:backgroundRemoval t="9961" b="91211" l="10000" r="79778">
                          <a14:foregroundMark x1="70333" y1="39063" x2="70333" y2="39063"/>
                          <a14:foregroundMark x1="63000" y1="39063" x2="63000" y2="39063"/>
                          <a14:foregroundMark x1="50778" y1="67188" x2="50778" y2="67188"/>
                          <a14:foregroundMark x1="44111" y1="67578" x2="44111" y2="67578"/>
                          <a14:foregroundMark x1="33000" y1="80078" x2="33000" y2="80078"/>
                          <a14:foregroundMark x1="33000" y1="89063" x2="33000" y2="89063"/>
                        </a14:backgroundRemoval>
                      </a14:imgEffect>
                    </a14:imgLayer>
                  </a14:imgProps>
                </a:ext>
                <a:ext uri="{28A0092B-C50C-407E-A947-70E740481C1C}">
                  <a14:useLocalDpi xmlns:a14="http://schemas.microsoft.com/office/drawing/2010/main" val="0"/>
                </a:ext>
              </a:extLst>
            </a:blip>
            <a:srcRect l="20963" t="8159" r="20766" b="7466"/>
            <a:stretch/>
          </p:blipFill>
          <p:spPr>
            <a:xfrm>
              <a:off x="2842582" y="4751065"/>
              <a:ext cx="1289068" cy="1171538"/>
            </a:xfrm>
            <a:prstGeom prst="rect">
              <a:avLst/>
            </a:prstGeom>
            <a:grpFill/>
          </p:spPr>
        </p:pic>
      </p:grpSp>
      <p:pic>
        <p:nvPicPr>
          <p:cNvPr id="42" name="Picture 41"/>
          <p:cNvPicPr>
            <a:picLocks noChangeAspect="1"/>
          </p:cNvPicPr>
          <p:nvPr/>
        </p:nvPicPr>
        <p:blipFill rotWithShape="1">
          <a:blip r:embed="rId7">
            <a:extLst>
              <a:ext uri="{BEBA8EAE-BF5A-486C-A8C5-ECC9F3942E4B}">
                <a14:imgProps xmlns:a14="http://schemas.microsoft.com/office/drawing/2010/main">
                  <a14:imgLayer r:embed="rId8">
                    <a14:imgEffect>
                      <a14:backgroundRemoval t="5435" b="91304" l="4745" r="97445">
                        <a14:foregroundMark x1="41606" y1="16848" x2="41606" y2="16848"/>
                        <a14:foregroundMark x1="82847" y1="46739" x2="82847" y2="46739"/>
                        <a14:foregroundMark x1="73358" y1="32609" x2="73358" y2="32609"/>
                      </a14:backgroundRemoval>
                    </a14:imgEffect>
                  </a14:imgLayer>
                </a14:imgProps>
              </a:ext>
              <a:ext uri="{28A0092B-C50C-407E-A947-70E740481C1C}">
                <a14:useLocalDpi xmlns:a14="http://schemas.microsoft.com/office/drawing/2010/main" val="0"/>
              </a:ext>
            </a:extLst>
          </a:blip>
          <a:srcRect r="36526"/>
          <a:stretch/>
        </p:blipFill>
        <p:spPr>
          <a:xfrm>
            <a:off x="9299270" y="2983796"/>
            <a:ext cx="1237868" cy="1309611"/>
          </a:xfrm>
          <a:prstGeom prst="rect">
            <a:avLst/>
          </a:prstGeom>
        </p:spPr>
      </p:pic>
      <p:pic>
        <p:nvPicPr>
          <p:cNvPr id="43" name="Picture 42"/>
          <p:cNvPicPr>
            <a:picLocks noChangeAspect="1"/>
          </p:cNvPicPr>
          <p:nvPr/>
        </p:nvPicPr>
        <p:blipFill rotWithShape="1">
          <a:blip r:embed="rId9">
            <a:extLst>
              <a:ext uri="{BEBA8EAE-BF5A-486C-A8C5-ECC9F3942E4B}">
                <a14:imgProps xmlns:a14="http://schemas.microsoft.com/office/drawing/2010/main">
                  <a14:imgLayer r:embed="rId10">
                    <a14:imgEffect>
                      <a14:backgroundRemoval t="0" b="95200" l="25556" r="71333">
                        <a14:foregroundMark x1="49111" y1="46400" x2="49111" y2="46400"/>
                      </a14:backgroundRemoval>
                    </a14:imgEffect>
                  </a14:imgLayer>
                </a14:imgProps>
              </a:ext>
              <a:ext uri="{28A0092B-C50C-407E-A947-70E740481C1C}">
                <a14:useLocalDpi xmlns:a14="http://schemas.microsoft.com/office/drawing/2010/main" val="0"/>
              </a:ext>
            </a:extLst>
          </a:blip>
          <a:srcRect l="24133" r="26766"/>
          <a:stretch/>
        </p:blipFill>
        <p:spPr>
          <a:xfrm>
            <a:off x="9302103" y="4499864"/>
            <a:ext cx="1235035" cy="1397363"/>
          </a:xfrm>
          <a:prstGeom prst="rect">
            <a:avLst/>
          </a:prstGeom>
        </p:spPr>
      </p:pic>
      <p:grpSp>
        <p:nvGrpSpPr>
          <p:cNvPr id="49" name="Group 48"/>
          <p:cNvGrpSpPr/>
          <p:nvPr/>
        </p:nvGrpSpPr>
        <p:grpSpPr>
          <a:xfrm>
            <a:off x="2314161" y="3242637"/>
            <a:ext cx="1608327" cy="1130773"/>
            <a:chOff x="2430273" y="3242637"/>
            <a:chExt cx="1608327" cy="1130773"/>
          </a:xfrm>
        </p:grpSpPr>
        <p:pic>
          <p:nvPicPr>
            <p:cNvPr id="46" name="Picture 45"/>
            <p:cNvPicPr>
              <a:picLocks noChangeAspect="1"/>
            </p:cNvPicPr>
            <p:nvPr/>
          </p:nvPicPr>
          <p:blipFill rotWithShape="1">
            <a:blip r:embed="rId11" cstate="hqprint">
              <a:extLst>
                <a:ext uri="{28A0092B-C50C-407E-A947-70E740481C1C}">
                  <a14:useLocalDpi xmlns:a14="http://schemas.microsoft.com/office/drawing/2010/main" val="0"/>
                </a:ext>
              </a:extLst>
            </a:blip>
            <a:srcRect t="22863" b="21688"/>
            <a:stretch/>
          </p:blipFill>
          <p:spPr>
            <a:xfrm>
              <a:off x="2430273" y="3242637"/>
              <a:ext cx="1608327" cy="946840"/>
            </a:xfrm>
            <a:prstGeom prst="rect">
              <a:avLst/>
            </a:prstGeom>
            <a:solidFill>
              <a:schemeClr val="bg2"/>
            </a:solidFill>
          </p:spPr>
        </p:pic>
        <p:sp>
          <p:nvSpPr>
            <p:cNvPr id="47" name="TextBox 46"/>
            <p:cNvSpPr txBox="1"/>
            <p:nvPr/>
          </p:nvSpPr>
          <p:spPr>
            <a:xfrm>
              <a:off x="2773804" y="4004078"/>
              <a:ext cx="921264" cy="369332"/>
            </a:xfrm>
            <a:prstGeom prst="rect">
              <a:avLst/>
            </a:prstGeom>
            <a:noFill/>
          </p:spPr>
          <p:txBody>
            <a:bodyPr wrap="square" rtlCol="0">
              <a:spAutoFit/>
            </a:bodyPr>
            <a:lstStyle/>
            <a:p>
              <a:r>
                <a:rPr lang="de-DE" b="1" dirty="0" smtClean="0"/>
                <a:t>DevOps</a:t>
              </a:r>
              <a:endParaRPr lang="de-DE" b="1" dirty="0"/>
            </a:p>
          </p:txBody>
        </p:sp>
      </p:grpSp>
      <p:pic>
        <p:nvPicPr>
          <p:cNvPr id="48" name="Picture 47"/>
          <p:cNvPicPr>
            <a:picLocks noChangeAspect="1"/>
          </p:cNvPicPr>
          <p:nvPr/>
        </p:nvPicPr>
        <p:blipFill rotWithShape="1">
          <a:blip r:embed="rId12">
            <a:extLst>
              <a:ext uri="{28A0092B-C50C-407E-A947-70E740481C1C}">
                <a14:useLocalDpi xmlns:a14="http://schemas.microsoft.com/office/drawing/2010/main" val="0"/>
              </a:ext>
            </a:extLst>
          </a:blip>
          <a:srcRect l="10497" t="7745" r="9754" b="8047"/>
          <a:stretch/>
        </p:blipFill>
        <p:spPr>
          <a:xfrm>
            <a:off x="822778" y="4785829"/>
            <a:ext cx="1116000" cy="1178385"/>
          </a:xfrm>
          <a:prstGeom prst="rect">
            <a:avLst/>
          </a:prstGeom>
        </p:spPr>
      </p:pic>
    </p:spTree>
    <p:extLst>
      <p:ext uri="{BB962C8B-B14F-4D97-AF65-F5344CB8AC3E}">
        <p14:creationId xmlns:p14="http://schemas.microsoft.com/office/powerpoint/2010/main" val="1770484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p:txBody>
          <a:bodyPr/>
          <a:lstStyle/>
          <a:p>
            <a:r>
              <a:rPr lang="en-GB" sz="4000" dirty="0" smtClean="0">
                <a:solidFill>
                  <a:schemeClr val="bg2">
                    <a:lumMod val="25000"/>
                  </a:schemeClr>
                </a:solidFill>
              </a:rPr>
              <a:t>WG </a:t>
            </a:r>
            <a:r>
              <a:rPr lang="en-GB" sz="4000" dirty="0">
                <a:solidFill>
                  <a:schemeClr val="bg2">
                    <a:lumMod val="25000"/>
                  </a:schemeClr>
                </a:solidFill>
              </a:rPr>
              <a:t>– </a:t>
            </a:r>
            <a:r>
              <a:rPr lang="en-GB" sz="4000" dirty="0" smtClean="0">
                <a:solidFill>
                  <a:schemeClr val="bg2">
                    <a:lumMod val="25000"/>
                  </a:schemeClr>
                </a:solidFill>
              </a:rPr>
              <a:t>Wind Lidar </a:t>
            </a:r>
            <a:r>
              <a:rPr lang="en-GB" sz="4000" dirty="0">
                <a:solidFill>
                  <a:schemeClr val="bg2">
                    <a:lumMod val="25000"/>
                  </a:schemeClr>
                </a:solidFill>
              </a:rPr>
              <a:t>Ontology </a:t>
            </a:r>
            <a:r>
              <a:rPr lang="en-GB" sz="4000" dirty="0" smtClean="0">
                <a:solidFill>
                  <a:schemeClr val="bg2">
                    <a:lumMod val="25000"/>
                  </a:schemeClr>
                </a:solidFill>
              </a:rPr>
              <a:t>Group</a:t>
            </a:r>
            <a:endParaRPr lang="en-GB" sz="4000" dirty="0">
              <a:solidFill>
                <a:schemeClr val="bg2">
                  <a:lumMod val="25000"/>
                </a:schemeClr>
              </a:solidFill>
            </a:endParaRPr>
          </a:p>
        </p:txBody>
      </p:sp>
      <p:sp>
        <p:nvSpPr>
          <p:cNvPr id="13" name="Text Placeholder 12"/>
          <p:cNvSpPr>
            <a:spLocks noGrp="1"/>
          </p:cNvSpPr>
          <p:nvPr>
            <p:ph type="body" sz="quarter" idx="13"/>
          </p:nvPr>
        </p:nvSpPr>
        <p:spPr>
          <a:xfrm>
            <a:off x="380444" y="975208"/>
            <a:ext cx="5072089" cy="408912"/>
          </a:xfrm>
        </p:spPr>
        <p:txBody>
          <a:bodyPr/>
          <a:lstStyle/>
          <a:p>
            <a:r>
              <a:rPr lang="en-US" sz="2400" b="1" dirty="0">
                <a:solidFill>
                  <a:schemeClr val="bg2">
                    <a:lumMod val="25000"/>
                  </a:schemeClr>
                </a:solidFill>
              </a:rPr>
              <a:t>IEA Wind Task 52 Wind Lidar Ontology</a:t>
            </a:r>
            <a:endParaRPr lang="en-GB" sz="2400" b="1" dirty="0">
              <a:solidFill>
                <a:schemeClr val="bg2">
                  <a:lumMod val="25000"/>
                </a:schemeClr>
              </a:solidFill>
            </a:endParaRPr>
          </a:p>
          <a:p>
            <a:endParaRPr lang="de-DE" dirty="0"/>
          </a:p>
        </p:txBody>
      </p:sp>
      <p:sp>
        <p:nvSpPr>
          <p:cNvPr id="15" name="Text Placeholder 14"/>
          <p:cNvSpPr>
            <a:spLocks noGrp="1"/>
          </p:cNvSpPr>
          <p:nvPr>
            <p:ph type="body" sz="quarter" idx="15"/>
          </p:nvPr>
        </p:nvSpPr>
        <p:spPr/>
        <p:txBody>
          <a:bodyPr/>
          <a:lstStyle/>
          <a:p>
            <a:endParaRPr lang="de-DE"/>
          </a:p>
        </p:txBody>
      </p:sp>
      <p:sp>
        <p:nvSpPr>
          <p:cNvPr id="16" name="Text Placeholder 15"/>
          <p:cNvSpPr>
            <a:spLocks noGrp="1"/>
          </p:cNvSpPr>
          <p:nvPr>
            <p:ph type="body" sz="quarter" idx="16"/>
          </p:nvPr>
        </p:nvSpPr>
        <p:spPr/>
        <p:txBody>
          <a:bodyPr/>
          <a:lstStyle/>
          <a:p>
            <a:endParaRPr lang="de-DE" dirty="0"/>
          </a:p>
        </p:txBody>
      </p:sp>
      <p:sp>
        <p:nvSpPr>
          <p:cNvPr id="17" name="Text Placeholder 16"/>
          <p:cNvSpPr>
            <a:spLocks noGrp="1"/>
          </p:cNvSpPr>
          <p:nvPr>
            <p:ph type="body" sz="quarter" idx="17"/>
          </p:nvPr>
        </p:nvSpPr>
        <p:spPr/>
        <p:txBody>
          <a:bodyPr/>
          <a:lstStyle/>
          <a:p>
            <a:endParaRPr lang="de-DE" dirty="0"/>
          </a:p>
        </p:txBody>
      </p:sp>
      <p:sp>
        <p:nvSpPr>
          <p:cNvPr id="10" name="Content Placeholder 2"/>
          <p:cNvSpPr txBox="1">
            <a:spLocks/>
          </p:cNvSpPr>
          <p:nvPr/>
        </p:nvSpPr>
        <p:spPr>
          <a:xfrm>
            <a:off x="667250" y="384289"/>
            <a:ext cx="10515600" cy="4618321"/>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3000"/>
              </a:spcAft>
              <a:buFont typeface="Arial" panose="020B0604020202020204" pitchFamily="34" charset="0"/>
              <a:buNone/>
            </a:pPr>
            <a:endParaRPr lang="en-GB" sz="4400" b="1" dirty="0" smtClean="0">
              <a:solidFill>
                <a:schemeClr val="bg2">
                  <a:lumMod val="25000"/>
                </a:schemeClr>
              </a:solidFill>
            </a:endParaRPr>
          </a:p>
          <a:p>
            <a:pPr marL="0" indent="0" algn="ctr">
              <a:spcAft>
                <a:spcPts val="3000"/>
              </a:spcAft>
              <a:buNone/>
            </a:pPr>
            <a:r>
              <a:rPr lang="en-GB" sz="4000" b="1" dirty="0">
                <a:solidFill>
                  <a:schemeClr val="bg2">
                    <a:lumMod val="25000"/>
                  </a:schemeClr>
                </a:solidFill>
              </a:rPr>
              <a:t>Help us to build this</a:t>
            </a:r>
            <a:r>
              <a:rPr lang="en-GB" sz="4000" b="1" dirty="0" smtClean="0">
                <a:solidFill>
                  <a:schemeClr val="bg2">
                    <a:lumMod val="25000"/>
                  </a:schemeClr>
                </a:solidFill>
              </a:rPr>
              <a:t>!</a:t>
            </a:r>
            <a:endParaRPr lang="en-GB" dirty="0" smtClean="0">
              <a:solidFill>
                <a:schemeClr val="bg2">
                  <a:lumMod val="25000"/>
                </a:schemeClr>
              </a:solidFill>
            </a:endParaRPr>
          </a:p>
          <a:p>
            <a:pPr marL="0" indent="0" algn="ctr">
              <a:spcBef>
                <a:spcPts val="600"/>
              </a:spcBef>
              <a:buFont typeface="Arial" panose="020B0604020202020204" pitchFamily="34" charset="0"/>
              <a:buNone/>
            </a:pPr>
            <a:r>
              <a:rPr lang="en-GB" sz="2000" dirty="0" smtClean="0">
                <a:solidFill>
                  <a:schemeClr val="bg2">
                    <a:lumMod val="25000"/>
                  </a:schemeClr>
                </a:solidFill>
              </a:rPr>
              <a:t>C. Ratti – </a:t>
            </a:r>
            <a:r>
              <a:rPr lang="en-GB" sz="2000" dirty="0" smtClean="0">
                <a:solidFill>
                  <a:schemeClr val="bg2">
                    <a:lumMod val="25000"/>
                  </a:schemeClr>
                </a:solidFill>
                <a:hlinkClick r:id="rId2"/>
              </a:rPr>
              <a:t>carloar@enlightenergy.eu</a:t>
            </a:r>
            <a:endParaRPr lang="en-GB" sz="2000" dirty="0" smtClean="0">
              <a:solidFill>
                <a:schemeClr val="bg2">
                  <a:lumMod val="25000"/>
                </a:schemeClr>
              </a:solidFill>
            </a:endParaRPr>
          </a:p>
          <a:p>
            <a:pPr marL="0" indent="0" algn="ctr">
              <a:spcBef>
                <a:spcPts val="600"/>
              </a:spcBef>
              <a:buFont typeface="Arial" panose="020B0604020202020204" pitchFamily="34" charset="0"/>
              <a:buNone/>
            </a:pPr>
            <a:r>
              <a:rPr lang="en-GB" sz="2000" dirty="0" smtClean="0">
                <a:solidFill>
                  <a:schemeClr val="bg2">
                    <a:lumMod val="25000"/>
                  </a:schemeClr>
                </a:solidFill>
              </a:rPr>
              <a:t>D. Liu – </a:t>
            </a:r>
            <a:r>
              <a:rPr lang="en-GB" sz="2000" dirty="0" smtClean="0">
                <a:solidFill>
                  <a:schemeClr val="bg2">
                    <a:lumMod val="25000"/>
                  </a:schemeClr>
                </a:solidFill>
                <a:hlinkClick r:id="rId3"/>
              </a:rPr>
              <a:t>liu@ifb.uni-stuttgart.de</a:t>
            </a:r>
            <a:endParaRPr lang="en-GB" sz="2000" dirty="0" smtClean="0">
              <a:solidFill>
                <a:schemeClr val="bg2">
                  <a:lumMod val="25000"/>
                </a:schemeClr>
              </a:solidFill>
            </a:endParaRPr>
          </a:p>
          <a:p>
            <a:pPr marL="0" indent="0" algn="ctr">
              <a:spcBef>
                <a:spcPts val="600"/>
              </a:spcBef>
              <a:buFont typeface="Arial" panose="020B0604020202020204" pitchFamily="34" charset="0"/>
              <a:buNone/>
            </a:pPr>
            <a:r>
              <a:rPr lang="en-GB" sz="2000" dirty="0" smtClean="0">
                <a:solidFill>
                  <a:schemeClr val="bg2">
                    <a:lumMod val="25000"/>
                  </a:schemeClr>
                </a:solidFill>
              </a:rPr>
              <a:t>    A. Clifton – </a:t>
            </a:r>
            <a:r>
              <a:rPr lang="en-GB" sz="2000" dirty="0" smtClean="0">
                <a:solidFill>
                  <a:schemeClr val="bg2">
                    <a:lumMod val="25000"/>
                  </a:schemeClr>
                </a:solidFill>
                <a:hlinkClick r:id="rId4"/>
              </a:rPr>
              <a:t>andy.clifton@enviconnect.de</a:t>
            </a:r>
            <a:endParaRPr lang="en-GB" sz="2000" dirty="0" smtClean="0">
              <a:solidFill>
                <a:schemeClr val="bg2">
                  <a:lumMod val="25000"/>
                </a:schemeClr>
              </a:solidFill>
            </a:endParaRPr>
          </a:p>
          <a:p>
            <a:pPr marL="0" indent="0" algn="ctr">
              <a:spcBef>
                <a:spcPts val="600"/>
              </a:spcBef>
              <a:buFont typeface="Arial" panose="020B0604020202020204" pitchFamily="34" charset="0"/>
              <a:buNone/>
            </a:pPr>
            <a:r>
              <a:rPr lang="en-GB" sz="2000" dirty="0" smtClean="0">
                <a:solidFill>
                  <a:schemeClr val="bg2">
                    <a:lumMod val="25000"/>
                  </a:schemeClr>
                </a:solidFill>
              </a:rPr>
              <a:t>  A. Keane – </a:t>
            </a:r>
            <a:r>
              <a:rPr lang="en-GB" sz="2000" dirty="0" smtClean="0">
                <a:solidFill>
                  <a:schemeClr val="bg2">
                    <a:lumMod val="25000"/>
                  </a:schemeClr>
                </a:solidFill>
                <a:hlinkClick r:id="rId5"/>
              </a:rPr>
              <a:t>aidan.keane@woodplc.com</a:t>
            </a:r>
            <a:endParaRPr lang="en-GB" sz="2000" dirty="0" smtClean="0">
              <a:solidFill>
                <a:schemeClr val="bg2">
                  <a:lumMod val="25000"/>
                </a:schemeClr>
              </a:solidFill>
            </a:endParaRPr>
          </a:p>
          <a:p>
            <a:pPr marL="0" indent="0" algn="ctr">
              <a:spcBef>
                <a:spcPts val="600"/>
              </a:spcBef>
              <a:buFont typeface="Arial" panose="020B0604020202020204" pitchFamily="34" charset="0"/>
              <a:buNone/>
            </a:pPr>
            <a:r>
              <a:rPr lang="en-GB" sz="2000" dirty="0" smtClean="0">
                <a:solidFill>
                  <a:schemeClr val="bg2">
                    <a:lumMod val="25000"/>
                  </a:schemeClr>
                </a:solidFill>
              </a:rPr>
              <a:t>            A. Giyanani – </a:t>
            </a:r>
            <a:r>
              <a:rPr lang="en-GB" sz="2000" dirty="0" smtClean="0">
                <a:solidFill>
                  <a:schemeClr val="bg2">
                    <a:lumMod val="25000"/>
                  </a:schemeClr>
                </a:solidFill>
                <a:hlinkClick r:id="rId6"/>
              </a:rPr>
              <a:t>ashim.giyanani@iwes.fraunhofer.de</a:t>
            </a:r>
            <a:endParaRPr lang="en-GB" sz="2000" u="sng" dirty="0" smtClean="0">
              <a:solidFill>
                <a:schemeClr val="bg2">
                  <a:lumMod val="25000"/>
                </a:schemeClr>
              </a:solidFill>
            </a:endParaRPr>
          </a:p>
          <a:p>
            <a:pPr marL="0" indent="0" algn="ctr">
              <a:spcBef>
                <a:spcPts val="600"/>
              </a:spcBef>
              <a:buFont typeface="Arial" panose="020B0604020202020204" pitchFamily="34" charset="0"/>
              <a:buNone/>
            </a:pPr>
            <a:r>
              <a:rPr lang="en-GB" sz="2000" dirty="0" smtClean="0">
                <a:solidFill>
                  <a:schemeClr val="bg2">
                    <a:lumMod val="25000"/>
                  </a:schemeClr>
                </a:solidFill>
              </a:rPr>
              <a:t>  F. Costa – </a:t>
            </a:r>
            <a:r>
              <a:rPr lang="en-GB" sz="2000" dirty="0" smtClean="0">
                <a:solidFill>
                  <a:schemeClr val="bg2">
                    <a:lumMod val="25000"/>
                  </a:schemeClr>
                </a:solidFill>
                <a:hlinkClick r:id="rId7"/>
              </a:rPr>
              <a:t>costa@ifb.uni-stuttgart.de</a:t>
            </a:r>
            <a:endParaRPr lang="en-GB" sz="2000" dirty="0" smtClean="0">
              <a:solidFill>
                <a:schemeClr val="bg2">
                  <a:lumMod val="25000"/>
                </a:schemeClr>
              </a:solidFill>
            </a:endParaRPr>
          </a:p>
          <a:p>
            <a:pPr marL="0" indent="0" algn="ctr">
              <a:spcBef>
                <a:spcPts val="600"/>
              </a:spcBef>
              <a:buFont typeface="Arial" panose="020B0604020202020204" pitchFamily="34" charset="0"/>
              <a:buNone/>
            </a:pPr>
            <a:endParaRPr lang="en-GB" sz="2400" dirty="0" smtClean="0">
              <a:solidFill>
                <a:schemeClr val="bg2">
                  <a:lumMod val="25000"/>
                </a:schemeClr>
              </a:solidFill>
            </a:endParaRPr>
          </a:p>
        </p:txBody>
      </p:sp>
    </p:spTree>
    <p:extLst>
      <p:ext uri="{BB962C8B-B14F-4D97-AF65-F5344CB8AC3E}">
        <p14:creationId xmlns:p14="http://schemas.microsoft.com/office/powerpoint/2010/main" val="969533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520700" y="465842"/>
            <a:ext cx="11150600" cy="875596"/>
          </a:xfrm>
          <a:solidFill>
            <a:srgbClr val="21A130"/>
          </a:solidFill>
          <a:ln>
            <a:noFill/>
          </a:ln>
        </p:spPr>
        <p:txBody>
          <a:bodyPr>
            <a:normAutofit/>
          </a:bodyPr>
          <a:lstStyle/>
          <a:p>
            <a:pPr marL="0" indent="0">
              <a:buNone/>
            </a:pPr>
            <a:r>
              <a:rPr lang="en-GB" sz="4400" b="1" dirty="0" smtClean="0">
                <a:solidFill>
                  <a:schemeClr val="bg1"/>
                </a:solidFill>
                <a:latin typeface="+mj-lt"/>
              </a:rPr>
              <a:t>WG7 – Wind Lidar Ontology </a:t>
            </a:r>
            <a:r>
              <a:rPr lang="en-GB" sz="4400" b="1" dirty="0">
                <a:solidFill>
                  <a:schemeClr val="bg1"/>
                </a:solidFill>
                <a:latin typeface="+mj-lt"/>
              </a:rPr>
              <a:t>Group</a:t>
            </a:r>
          </a:p>
        </p:txBody>
      </p:sp>
      <p:sp>
        <p:nvSpPr>
          <p:cNvPr id="4" name="Text Placeholder 3"/>
          <p:cNvSpPr>
            <a:spLocks noGrp="1"/>
          </p:cNvSpPr>
          <p:nvPr>
            <p:ph type="body" sz="quarter" idx="4294967295"/>
          </p:nvPr>
        </p:nvSpPr>
        <p:spPr>
          <a:xfrm>
            <a:off x="520700" y="1341438"/>
            <a:ext cx="11150600" cy="766762"/>
          </a:xfrm>
          <a:solidFill>
            <a:srgbClr val="21A130"/>
          </a:solidFill>
        </p:spPr>
        <p:txBody>
          <a:bodyPr>
            <a:noAutofit/>
          </a:bodyPr>
          <a:lstStyle/>
          <a:p>
            <a:pPr marL="0" indent="0">
              <a:buNone/>
            </a:pPr>
            <a:r>
              <a:rPr lang="de-DE" sz="4800" b="1" dirty="0" smtClean="0">
                <a:solidFill>
                  <a:schemeClr val="bg1"/>
                </a:solidFill>
                <a:latin typeface="+mj-lt"/>
              </a:rPr>
              <a:t>The team</a:t>
            </a:r>
            <a:endParaRPr lang="de-DE" sz="4800" b="1" dirty="0">
              <a:solidFill>
                <a:schemeClr val="bg1"/>
              </a:solidFill>
              <a:latin typeface="+mj-lt"/>
            </a:endParaRPr>
          </a:p>
        </p:txBody>
      </p:sp>
      <p:sp>
        <p:nvSpPr>
          <p:cNvPr id="8" name="Rectangle 1">
            <a:extLst>
              <a:ext uri="{FF2B5EF4-FFF2-40B4-BE49-F238E27FC236}">
                <a16:creationId xmlns:a16="http://schemas.microsoft.com/office/drawing/2014/main" id="{CC086E40-A92D-1AD2-F7CF-3A1B2F6CEE46}"/>
              </a:ext>
            </a:extLst>
          </p:cNvPr>
          <p:cNvSpPr txBox="1">
            <a:spLocks noChangeArrowheads="1"/>
          </p:cNvSpPr>
          <p:nvPr/>
        </p:nvSpPr>
        <p:spPr bwMode="auto">
          <a:xfrm>
            <a:off x="762794" y="2394040"/>
            <a:ext cx="11429206" cy="279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87993" marR="0" indent="-287993" algn="l" defTabSz="1219170" rtl="0" eaLnBrk="1" fontAlgn="auto" latinLnBrk="0" hangingPunct="1">
              <a:lnSpc>
                <a:spcPct val="100000"/>
              </a:lnSpc>
              <a:spcBef>
                <a:spcPts val="2933"/>
              </a:spcBef>
              <a:spcAft>
                <a:spcPts val="0"/>
              </a:spcAft>
              <a:buClr>
                <a:schemeClr val="bg1">
                  <a:lumMod val="65000"/>
                </a:schemeClr>
              </a:buClr>
              <a:buSzPct val="100000"/>
              <a:buFont typeface="Calibri" panose="020F0502020204030204" pitchFamily="34" charset="0"/>
              <a:buNone/>
              <a:tabLst/>
              <a:defRPr lang="en-US" sz="2133" kern="1200" baseline="0" dirty="0" smtClean="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spcAft>
                <a:spcPts val="300"/>
              </a:spcAft>
            </a:pPr>
            <a:r>
              <a:rPr lang="de-DE" sz="2300" b="1" dirty="0" smtClean="0">
                <a:solidFill>
                  <a:schemeClr val="bg2">
                    <a:lumMod val="25000"/>
                  </a:schemeClr>
                </a:solidFill>
                <a:ea typeface="Calibri" panose="020F0502020204030204" pitchFamily="34" charset="0"/>
              </a:rPr>
              <a:t>Aidan Keane – Renewable energy consultant @wood – </a:t>
            </a:r>
            <a:r>
              <a:rPr lang="de-DE" sz="2300" b="1" dirty="0" smtClean="0">
                <a:solidFill>
                  <a:schemeClr val="bg2">
                    <a:lumMod val="25000"/>
                  </a:schemeClr>
                </a:solidFill>
                <a:ea typeface="Calibri" panose="020F0502020204030204" pitchFamily="34" charset="0"/>
                <a:hlinkClick r:id="rId3"/>
              </a:rPr>
              <a:t>aidan.keane@woodplc.com</a:t>
            </a:r>
            <a:endParaRPr lang="de-DE" sz="2300" b="1" dirty="0" smtClean="0">
              <a:solidFill>
                <a:schemeClr val="bg2">
                  <a:lumMod val="25000"/>
                </a:schemeClr>
              </a:solidFill>
              <a:ea typeface="Calibri" panose="020F0502020204030204" pitchFamily="34" charset="0"/>
            </a:endParaRPr>
          </a:p>
          <a:p>
            <a:pPr marL="0" indent="0">
              <a:spcBef>
                <a:spcPts val="600"/>
              </a:spcBef>
              <a:spcAft>
                <a:spcPts val="300"/>
              </a:spcAft>
            </a:pPr>
            <a:r>
              <a:rPr lang="de-DE" sz="2300" b="1" dirty="0" smtClean="0">
                <a:solidFill>
                  <a:schemeClr val="bg2">
                    <a:lumMod val="25000"/>
                  </a:schemeClr>
                </a:solidFill>
                <a:ea typeface="Calibri" panose="020F0502020204030204" pitchFamily="34" charset="0"/>
              </a:rPr>
              <a:t>Andy Clifton – Andy @Enviconnect – </a:t>
            </a:r>
            <a:r>
              <a:rPr lang="de-DE" sz="2300" b="1" u="sng" dirty="0" smtClean="0">
                <a:solidFill>
                  <a:schemeClr val="bg2">
                    <a:lumMod val="25000"/>
                  </a:schemeClr>
                </a:solidFill>
                <a:ea typeface="Times New Roman" panose="02020603050405020304" pitchFamily="18" charset="0"/>
                <a:hlinkClick r:id="rId4"/>
              </a:rPr>
              <a:t>andy.clifton@enviconnect.de</a:t>
            </a:r>
            <a:endParaRPr lang="de-DE" sz="2300" b="1" dirty="0">
              <a:solidFill>
                <a:schemeClr val="bg2">
                  <a:lumMod val="25000"/>
                </a:schemeClr>
              </a:solidFill>
              <a:ea typeface="Times New Roman" panose="02020603050405020304" pitchFamily="18" charset="0"/>
            </a:endParaRPr>
          </a:p>
          <a:p>
            <a:pPr marL="0" indent="0">
              <a:spcBef>
                <a:spcPts val="600"/>
              </a:spcBef>
              <a:spcAft>
                <a:spcPts val="300"/>
              </a:spcAft>
            </a:pPr>
            <a:r>
              <a:rPr lang="de-DE" sz="2300" b="1" dirty="0" smtClean="0">
                <a:solidFill>
                  <a:schemeClr val="bg2">
                    <a:lumMod val="25000"/>
                  </a:schemeClr>
                </a:solidFill>
                <a:ea typeface="Calibri" panose="020F0502020204030204" pitchFamily="34" charset="0"/>
              </a:rPr>
              <a:t>Ashim Giyanani – @Fraunhofer – </a:t>
            </a:r>
            <a:r>
              <a:rPr lang="de-DE" sz="2300" b="1" dirty="0" smtClean="0">
                <a:solidFill>
                  <a:schemeClr val="bg2">
                    <a:lumMod val="25000"/>
                  </a:schemeClr>
                </a:solidFill>
                <a:ea typeface="Calibri" panose="020F0502020204030204" pitchFamily="34" charset="0"/>
                <a:hlinkClick r:id="rId5"/>
              </a:rPr>
              <a:t>ashim.giyanani@iwes.fraunhofer.de</a:t>
            </a:r>
            <a:endParaRPr lang="de-DE" sz="2300" b="1" dirty="0" smtClean="0">
              <a:solidFill>
                <a:schemeClr val="bg2">
                  <a:lumMod val="25000"/>
                </a:schemeClr>
              </a:solidFill>
              <a:ea typeface="Calibri" panose="020F0502020204030204" pitchFamily="34" charset="0"/>
            </a:endParaRPr>
          </a:p>
          <a:p>
            <a:pPr marL="0" indent="0">
              <a:spcBef>
                <a:spcPts val="600"/>
              </a:spcBef>
              <a:spcAft>
                <a:spcPts val="300"/>
              </a:spcAft>
            </a:pPr>
            <a:r>
              <a:rPr lang="de-DE" sz="2300" b="1" dirty="0" smtClean="0">
                <a:solidFill>
                  <a:schemeClr val="bg2">
                    <a:lumMod val="25000"/>
                  </a:schemeClr>
                </a:solidFill>
                <a:ea typeface="Calibri" panose="020F0502020204030204" pitchFamily="34" charset="0"/>
              </a:rPr>
              <a:t>Carlo Alberto Ratti – Wind Farm Analyst @Enlight – </a:t>
            </a:r>
            <a:r>
              <a:rPr lang="de-DE" sz="2300" b="1" dirty="0" smtClean="0">
                <a:solidFill>
                  <a:schemeClr val="bg2">
                    <a:lumMod val="25000"/>
                  </a:schemeClr>
                </a:solidFill>
                <a:ea typeface="Calibri" panose="020F0502020204030204" pitchFamily="34" charset="0"/>
                <a:hlinkClick r:id="rId6"/>
              </a:rPr>
              <a:t>carloar@enlightenergy.eu</a:t>
            </a:r>
            <a:endParaRPr lang="de-DE" sz="2300" b="1" dirty="0" smtClean="0">
              <a:solidFill>
                <a:schemeClr val="bg2">
                  <a:lumMod val="25000"/>
                </a:schemeClr>
              </a:solidFill>
              <a:ea typeface="Calibri" panose="020F0502020204030204" pitchFamily="34" charset="0"/>
            </a:endParaRPr>
          </a:p>
          <a:p>
            <a:pPr marL="0" indent="0">
              <a:spcBef>
                <a:spcPts val="600"/>
              </a:spcBef>
              <a:spcAft>
                <a:spcPts val="300"/>
              </a:spcAft>
            </a:pPr>
            <a:r>
              <a:rPr lang="de-DE" sz="2300" b="1" dirty="0" smtClean="0">
                <a:solidFill>
                  <a:schemeClr val="bg2">
                    <a:lumMod val="25000"/>
                  </a:schemeClr>
                </a:solidFill>
                <a:ea typeface="Calibri" panose="020F0502020204030204" pitchFamily="34" charset="0"/>
              </a:rPr>
              <a:t>Dexing Liu – Associate researcher @University of Stuttgart – SWE – </a:t>
            </a:r>
            <a:r>
              <a:rPr lang="de-DE" sz="2300" b="1" dirty="0" smtClean="0">
                <a:solidFill>
                  <a:schemeClr val="bg2">
                    <a:lumMod val="25000"/>
                  </a:schemeClr>
                </a:solidFill>
                <a:ea typeface="Calibri" panose="020F0502020204030204" pitchFamily="34" charset="0"/>
                <a:hlinkClick r:id="rId7"/>
              </a:rPr>
              <a:t>liu@IFB.Uni-Stuttgart.de</a:t>
            </a:r>
            <a:endParaRPr lang="de-DE" sz="2300" b="1" dirty="0" smtClean="0">
              <a:solidFill>
                <a:schemeClr val="bg2">
                  <a:lumMod val="25000"/>
                </a:schemeClr>
              </a:solidFill>
              <a:ea typeface="Calibri" panose="020F0502020204030204" pitchFamily="34" charset="0"/>
            </a:endParaRPr>
          </a:p>
          <a:p>
            <a:pPr marL="0" indent="0">
              <a:spcBef>
                <a:spcPts val="600"/>
              </a:spcBef>
              <a:spcAft>
                <a:spcPts val="300"/>
              </a:spcAft>
            </a:pPr>
            <a:r>
              <a:rPr lang="de-DE" sz="2300" b="1" dirty="0" smtClean="0">
                <a:solidFill>
                  <a:schemeClr val="bg2">
                    <a:lumMod val="25000"/>
                  </a:schemeClr>
                </a:solidFill>
                <a:ea typeface="Calibri" panose="020F0502020204030204" pitchFamily="34" charset="0"/>
              </a:rPr>
              <a:t>Francisco Costa – PhD student @University of Stuttgart – SWE – </a:t>
            </a:r>
            <a:r>
              <a:rPr lang="de-DE" sz="2300" b="1" u="sng" dirty="0" smtClean="0">
                <a:solidFill>
                  <a:srgbClr val="0563C1"/>
                </a:solidFill>
                <a:ea typeface="Calibri" panose="020F0502020204030204" pitchFamily="34" charset="0"/>
              </a:rPr>
              <a:t>costa</a:t>
            </a:r>
            <a:r>
              <a:rPr lang="de-DE" sz="2300" b="1" u="sng" dirty="0" smtClean="0">
                <a:solidFill>
                  <a:schemeClr val="bg2">
                    <a:lumMod val="25000"/>
                  </a:schemeClr>
                </a:solidFill>
                <a:ea typeface="Times New Roman" panose="02020603050405020304" pitchFamily="18" charset="0"/>
                <a:hlinkClick r:id="rId4"/>
              </a:rPr>
              <a:t>@ifb.uni-stuttgart.de</a:t>
            </a:r>
            <a:endParaRPr lang="de-DE" sz="2300" b="1" u="sng" dirty="0">
              <a:solidFill>
                <a:schemeClr val="bg2">
                  <a:lumMod val="25000"/>
                </a:schemeClr>
              </a:solidFill>
              <a:ea typeface="Times New Roman" panose="02020603050405020304" pitchFamily="18" charset="0"/>
            </a:endParaRPr>
          </a:p>
        </p:txBody>
      </p:sp>
      <p:sp>
        <p:nvSpPr>
          <p:cNvPr id="12" name="Footer Placeholder 11"/>
          <p:cNvSpPr>
            <a:spLocks noGrp="1"/>
          </p:cNvSpPr>
          <p:nvPr>
            <p:ph type="ftr" sz="quarter" idx="11"/>
          </p:nvPr>
        </p:nvSpPr>
        <p:spPr/>
        <p:txBody>
          <a:bodyPr/>
          <a:lstStyle/>
          <a:p>
            <a:r>
              <a:rPr lang="en-US" smtClean="0"/>
              <a:t>Task 52 General Meeting 2023 - WG7 Lidar Ontology Group</a:t>
            </a:r>
            <a:endParaRPr lang="de-DE"/>
          </a:p>
        </p:txBody>
      </p:sp>
      <p:sp>
        <p:nvSpPr>
          <p:cNvPr id="3" name="Date Placeholder 2"/>
          <p:cNvSpPr>
            <a:spLocks noGrp="1"/>
          </p:cNvSpPr>
          <p:nvPr>
            <p:ph type="dt" sz="half" idx="10"/>
          </p:nvPr>
        </p:nvSpPr>
        <p:spPr/>
        <p:txBody>
          <a:bodyPr/>
          <a:lstStyle/>
          <a:p>
            <a:r>
              <a:rPr lang="de-DE" smtClean="0"/>
              <a:t>13.06.2023</a:t>
            </a:r>
            <a:endParaRPr lang="de-DE"/>
          </a:p>
        </p:txBody>
      </p:sp>
      <p:sp>
        <p:nvSpPr>
          <p:cNvPr id="5" name="Slide Number Placeholder 4"/>
          <p:cNvSpPr>
            <a:spLocks noGrp="1"/>
          </p:cNvSpPr>
          <p:nvPr>
            <p:ph type="sldNum" sz="quarter" idx="12"/>
          </p:nvPr>
        </p:nvSpPr>
        <p:spPr/>
        <p:txBody>
          <a:bodyPr/>
          <a:lstStyle/>
          <a:p>
            <a:fld id="{7A3DF563-16AB-43AD-86E7-C3F3A909044D}" type="slidenum">
              <a:rPr lang="de-DE" smtClean="0"/>
              <a:t>2</a:t>
            </a:fld>
            <a:endParaRPr lang="de-DE"/>
          </a:p>
        </p:txBody>
      </p:sp>
    </p:spTree>
    <p:extLst>
      <p:ext uri="{BB962C8B-B14F-4D97-AF65-F5344CB8AC3E}">
        <p14:creationId xmlns:p14="http://schemas.microsoft.com/office/powerpoint/2010/main" val="2645141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36799"/>
            <a:ext cx="10515600" cy="3840163"/>
          </a:xfrm>
        </p:spPr>
        <p:txBody>
          <a:bodyPr/>
          <a:lstStyle/>
          <a:p>
            <a:pPr marL="514350" lvl="0" indent="-514350">
              <a:lnSpc>
                <a:spcPct val="100000"/>
              </a:lnSpc>
              <a:spcAft>
                <a:spcPts val="300"/>
              </a:spcAft>
              <a:buSzPct val="100000"/>
              <a:buFont typeface="+mj-lt"/>
              <a:buAutoNum type="arabicPeriod"/>
              <a:tabLst>
                <a:tab pos="457200" algn="l"/>
              </a:tabLst>
            </a:pPr>
            <a:r>
              <a:rPr lang="en-US" dirty="0">
                <a:solidFill>
                  <a:schemeClr val="bg2">
                    <a:lumMod val="25000"/>
                  </a:schemeClr>
                </a:solidFill>
                <a:latin typeface="Calibri" panose="020F0502020204030204" pitchFamily="34" charset="0"/>
                <a:ea typeface="Times New Roman" panose="02020603050405020304" pitchFamily="18" charset="0"/>
              </a:rPr>
              <a:t>Develop a formal, clear and dedicated controlled vocabulary for lidar terms</a:t>
            </a:r>
          </a:p>
          <a:p>
            <a:pPr marL="514350" lvl="0" indent="-514350">
              <a:lnSpc>
                <a:spcPct val="100000"/>
              </a:lnSpc>
              <a:spcAft>
                <a:spcPts val="300"/>
              </a:spcAft>
              <a:buSzPct val="100000"/>
              <a:buFont typeface="+mj-lt"/>
              <a:buAutoNum type="arabicPeriod"/>
              <a:tabLst>
                <a:tab pos="457200" algn="l"/>
              </a:tabLst>
            </a:pPr>
            <a:r>
              <a:rPr lang="en-US" dirty="0">
                <a:solidFill>
                  <a:schemeClr val="bg2">
                    <a:lumMod val="25000"/>
                  </a:schemeClr>
                </a:solidFill>
                <a:latin typeface="Calibri" panose="020F0502020204030204" pitchFamily="34" charset="0"/>
                <a:ea typeface="Times New Roman" panose="02020603050405020304" pitchFamily="18" charset="0"/>
              </a:rPr>
              <a:t>Convert lidar knowledge into FAIR (Findable, Accessible, Interoperable and Reusable) lidar knowledge</a:t>
            </a:r>
          </a:p>
          <a:p>
            <a:pPr marL="514350" lvl="0" indent="-514350">
              <a:lnSpc>
                <a:spcPct val="100000"/>
              </a:lnSpc>
              <a:spcAft>
                <a:spcPts val="300"/>
              </a:spcAft>
              <a:buSzPct val="100000"/>
              <a:buFont typeface="+mj-lt"/>
              <a:buAutoNum type="arabicPeriod"/>
              <a:tabLst>
                <a:tab pos="457200" algn="l"/>
              </a:tabLst>
            </a:pPr>
            <a:r>
              <a:rPr lang="en-US" dirty="0">
                <a:solidFill>
                  <a:schemeClr val="bg2">
                    <a:lumMod val="25000"/>
                  </a:schemeClr>
                </a:solidFill>
                <a:latin typeface="Calibri" panose="020F0502020204030204" pitchFamily="34" charset="0"/>
                <a:ea typeface="Times New Roman" panose="02020603050405020304" pitchFamily="18" charset="0"/>
              </a:rPr>
              <a:t>Long term updates and maintenance of the ontology</a:t>
            </a:r>
          </a:p>
          <a:p>
            <a:pPr marL="514350" indent="-514350">
              <a:buSzPct val="100000"/>
              <a:buFont typeface="+mj-lt"/>
              <a:buAutoNum type="arabicPeriod"/>
            </a:pPr>
            <a:endParaRPr lang="de-DE" dirty="0">
              <a:solidFill>
                <a:schemeClr val="bg2">
                  <a:lumMod val="25000"/>
                </a:schemeClr>
              </a:solidFill>
            </a:endParaRPr>
          </a:p>
        </p:txBody>
      </p:sp>
      <p:sp>
        <p:nvSpPr>
          <p:cNvPr id="4" name="Text Placeholder 1"/>
          <p:cNvSpPr txBox="1">
            <a:spLocks/>
          </p:cNvSpPr>
          <p:nvPr/>
        </p:nvSpPr>
        <p:spPr>
          <a:xfrm>
            <a:off x="520700" y="465842"/>
            <a:ext cx="11150600" cy="875596"/>
          </a:xfrm>
          <a:prstGeom prst="rect">
            <a:avLst/>
          </a:prstGeom>
          <a:solidFill>
            <a:srgbClr val="21A130"/>
          </a:solid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400" b="1" dirty="0">
                <a:solidFill>
                  <a:schemeClr val="bg1"/>
                </a:solidFill>
                <a:latin typeface="+mj-lt"/>
              </a:rPr>
              <a:t>WG7 – Wind Lidar Ontology Group</a:t>
            </a:r>
          </a:p>
        </p:txBody>
      </p:sp>
      <p:sp>
        <p:nvSpPr>
          <p:cNvPr id="5" name="Text Placeholder 3"/>
          <p:cNvSpPr txBox="1">
            <a:spLocks/>
          </p:cNvSpPr>
          <p:nvPr/>
        </p:nvSpPr>
        <p:spPr>
          <a:xfrm>
            <a:off x="520700" y="1341438"/>
            <a:ext cx="11150600" cy="766762"/>
          </a:xfrm>
          <a:prstGeom prst="rect">
            <a:avLst/>
          </a:prstGeom>
          <a:solidFill>
            <a:srgbClr val="21A130"/>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4800" b="1" dirty="0" smtClean="0">
                <a:solidFill>
                  <a:schemeClr val="bg1"/>
                </a:solidFill>
                <a:latin typeface="+mj-lt"/>
              </a:rPr>
              <a:t>Objectives</a:t>
            </a:r>
            <a:endParaRPr lang="de-DE" sz="4800" b="1" dirty="0">
              <a:solidFill>
                <a:schemeClr val="bg1"/>
              </a:solidFill>
              <a:latin typeface="+mj-lt"/>
            </a:endParaRPr>
          </a:p>
        </p:txBody>
      </p:sp>
      <p:sp>
        <p:nvSpPr>
          <p:cNvPr id="7" name="Footer Placeholder 6"/>
          <p:cNvSpPr>
            <a:spLocks noGrp="1"/>
          </p:cNvSpPr>
          <p:nvPr>
            <p:ph type="ftr" sz="quarter" idx="11"/>
          </p:nvPr>
        </p:nvSpPr>
        <p:spPr/>
        <p:txBody>
          <a:bodyPr/>
          <a:lstStyle/>
          <a:p>
            <a:r>
              <a:rPr lang="en-US" smtClean="0"/>
              <a:t>Task 52 General Meeting 2023 - WG7 Lidar Ontology Group</a:t>
            </a:r>
            <a:endParaRPr lang="de-DE"/>
          </a:p>
        </p:txBody>
      </p:sp>
      <p:sp>
        <p:nvSpPr>
          <p:cNvPr id="2" name="Date Placeholder 1"/>
          <p:cNvSpPr>
            <a:spLocks noGrp="1"/>
          </p:cNvSpPr>
          <p:nvPr>
            <p:ph type="dt" sz="half" idx="10"/>
          </p:nvPr>
        </p:nvSpPr>
        <p:spPr/>
        <p:txBody>
          <a:bodyPr/>
          <a:lstStyle/>
          <a:p>
            <a:r>
              <a:rPr lang="de-DE" smtClean="0"/>
              <a:t>13.06.2023</a:t>
            </a:r>
            <a:endParaRPr lang="de-DE"/>
          </a:p>
        </p:txBody>
      </p:sp>
      <p:sp>
        <p:nvSpPr>
          <p:cNvPr id="9" name="Slide Number Placeholder 8"/>
          <p:cNvSpPr>
            <a:spLocks noGrp="1"/>
          </p:cNvSpPr>
          <p:nvPr>
            <p:ph type="sldNum" sz="quarter" idx="12"/>
          </p:nvPr>
        </p:nvSpPr>
        <p:spPr/>
        <p:txBody>
          <a:bodyPr/>
          <a:lstStyle/>
          <a:p>
            <a:fld id="{7A3DF563-16AB-43AD-86E7-C3F3A909044D}" type="slidenum">
              <a:rPr lang="de-DE" smtClean="0"/>
              <a:t>3</a:t>
            </a:fld>
            <a:endParaRPr lang="de-DE"/>
          </a:p>
        </p:txBody>
      </p:sp>
    </p:spTree>
    <p:extLst>
      <p:ext uri="{BB962C8B-B14F-4D97-AF65-F5344CB8AC3E}">
        <p14:creationId xmlns:p14="http://schemas.microsoft.com/office/powerpoint/2010/main" val="2712158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3701143" y="1444230"/>
            <a:ext cx="8490857" cy="5457382"/>
          </a:xfrm>
          <a:prstGeom prst="rect">
            <a:avLst/>
          </a:prstGeom>
        </p:spPr>
      </p:pic>
      <p:sp>
        <p:nvSpPr>
          <p:cNvPr id="3" name="Content Placeholder 2"/>
          <p:cNvSpPr>
            <a:spLocks noGrp="1"/>
          </p:cNvSpPr>
          <p:nvPr>
            <p:ph idx="1"/>
          </p:nvPr>
        </p:nvSpPr>
        <p:spPr>
          <a:xfrm>
            <a:off x="838200" y="2336799"/>
            <a:ext cx="10515600" cy="3840163"/>
          </a:xfrm>
        </p:spPr>
        <p:txBody>
          <a:bodyPr/>
          <a:lstStyle/>
          <a:p>
            <a:pPr marL="514350" lvl="0" indent="-514350">
              <a:lnSpc>
                <a:spcPct val="100000"/>
              </a:lnSpc>
              <a:spcAft>
                <a:spcPts val="300"/>
              </a:spcAft>
              <a:buSzPct val="100000"/>
              <a:buFont typeface="+mj-lt"/>
              <a:buAutoNum type="arabicPeriod"/>
              <a:tabLst>
                <a:tab pos="457200" algn="l"/>
              </a:tabLst>
            </a:pPr>
            <a:r>
              <a:rPr lang="en-US" dirty="0" smtClean="0">
                <a:solidFill>
                  <a:schemeClr val="bg2">
                    <a:lumMod val="25000"/>
                  </a:schemeClr>
                </a:solidFill>
                <a:latin typeface="Calibri" panose="020F0502020204030204" pitchFamily="34" charset="0"/>
                <a:ea typeface="Times New Roman" panose="02020603050405020304" pitchFamily="18" charset="0"/>
              </a:rPr>
              <a:t>Create a working group</a:t>
            </a:r>
          </a:p>
          <a:p>
            <a:pPr marL="514350" lvl="0" indent="-514350">
              <a:lnSpc>
                <a:spcPct val="100000"/>
              </a:lnSpc>
              <a:spcAft>
                <a:spcPts val="300"/>
              </a:spcAft>
              <a:buSzPct val="100000"/>
              <a:buFont typeface="+mj-lt"/>
              <a:buAutoNum type="arabicPeriod"/>
              <a:tabLst>
                <a:tab pos="457200" algn="l"/>
              </a:tabLst>
            </a:pPr>
            <a:r>
              <a:rPr lang="en-US" dirty="0" smtClean="0">
                <a:solidFill>
                  <a:schemeClr val="bg2">
                    <a:lumMod val="25000"/>
                  </a:schemeClr>
                </a:solidFill>
                <a:latin typeface="Calibri" panose="020F0502020204030204" pitchFamily="34" charset="0"/>
                <a:ea typeface="Times New Roman" panose="02020603050405020304" pitchFamily="18" charset="0"/>
              </a:rPr>
              <a:t>The </a:t>
            </a:r>
            <a:r>
              <a:rPr lang="en-US" dirty="0" smtClean="0">
                <a:solidFill>
                  <a:schemeClr val="bg2">
                    <a:lumMod val="25000"/>
                  </a:schemeClr>
                </a:solidFill>
                <a:latin typeface="Calibri" panose="020F0502020204030204" pitchFamily="34" charset="0"/>
                <a:ea typeface="Times New Roman" panose="02020603050405020304" pitchFamily="18" charset="0"/>
                <a:sym typeface="Wingdings" panose="05000000000000000000" pitchFamily="2" charset="2"/>
              </a:rPr>
              <a:t>Mind map  Taxonomy</a:t>
            </a:r>
            <a:endParaRPr lang="en-US" dirty="0" smtClean="0">
              <a:solidFill>
                <a:schemeClr val="bg2">
                  <a:lumMod val="25000"/>
                </a:schemeClr>
              </a:solidFill>
              <a:latin typeface="Calibri" panose="020F0502020204030204" pitchFamily="34" charset="0"/>
              <a:ea typeface="Times New Roman" panose="02020603050405020304" pitchFamily="18" charset="0"/>
            </a:endParaRPr>
          </a:p>
          <a:p>
            <a:pPr marL="514350" indent="-514350">
              <a:lnSpc>
                <a:spcPct val="100000"/>
              </a:lnSpc>
              <a:spcAft>
                <a:spcPts val="300"/>
              </a:spcAft>
              <a:buSzPct val="100000"/>
              <a:buFont typeface="+mj-lt"/>
              <a:buAutoNum type="arabicPeriod"/>
              <a:tabLst>
                <a:tab pos="457200" algn="l"/>
              </a:tabLst>
            </a:pPr>
            <a:r>
              <a:rPr lang="de-DE" dirty="0" smtClean="0">
                <a:solidFill>
                  <a:schemeClr val="bg2">
                    <a:lumMod val="25000"/>
                  </a:schemeClr>
                </a:solidFill>
              </a:rPr>
              <a:t>Define </a:t>
            </a:r>
            <a:r>
              <a:rPr lang="de-DE" dirty="0">
                <a:solidFill>
                  <a:schemeClr val="bg2">
                    <a:lumMod val="25000"/>
                  </a:schemeClr>
                </a:solidFill>
              </a:rPr>
              <a:t>lidar </a:t>
            </a:r>
            <a:r>
              <a:rPr lang="de-DE" dirty="0" smtClean="0">
                <a:solidFill>
                  <a:schemeClr val="bg2">
                    <a:lumMod val="25000"/>
                  </a:schemeClr>
                </a:solidFill>
              </a:rPr>
              <a:t>concepts</a:t>
            </a:r>
          </a:p>
          <a:p>
            <a:pPr marL="514350" indent="-514350">
              <a:lnSpc>
                <a:spcPct val="100000"/>
              </a:lnSpc>
              <a:spcAft>
                <a:spcPts val="300"/>
              </a:spcAft>
              <a:buSzPct val="100000"/>
              <a:buFont typeface="+mj-lt"/>
              <a:buAutoNum type="arabicPeriod"/>
              <a:tabLst>
                <a:tab pos="457200" algn="l"/>
              </a:tabLst>
            </a:pPr>
            <a:r>
              <a:rPr lang="de-DE" dirty="0" smtClean="0">
                <a:solidFill>
                  <a:schemeClr val="bg2">
                    <a:lumMod val="25000"/>
                  </a:schemeClr>
                </a:solidFill>
              </a:rPr>
              <a:t>Deploy </a:t>
            </a:r>
            <a:r>
              <a:rPr lang="de-DE" dirty="0">
                <a:solidFill>
                  <a:schemeClr val="bg2">
                    <a:lumMod val="25000"/>
                  </a:schemeClr>
                </a:solidFill>
              </a:rPr>
              <a:t>lidar ontology</a:t>
            </a:r>
          </a:p>
          <a:p>
            <a:pPr marL="514350" indent="-514350">
              <a:lnSpc>
                <a:spcPct val="100000"/>
              </a:lnSpc>
              <a:spcAft>
                <a:spcPts val="300"/>
              </a:spcAft>
              <a:buSzPct val="100000"/>
              <a:buFont typeface="+mj-lt"/>
              <a:buAutoNum type="arabicPeriod"/>
              <a:tabLst>
                <a:tab pos="457200" algn="l"/>
              </a:tabLst>
            </a:pPr>
            <a:endParaRPr lang="de-DE" dirty="0" smtClean="0">
              <a:solidFill>
                <a:schemeClr val="bg2">
                  <a:lumMod val="25000"/>
                </a:schemeClr>
              </a:solidFill>
            </a:endParaRPr>
          </a:p>
          <a:p>
            <a:pPr marL="0" lvl="0" indent="0">
              <a:lnSpc>
                <a:spcPct val="100000"/>
              </a:lnSpc>
              <a:spcAft>
                <a:spcPts val="300"/>
              </a:spcAft>
              <a:buSzPct val="100000"/>
              <a:buNone/>
              <a:tabLst>
                <a:tab pos="457200" algn="l"/>
              </a:tabLst>
            </a:pPr>
            <a:endParaRPr lang="en-US" dirty="0">
              <a:solidFill>
                <a:schemeClr val="bg2">
                  <a:lumMod val="25000"/>
                </a:schemeClr>
              </a:solidFill>
              <a:latin typeface="Calibri" panose="020F0502020204030204" pitchFamily="34" charset="0"/>
              <a:ea typeface="Times New Roman" panose="02020603050405020304" pitchFamily="18" charset="0"/>
            </a:endParaRPr>
          </a:p>
          <a:p>
            <a:pPr marL="514350" indent="-514350">
              <a:buSzPct val="100000"/>
              <a:buFont typeface="+mj-lt"/>
              <a:buAutoNum type="arabicPeriod"/>
            </a:pPr>
            <a:endParaRPr lang="de-DE" dirty="0">
              <a:solidFill>
                <a:schemeClr val="bg2">
                  <a:lumMod val="25000"/>
                </a:schemeClr>
              </a:solidFill>
            </a:endParaRPr>
          </a:p>
        </p:txBody>
      </p:sp>
      <p:sp>
        <p:nvSpPr>
          <p:cNvPr id="4" name="Text Placeholder 1"/>
          <p:cNvSpPr txBox="1">
            <a:spLocks/>
          </p:cNvSpPr>
          <p:nvPr/>
        </p:nvSpPr>
        <p:spPr>
          <a:xfrm>
            <a:off x="520700" y="465842"/>
            <a:ext cx="11150600" cy="875596"/>
          </a:xfrm>
          <a:prstGeom prst="rect">
            <a:avLst/>
          </a:prstGeom>
          <a:solidFill>
            <a:srgbClr val="21A130"/>
          </a:solid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800" b="1" dirty="0">
                <a:solidFill>
                  <a:schemeClr val="bg1"/>
                </a:solidFill>
                <a:latin typeface="+mj-lt"/>
              </a:rPr>
              <a:t>WG7 – Wind Lidar Ontology Group</a:t>
            </a:r>
          </a:p>
        </p:txBody>
      </p:sp>
      <p:sp>
        <p:nvSpPr>
          <p:cNvPr id="5" name="Text Placeholder 3"/>
          <p:cNvSpPr txBox="1">
            <a:spLocks/>
          </p:cNvSpPr>
          <p:nvPr/>
        </p:nvSpPr>
        <p:spPr>
          <a:xfrm>
            <a:off x="520700" y="1341438"/>
            <a:ext cx="11150600" cy="766762"/>
          </a:xfrm>
          <a:prstGeom prst="rect">
            <a:avLst/>
          </a:prstGeom>
          <a:solidFill>
            <a:srgbClr val="21A130"/>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4800" b="1" dirty="0" smtClean="0">
                <a:solidFill>
                  <a:schemeClr val="bg1"/>
                </a:solidFill>
                <a:latin typeface="+mj-lt"/>
              </a:rPr>
              <a:t>The plan</a:t>
            </a:r>
            <a:endParaRPr lang="de-DE" sz="4800" b="1" dirty="0">
              <a:solidFill>
                <a:schemeClr val="bg1"/>
              </a:solidFill>
              <a:latin typeface="+mj-lt"/>
            </a:endParaRPr>
          </a:p>
        </p:txBody>
      </p:sp>
      <p:pic>
        <p:nvPicPr>
          <p:cNvPr id="25" name="Picture 24"/>
          <p:cNvPicPr>
            <a:picLocks noChangeAspect="1"/>
          </p:cNvPicPr>
          <p:nvPr/>
        </p:nvPicPr>
        <p:blipFill rotWithShape="1">
          <a:blip r:embed="rId4" cstate="hqprint">
            <a:extLst>
              <a:ext uri="{28A0092B-C50C-407E-A947-70E740481C1C}">
                <a14:useLocalDpi xmlns:a14="http://schemas.microsoft.com/office/drawing/2010/main" val="0"/>
              </a:ext>
            </a:extLst>
          </a:blip>
          <a:srcRect l="20666" t="20092" r="49607" b="60000"/>
          <a:stretch/>
        </p:blipFill>
        <p:spPr>
          <a:xfrm>
            <a:off x="773984" y="2321995"/>
            <a:ext cx="609600" cy="577374"/>
          </a:xfrm>
          <a:prstGeom prst="rect">
            <a:avLst/>
          </a:prstGeom>
        </p:spPr>
      </p:pic>
      <p:pic>
        <p:nvPicPr>
          <p:cNvPr id="26" name="Picture 25"/>
          <p:cNvPicPr>
            <a:picLocks noChangeAspect="1"/>
          </p:cNvPicPr>
          <p:nvPr/>
        </p:nvPicPr>
        <p:blipFill rotWithShape="1">
          <a:blip r:embed="rId4" cstate="hqprint">
            <a:extLst>
              <a:ext uri="{28A0092B-C50C-407E-A947-70E740481C1C}">
                <a14:useLocalDpi xmlns:a14="http://schemas.microsoft.com/office/drawing/2010/main" val="0"/>
              </a:ext>
            </a:extLst>
          </a:blip>
          <a:srcRect l="20666" t="20092" r="49607" b="60000"/>
          <a:stretch/>
        </p:blipFill>
        <p:spPr>
          <a:xfrm>
            <a:off x="774796" y="2926117"/>
            <a:ext cx="609600" cy="577374"/>
          </a:xfrm>
          <a:prstGeom prst="rect">
            <a:avLst/>
          </a:prstGeom>
        </p:spPr>
      </p:pic>
      <p:pic>
        <p:nvPicPr>
          <p:cNvPr id="27" name="Picture 26"/>
          <p:cNvPicPr>
            <a:picLocks noChangeAspect="1"/>
          </p:cNvPicPr>
          <p:nvPr/>
        </p:nvPicPr>
        <p:blipFill rotWithShape="1">
          <a:blip r:embed="rId4" cstate="hqprint">
            <a:extLst>
              <a:ext uri="{28A0092B-C50C-407E-A947-70E740481C1C}">
                <a14:useLocalDpi xmlns:a14="http://schemas.microsoft.com/office/drawing/2010/main" val="0"/>
              </a:ext>
            </a:extLst>
          </a:blip>
          <a:srcRect l="20666" t="20092" r="49607" b="60000"/>
          <a:stretch/>
        </p:blipFill>
        <p:spPr>
          <a:xfrm>
            <a:off x="773984" y="3530239"/>
            <a:ext cx="609600" cy="577374"/>
          </a:xfrm>
          <a:prstGeom prst="rect">
            <a:avLst/>
          </a:prstGeom>
        </p:spPr>
      </p:pic>
      <p:grpSp>
        <p:nvGrpSpPr>
          <p:cNvPr id="2" name="Group 1"/>
          <p:cNvGrpSpPr/>
          <p:nvPr/>
        </p:nvGrpSpPr>
        <p:grpSpPr>
          <a:xfrm>
            <a:off x="520700" y="3214804"/>
            <a:ext cx="11756529" cy="3888744"/>
            <a:chOff x="482351" y="3624953"/>
            <a:chExt cx="11756529" cy="3888744"/>
          </a:xfrm>
        </p:grpSpPr>
        <p:pic>
          <p:nvPicPr>
            <p:cNvPr id="28" name="Picture 27"/>
            <p:cNvPicPr>
              <a:picLocks noChangeAspect="1"/>
            </p:cNvPicPr>
            <p:nvPr/>
          </p:nvPicPr>
          <p:blipFill rotWithShape="1">
            <a:blip r:embed="rId5"/>
            <a:srcRect r="31323"/>
            <a:stretch/>
          </p:blipFill>
          <p:spPr>
            <a:xfrm>
              <a:off x="482351" y="4410230"/>
              <a:ext cx="11756529" cy="3103467"/>
            </a:xfrm>
            <a:prstGeom prst="rect">
              <a:avLst/>
            </a:prstGeom>
          </p:spPr>
        </p:pic>
        <p:sp>
          <p:nvSpPr>
            <p:cNvPr id="29" name="Down Arrow Callout 28"/>
            <p:cNvSpPr/>
            <p:nvPr/>
          </p:nvSpPr>
          <p:spPr>
            <a:xfrm>
              <a:off x="4839200" y="3624953"/>
              <a:ext cx="2147455" cy="1362244"/>
            </a:xfrm>
            <a:prstGeom prst="downArrowCallout">
              <a:avLst/>
            </a:prstGeom>
            <a:solidFill>
              <a:srgbClr val="00B0F0"/>
            </a:solidFill>
            <a:ln>
              <a:solidFill>
                <a:srgbClr val="0070C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t>Definitions</a:t>
              </a:r>
              <a:endParaRPr lang="de-DE" sz="3200" b="1" dirty="0"/>
            </a:p>
          </p:txBody>
        </p:sp>
      </p:grpSp>
      <p:pic>
        <p:nvPicPr>
          <p:cNvPr id="31" name="Picture 30"/>
          <p:cNvPicPr>
            <a:picLocks noChangeAspect="1"/>
          </p:cNvPicPr>
          <p:nvPr/>
        </p:nvPicPr>
        <p:blipFill rotWithShape="1">
          <a:blip r:embed="rId4" cstate="hqprint">
            <a:extLst>
              <a:ext uri="{28A0092B-C50C-407E-A947-70E740481C1C}">
                <a14:useLocalDpi xmlns:a14="http://schemas.microsoft.com/office/drawing/2010/main" val="0"/>
              </a:ext>
            </a:extLst>
          </a:blip>
          <a:srcRect l="20666" t="20092" r="49607" b="60000"/>
          <a:stretch/>
        </p:blipFill>
        <p:spPr>
          <a:xfrm>
            <a:off x="773984" y="4134361"/>
            <a:ext cx="609600" cy="577374"/>
          </a:xfrm>
          <a:prstGeom prst="rect">
            <a:avLst/>
          </a:prstGeom>
        </p:spPr>
      </p:pic>
      <p:sp>
        <p:nvSpPr>
          <p:cNvPr id="7" name="Date Placeholder 6"/>
          <p:cNvSpPr>
            <a:spLocks noGrp="1"/>
          </p:cNvSpPr>
          <p:nvPr>
            <p:ph type="dt" sz="half" idx="10"/>
          </p:nvPr>
        </p:nvSpPr>
        <p:spPr/>
        <p:txBody>
          <a:bodyPr/>
          <a:lstStyle/>
          <a:p>
            <a:r>
              <a:rPr lang="de-DE" smtClean="0"/>
              <a:t>13.06.2023</a:t>
            </a:r>
            <a:endParaRPr lang="de-DE"/>
          </a:p>
        </p:txBody>
      </p:sp>
    </p:spTree>
    <p:extLst>
      <p:ext uri="{BB962C8B-B14F-4D97-AF65-F5344CB8AC3E}">
        <p14:creationId xmlns:p14="http://schemas.microsoft.com/office/powerpoint/2010/main" val="41017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txBox="1">
            <a:spLocks/>
          </p:cNvSpPr>
          <p:nvPr/>
        </p:nvSpPr>
        <p:spPr>
          <a:xfrm>
            <a:off x="520700" y="465842"/>
            <a:ext cx="11150600" cy="875596"/>
          </a:xfrm>
          <a:prstGeom prst="rect">
            <a:avLst/>
          </a:prstGeom>
          <a:solidFill>
            <a:srgbClr val="21A130"/>
          </a:solid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800" b="1" dirty="0">
                <a:solidFill>
                  <a:schemeClr val="bg1"/>
                </a:solidFill>
                <a:latin typeface="+mj-lt"/>
              </a:rPr>
              <a:t>WG7 – Wind Lidar Ontology Group</a:t>
            </a:r>
          </a:p>
        </p:txBody>
      </p:sp>
      <p:sp>
        <p:nvSpPr>
          <p:cNvPr id="5" name="Text Placeholder 3"/>
          <p:cNvSpPr txBox="1">
            <a:spLocks/>
          </p:cNvSpPr>
          <p:nvPr/>
        </p:nvSpPr>
        <p:spPr>
          <a:xfrm>
            <a:off x="520700" y="1341438"/>
            <a:ext cx="11150600" cy="766762"/>
          </a:xfrm>
          <a:prstGeom prst="rect">
            <a:avLst/>
          </a:prstGeom>
          <a:solidFill>
            <a:srgbClr val="21A130"/>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4800" b="1" dirty="0" smtClean="0">
                <a:solidFill>
                  <a:schemeClr val="bg1"/>
                </a:solidFill>
                <a:latin typeface="+mj-lt"/>
              </a:rPr>
              <a:t>The Lidar Ontology</a:t>
            </a:r>
            <a:endParaRPr lang="de-DE" sz="4800" b="1" dirty="0">
              <a:solidFill>
                <a:schemeClr val="bg1"/>
              </a:solidFill>
              <a:latin typeface="+mj-lt"/>
            </a:endParaRPr>
          </a:p>
        </p:txBody>
      </p:sp>
      <p:pic>
        <p:nvPicPr>
          <p:cNvPr id="30" name="Picture 29">
            <a:hlinkClick r:id="rId3"/>
          </p:cNvPr>
          <p:cNvPicPr>
            <a:picLocks noChangeAspect="1"/>
          </p:cNvPicPr>
          <p:nvPr/>
        </p:nvPicPr>
        <p:blipFill>
          <a:blip r:embed="rId4"/>
          <a:stretch>
            <a:fillRect/>
          </a:stretch>
        </p:blipFill>
        <p:spPr>
          <a:xfrm>
            <a:off x="2438400" y="2217034"/>
            <a:ext cx="7315200" cy="4549627"/>
          </a:xfrm>
          <a:prstGeom prst="rect">
            <a:avLst/>
          </a:prstGeom>
        </p:spPr>
      </p:pic>
      <p:sp>
        <p:nvSpPr>
          <p:cNvPr id="6" name="Slide Number Placeholder 5"/>
          <p:cNvSpPr>
            <a:spLocks noGrp="1"/>
          </p:cNvSpPr>
          <p:nvPr>
            <p:ph type="sldNum" sz="quarter" idx="12"/>
          </p:nvPr>
        </p:nvSpPr>
        <p:spPr/>
        <p:txBody>
          <a:bodyPr/>
          <a:lstStyle/>
          <a:p>
            <a:fld id="{7A3DF563-16AB-43AD-86E7-C3F3A909044D}" type="slidenum">
              <a:rPr lang="de-DE" smtClean="0"/>
              <a:t>5</a:t>
            </a:fld>
            <a:endParaRPr lang="de-DE"/>
          </a:p>
        </p:txBody>
      </p:sp>
    </p:spTree>
    <p:extLst>
      <p:ext uri="{BB962C8B-B14F-4D97-AF65-F5344CB8AC3E}">
        <p14:creationId xmlns:p14="http://schemas.microsoft.com/office/powerpoint/2010/main" val="1964823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txBox="1">
            <a:spLocks/>
          </p:cNvSpPr>
          <p:nvPr/>
        </p:nvSpPr>
        <p:spPr>
          <a:xfrm>
            <a:off x="520700" y="465842"/>
            <a:ext cx="11150600" cy="875596"/>
          </a:xfrm>
          <a:prstGeom prst="rect">
            <a:avLst/>
          </a:prstGeom>
          <a:solidFill>
            <a:srgbClr val="21A130"/>
          </a:solid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800" b="1" dirty="0">
                <a:solidFill>
                  <a:schemeClr val="bg1"/>
                </a:solidFill>
                <a:latin typeface="+mj-lt"/>
              </a:rPr>
              <a:t>WG7 – Wind Lidar Ontology Group</a:t>
            </a:r>
          </a:p>
        </p:txBody>
      </p:sp>
      <p:sp>
        <p:nvSpPr>
          <p:cNvPr id="5" name="Text Placeholder 3"/>
          <p:cNvSpPr txBox="1">
            <a:spLocks/>
          </p:cNvSpPr>
          <p:nvPr/>
        </p:nvSpPr>
        <p:spPr>
          <a:xfrm>
            <a:off x="520700" y="1341438"/>
            <a:ext cx="11150600" cy="766762"/>
          </a:xfrm>
          <a:prstGeom prst="rect">
            <a:avLst/>
          </a:prstGeom>
          <a:solidFill>
            <a:srgbClr val="21A130"/>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4800" b="1" dirty="0" smtClean="0">
                <a:solidFill>
                  <a:schemeClr val="bg1"/>
                </a:solidFill>
                <a:latin typeface="+mj-lt"/>
              </a:rPr>
              <a:t>Deliverables </a:t>
            </a:r>
            <a:endParaRPr lang="de-DE" sz="4800" b="1" dirty="0">
              <a:solidFill>
                <a:schemeClr val="bg1"/>
              </a:solidFill>
              <a:latin typeface="+mj-lt"/>
            </a:endParaRPr>
          </a:p>
        </p:txBody>
      </p:sp>
      <p:pic>
        <p:nvPicPr>
          <p:cNvPr id="10" name="Picture 9"/>
          <p:cNvPicPr>
            <a:picLocks noChangeAspect="1"/>
          </p:cNvPicPr>
          <p:nvPr/>
        </p:nvPicPr>
        <p:blipFill>
          <a:blip r:embed="rId3"/>
          <a:stretch>
            <a:fillRect/>
          </a:stretch>
        </p:blipFill>
        <p:spPr>
          <a:xfrm>
            <a:off x="7012762" y="2585132"/>
            <a:ext cx="4159847" cy="3584500"/>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rotWithShape="1">
          <a:blip r:embed="rId4" cstate="hqprint">
            <a:extLst>
              <a:ext uri="{28A0092B-C50C-407E-A947-70E740481C1C}">
                <a14:useLocalDpi xmlns:a14="http://schemas.microsoft.com/office/drawing/2010/main" val="0"/>
              </a:ext>
            </a:extLst>
          </a:blip>
          <a:srcRect l="25588" r="23947"/>
          <a:stretch/>
        </p:blipFill>
        <p:spPr>
          <a:xfrm>
            <a:off x="10226818" y="2217034"/>
            <a:ext cx="894992" cy="931093"/>
          </a:xfrm>
          <a:prstGeom prst="rect">
            <a:avLst/>
          </a:prstGeom>
        </p:spPr>
      </p:pic>
      <p:sp>
        <p:nvSpPr>
          <p:cNvPr id="35" name="TextBox 34"/>
          <p:cNvSpPr txBox="1"/>
          <p:nvPr/>
        </p:nvSpPr>
        <p:spPr>
          <a:xfrm>
            <a:off x="953702" y="7211416"/>
            <a:ext cx="5650299" cy="369332"/>
          </a:xfrm>
          <a:prstGeom prst="rect">
            <a:avLst/>
          </a:prstGeom>
          <a:noFill/>
        </p:spPr>
        <p:txBody>
          <a:bodyPr wrap="square" rtlCol="0">
            <a:spAutoFit/>
          </a:bodyPr>
          <a:lstStyle/>
          <a:p>
            <a:pPr marL="285750" indent="-285750">
              <a:buFont typeface="Arial" panose="020B0604020202020204" pitchFamily="34" charset="0"/>
              <a:buChar char="•"/>
            </a:pPr>
            <a:endParaRPr lang="de-DE" b="1" i="1" dirty="0"/>
          </a:p>
        </p:txBody>
      </p:sp>
      <p:sp>
        <p:nvSpPr>
          <p:cNvPr id="37" name="Footer Placeholder 36"/>
          <p:cNvSpPr>
            <a:spLocks noGrp="1"/>
          </p:cNvSpPr>
          <p:nvPr>
            <p:ph type="ftr" sz="quarter" idx="11"/>
          </p:nvPr>
        </p:nvSpPr>
        <p:spPr/>
        <p:txBody>
          <a:bodyPr/>
          <a:lstStyle/>
          <a:p>
            <a:r>
              <a:rPr lang="en-US" smtClean="0"/>
              <a:t>Task 52 General Meeting 2023 - WG7 Lidar Ontology Group</a:t>
            </a:r>
            <a:endParaRPr lang="de-DE"/>
          </a:p>
        </p:txBody>
      </p:sp>
      <p:pic>
        <p:nvPicPr>
          <p:cNvPr id="39" name="Picture 38"/>
          <p:cNvPicPr>
            <a:picLocks noChangeAspect="1"/>
          </p:cNvPicPr>
          <p:nvPr/>
        </p:nvPicPr>
        <p:blipFill rotWithShape="1">
          <a:blip r:embed="rId5"/>
          <a:srcRect r="3768"/>
          <a:stretch/>
        </p:blipFill>
        <p:spPr>
          <a:xfrm>
            <a:off x="735693" y="2598142"/>
            <a:ext cx="5691414" cy="3571490"/>
          </a:xfrm>
          <a:prstGeom prst="rect">
            <a:avLst/>
          </a:prstGeom>
          <a:effectLst>
            <a:outerShdw blurRad="50800" dist="38100" dir="2700000" algn="tl" rotWithShape="0">
              <a:prstClr val="black">
                <a:alpha val="40000"/>
              </a:prstClr>
            </a:outerShdw>
          </a:effectLst>
        </p:spPr>
      </p:pic>
      <p:sp>
        <p:nvSpPr>
          <p:cNvPr id="2" name="Date Placeholder 1"/>
          <p:cNvSpPr>
            <a:spLocks noGrp="1"/>
          </p:cNvSpPr>
          <p:nvPr>
            <p:ph type="dt" sz="half" idx="10"/>
          </p:nvPr>
        </p:nvSpPr>
        <p:spPr/>
        <p:txBody>
          <a:bodyPr/>
          <a:lstStyle/>
          <a:p>
            <a:r>
              <a:rPr lang="de-DE" smtClean="0"/>
              <a:t>13.06.2023</a:t>
            </a:r>
            <a:endParaRPr lang="de-DE"/>
          </a:p>
        </p:txBody>
      </p:sp>
      <p:sp>
        <p:nvSpPr>
          <p:cNvPr id="3" name="Slide Number Placeholder 2"/>
          <p:cNvSpPr>
            <a:spLocks noGrp="1"/>
          </p:cNvSpPr>
          <p:nvPr>
            <p:ph type="sldNum" sz="quarter" idx="12"/>
          </p:nvPr>
        </p:nvSpPr>
        <p:spPr/>
        <p:txBody>
          <a:bodyPr/>
          <a:lstStyle/>
          <a:p>
            <a:fld id="{7A3DF563-16AB-43AD-86E7-C3F3A909044D}" type="slidenum">
              <a:rPr lang="de-DE" smtClean="0"/>
              <a:t>6</a:t>
            </a:fld>
            <a:endParaRPr lang="de-DE"/>
          </a:p>
        </p:txBody>
      </p:sp>
    </p:spTree>
    <p:extLst>
      <p:ext uri="{BB962C8B-B14F-4D97-AF65-F5344CB8AC3E}">
        <p14:creationId xmlns:p14="http://schemas.microsoft.com/office/powerpoint/2010/main" val="2875986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icture 1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6485" y="1253276"/>
            <a:ext cx="9079030" cy="4507658"/>
          </a:xfrm>
          <a:prstGeom prst="rect">
            <a:avLst/>
          </a:prstGeom>
        </p:spPr>
      </p:pic>
      <p:sp>
        <p:nvSpPr>
          <p:cNvPr id="2" name="Title 1"/>
          <p:cNvSpPr>
            <a:spLocks noGrp="1"/>
          </p:cNvSpPr>
          <p:nvPr>
            <p:ph type="title"/>
          </p:nvPr>
        </p:nvSpPr>
        <p:spPr>
          <a:solidFill>
            <a:srgbClr val="21A130"/>
          </a:solidFill>
        </p:spPr>
        <p:txBody>
          <a:bodyPr>
            <a:normAutofit/>
          </a:bodyPr>
          <a:lstStyle/>
          <a:p>
            <a:r>
              <a:rPr lang="de-DE" sz="4800" b="1" dirty="0" smtClean="0">
                <a:solidFill>
                  <a:schemeClr val="bg1"/>
                </a:solidFill>
              </a:rPr>
              <a:t>Jupyter</a:t>
            </a:r>
            <a:r>
              <a:rPr lang="de-DE" sz="4800" b="1" dirty="0" smtClean="0">
                <a:solidFill>
                  <a:schemeClr val="bg1"/>
                </a:solidFill>
                <a:latin typeface="+mn-lt"/>
              </a:rPr>
              <a:t> </a:t>
            </a:r>
            <a:r>
              <a:rPr lang="de-DE" sz="4800" b="1" dirty="0" smtClean="0">
                <a:solidFill>
                  <a:schemeClr val="bg1"/>
                </a:solidFill>
              </a:rPr>
              <a:t>notebook</a:t>
            </a:r>
            <a:endParaRPr lang="de-DE" sz="4800" b="1" dirty="0">
              <a:solidFill>
                <a:schemeClr val="bg1"/>
              </a:solidFill>
            </a:endParaRPr>
          </a:p>
        </p:txBody>
      </p:sp>
      <p:sp>
        <p:nvSpPr>
          <p:cNvPr id="4" name="Date Placeholder 3"/>
          <p:cNvSpPr>
            <a:spLocks noGrp="1"/>
          </p:cNvSpPr>
          <p:nvPr>
            <p:ph type="dt" sz="half" idx="10"/>
          </p:nvPr>
        </p:nvSpPr>
        <p:spPr/>
        <p:txBody>
          <a:bodyPr/>
          <a:lstStyle/>
          <a:p>
            <a:r>
              <a:rPr lang="de-DE" smtClean="0"/>
              <a:t>13.06.2023</a:t>
            </a:r>
            <a:endParaRPr lang="de-DE"/>
          </a:p>
        </p:txBody>
      </p:sp>
      <p:sp>
        <p:nvSpPr>
          <p:cNvPr id="5" name="Footer Placeholder 4"/>
          <p:cNvSpPr>
            <a:spLocks noGrp="1"/>
          </p:cNvSpPr>
          <p:nvPr>
            <p:ph type="ftr" sz="quarter" idx="11"/>
          </p:nvPr>
        </p:nvSpPr>
        <p:spPr/>
        <p:txBody>
          <a:bodyPr/>
          <a:lstStyle/>
          <a:p>
            <a:r>
              <a:rPr lang="en-US" dirty="0" smtClean="0"/>
              <a:t>Task 52 General Meeting 2023 - WG7 Lidar Ontology Group</a:t>
            </a:r>
            <a:endParaRPr lang="de-DE" dirty="0"/>
          </a:p>
        </p:txBody>
      </p:sp>
      <p:sp>
        <p:nvSpPr>
          <p:cNvPr id="6" name="Slide Number Placeholder 5"/>
          <p:cNvSpPr>
            <a:spLocks noGrp="1"/>
          </p:cNvSpPr>
          <p:nvPr>
            <p:ph type="sldNum" sz="quarter" idx="12"/>
          </p:nvPr>
        </p:nvSpPr>
        <p:spPr/>
        <p:txBody>
          <a:bodyPr/>
          <a:lstStyle/>
          <a:p>
            <a:fld id="{7A3DF563-16AB-43AD-86E7-C3F3A909044D}" type="slidenum">
              <a:rPr lang="de-DE" smtClean="0"/>
              <a:t>7</a:t>
            </a:fld>
            <a:endParaRPr lang="de-DE"/>
          </a:p>
        </p:txBody>
      </p:sp>
      <p:sp>
        <p:nvSpPr>
          <p:cNvPr id="119" name="Content Placeholder 2"/>
          <p:cNvSpPr txBox="1">
            <a:spLocks/>
          </p:cNvSpPr>
          <p:nvPr/>
        </p:nvSpPr>
        <p:spPr>
          <a:xfrm>
            <a:off x="838200" y="1851659"/>
            <a:ext cx="10515600" cy="3840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300"/>
              </a:spcAft>
              <a:buSzPct val="100000"/>
              <a:buNone/>
              <a:tabLst>
                <a:tab pos="457200" algn="l"/>
              </a:tabLst>
            </a:pPr>
            <a:r>
              <a:rPr lang="en-US" dirty="0" smtClean="0">
                <a:solidFill>
                  <a:schemeClr val="bg2">
                    <a:lumMod val="25000"/>
                  </a:schemeClr>
                </a:solidFill>
                <a:latin typeface="Calibri" panose="020F0502020204030204" pitchFamily="34" charset="0"/>
                <a:ea typeface="Times New Roman" panose="02020603050405020304" pitchFamily="18" charset="0"/>
              </a:rPr>
              <a:t>The application: Wind simulator </a:t>
            </a:r>
          </a:p>
          <a:p>
            <a:pPr marL="514350" indent="-514350">
              <a:buSzPct val="100000"/>
              <a:buFont typeface="+mj-lt"/>
              <a:buAutoNum type="arabicPeriod"/>
            </a:pPr>
            <a:endParaRPr lang="de-DE" dirty="0">
              <a:solidFill>
                <a:schemeClr val="bg2">
                  <a:lumMod val="25000"/>
                </a:schemeClr>
              </a:solidFill>
            </a:endParaRPr>
          </a:p>
        </p:txBody>
      </p:sp>
    </p:spTree>
    <p:extLst>
      <p:ext uri="{BB962C8B-B14F-4D97-AF65-F5344CB8AC3E}">
        <p14:creationId xmlns:p14="http://schemas.microsoft.com/office/powerpoint/2010/main" val="1492736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38200" y="365125"/>
            <a:ext cx="7035800" cy="1325563"/>
          </a:xfrm>
          <a:prstGeom prst="rect">
            <a:avLst/>
          </a:prstGeom>
          <a:solidFill>
            <a:srgbClr val="21A13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4800" b="1" smtClean="0">
                <a:solidFill>
                  <a:schemeClr val="bg1"/>
                </a:solidFill>
              </a:rPr>
              <a:t>Jupyter</a:t>
            </a:r>
            <a:r>
              <a:rPr lang="de-DE" sz="4800" b="1" smtClean="0">
                <a:solidFill>
                  <a:schemeClr val="bg1"/>
                </a:solidFill>
                <a:latin typeface="+mn-lt"/>
              </a:rPr>
              <a:t> </a:t>
            </a:r>
            <a:r>
              <a:rPr lang="de-DE" sz="4800" b="1" smtClean="0">
                <a:solidFill>
                  <a:schemeClr val="bg1"/>
                </a:solidFill>
              </a:rPr>
              <a:t>notebook</a:t>
            </a:r>
            <a:endParaRPr lang="de-DE" sz="4800" b="1" dirty="0">
              <a:solidFill>
                <a:schemeClr val="bg1"/>
              </a:solidFill>
            </a:endParaRPr>
          </a:p>
        </p:txBody>
      </p:sp>
      <p:sp>
        <p:nvSpPr>
          <p:cNvPr id="4" name="Date Placeholder 3"/>
          <p:cNvSpPr>
            <a:spLocks noGrp="1"/>
          </p:cNvSpPr>
          <p:nvPr>
            <p:ph type="dt" sz="half" idx="10"/>
          </p:nvPr>
        </p:nvSpPr>
        <p:spPr/>
        <p:txBody>
          <a:bodyPr/>
          <a:lstStyle/>
          <a:p>
            <a:r>
              <a:rPr lang="de-DE" smtClean="0"/>
              <a:t>13.06.2023</a:t>
            </a:r>
            <a:endParaRPr lang="de-DE"/>
          </a:p>
        </p:txBody>
      </p:sp>
      <p:sp>
        <p:nvSpPr>
          <p:cNvPr id="5" name="Footer Placeholder 4"/>
          <p:cNvSpPr>
            <a:spLocks noGrp="1"/>
          </p:cNvSpPr>
          <p:nvPr>
            <p:ph type="ftr" sz="quarter" idx="11"/>
          </p:nvPr>
        </p:nvSpPr>
        <p:spPr/>
        <p:txBody>
          <a:bodyPr/>
          <a:lstStyle/>
          <a:p>
            <a:r>
              <a:rPr lang="en-US" smtClean="0"/>
              <a:t>Task 52 General Meeting 2023 - WG7 Lidar Ontology Group</a:t>
            </a:r>
            <a:endParaRPr lang="de-DE"/>
          </a:p>
        </p:txBody>
      </p:sp>
      <p:sp>
        <p:nvSpPr>
          <p:cNvPr id="6" name="Slide Number Placeholder 5"/>
          <p:cNvSpPr>
            <a:spLocks noGrp="1"/>
          </p:cNvSpPr>
          <p:nvPr>
            <p:ph type="sldNum" sz="quarter" idx="12"/>
          </p:nvPr>
        </p:nvSpPr>
        <p:spPr/>
        <p:txBody>
          <a:bodyPr/>
          <a:lstStyle/>
          <a:p>
            <a:fld id="{7A3DF563-16AB-43AD-86E7-C3F3A909044D}" type="slidenum">
              <a:rPr lang="de-DE" smtClean="0"/>
              <a:t>8</a:t>
            </a:fld>
            <a:endParaRPr lang="de-DE"/>
          </a:p>
        </p:txBody>
      </p:sp>
      <p:pic>
        <p:nvPicPr>
          <p:cNvPr id="21" name="Picture 20"/>
          <p:cNvPicPr>
            <a:picLocks noChangeAspect="1"/>
          </p:cNvPicPr>
          <p:nvPr/>
        </p:nvPicPr>
        <p:blipFill rotWithShape="1">
          <a:blip r:embed="rId3">
            <a:extLst>
              <a:ext uri="{28A0092B-C50C-407E-A947-70E740481C1C}">
                <a14:useLocalDpi xmlns:a14="http://schemas.microsoft.com/office/drawing/2010/main" val="0"/>
              </a:ext>
            </a:extLst>
          </a:blip>
          <a:srcRect r="49552"/>
          <a:stretch/>
        </p:blipFill>
        <p:spPr>
          <a:xfrm>
            <a:off x="581404" y="2902838"/>
            <a:ext cx="4445701" cy="2555391"/>
          </a:xfrm>
          <a:prstGeom prst="rect">
            <a:avLst/>
          </a:prstGeom>
          <a:ln w="28575">
            <a:solidFill>
              <a:schemeClr val="tx1"/>
            </a:solidFill>
          </a:ln>
          <a:effectLst>
            <a:outerShdw blurRad="50800" dist="38100" dir="5400000" algn="t" rotWithShape="0">
              <a:prstClr val="black">
                <a:alpha val="40000"/>
              </a:prstClr>
            </a:outerShdw>
          </a:effectLst>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6464" y="2511935"/>
            <a:ext cx="6068272" cy="1238423"/>
          </a:xfrm>
          <a:prstGeom prst="rect">
            <a:avLst/>
          </a:prstGeom>
          <a:ln w="28575">
            <a:solidFill>
              <a:schemeClr val="tx1"/>
            </a:solidFill>
          </a:ln>
          <a:effectLst>
            <a:outerShdw blurRad="50800" dist="38100" dir="5400000" algn="t" rotWithShape="0">
              <a:prstClr val="black">
                <a:alpha val="40000"/>
              </a:prstClr>
            </a:outerShdw>
          </a:effectLst>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6351" y="4176711"/>
            <a:ext cx="3163590" cy="2015708"/>
          </a:xfrm>
          <a:prstGeom prst="rect">
            <a:avLst/>
          </a:prstGeom>
          <a:ln w="28575">
            <a:solidFill>
              <a:schemeClr val="tx1"/>
            </a:solidFill>
          </a:ln>
          <a:effectLst>
            <a:outerShdw blurRad="50800" dist="38100" dir="5400000" algn="t" rotWithShape="0">
              <a:prstClr val="black">
                <a:alpha val="40000"/>
              </a:prstClr>
            </a:outerShdw>
          </a:effectLst>
        </p:spPr>
      </p:pic>
      <p:sp>
        <p:nvSpPr>
          <p:cNvPr id="9" name="Rectangle 8"/>
          <p:cNvSpPr/>
          <p:nvPr/>
        </p:nvSpPr>
        <p:spPr>
          <a:xfrm>
            <a:off x="330200" y="2511935"/>
            <a:ext cx="6096000" cy="307777"/>
          </a:xfrm>
          <a:prstGeom prst="rect">
            <a:avLst/>
          </a:prstGeom>
        </p:spPr>
        <p:txBody>
          <a:bodyPr>
            <a:spAutoFit/>
          </a:bodyPr>
          <a:lstStyle/>
          <a:p>
            <a:r>
              <a:rPr lang="de-DE" sz="1400" dirty="0"/>
              <a:t>Visit </a:t>
            </a:r>
            <a:r>
              <a:rPr lang="de-DE" sz="1400" dirty="0">
                <a:hlinkClick r:id="rId6"/>
              </a:rPr>
              <a:t>https://data.windenergy.dtu.dk/ontologies/view/ontolidar/en/</a:t>
            </a:r>
            <a:endParaRPr lang="de-DE" sz="1400" dirty="0"/>
          </a:p>
        </p:txBody>
      </p:sp>
      <p:sp>
        <p:nvSpPr>
          <p:cNvPr id="11" name="Rectangle 10"/>
          <p:cNvSpPr/>
          <p:nvPr/>
        </p:nvSpPr>
        <p:spPr>
          <a:xfrm>
            <a:off x="581404" y="4591010"/>
            <a:ext cx="1014836" cy="1619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ight Arrow 14"/>
          <p:cNvSpPr/>
          <p:nvPr/>
        </p:nvSpPr>
        <p:spPr>
          <a:xfrm rot="10800000">
            <a:off x="1689902" y="4429549"/>
            <a:ext cx="828675" cy="484845"/>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57729" y="-104424"/>
            <a:ext cx="4968753" cy="2466942"/>
          </a:xfrm>
          <a:prstGeom prst="rect">
            <a:avLst/>
          </a:prstGeom>
        </p:spPr>
      </p:pic>
      <p:sp>
        <p:nvSpPr>
          <p:cNvPr id="30" name="Rectangle 29"/>
          <p:cNvSpPr/>
          <p:nvPr/>
        </p:nvSpPr>
        <p:spPr>
          <a:xfrm>
            <a:off x="7157729" y="1582056"/>
            <a:ext cx="1224271" cy="675594"/>
          </a:xfrm>
          <a:prstGeom prst="rect">
            <a:avLst/>
          </a:prstGeom>
          <a:solidFill>
            <a:srgbClr val="4472C4">
              <a:alpha val="18039"/>
            </a:srgbClr>
          </a:solidFill>
          <a:ln w="57150">
            <a:solidFill>
              <a:srgbClr val="AC2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Content Placeholder 2"/>
          <p:cNvSpPr txBox="1">
            <a:spLocks/>
          </p:cNvSpPr>
          <p:nvPr/>
        </p:nvSpPr>
        <p:spPr>
          <a:xfrm>
            <a:off x="838200" y="1851659"/>
            <a:ext cx="10515600" cy="3840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300"/>
              </a:spcAft>
              <a:buSzPct val="100000"/>
              <a:buNone/>
              <a:tabLst>
                <a:tab pos="457200" algn="l"/>
              </a:tabLst>
            </a:pPr>
            <a:r>
              <a:rPr lang="en-US" dirty="0" smtClean="0">
                <a:solidFill>
                  <a:schemeClr val="bg2">
                    <a:lumMod val="25000"/>
                  </a:schemeClr>
                </a:solidFill>
                <a:latin typeface="Calibri" panose="020F0502020204030204" pitchFamily="34" charset="0"/>
                <a:ea typeface="Times New Roman" panose="02020603050405020304" pitchFamily="18" charset="0"/>
              </a:rPr>
              <a:t>The inputs</a:t>
            </a:r>
          </a:p>
          <a:p>
            <a:pPr marL="514350" indent="-514350">
              <a:buSzPct val="100000"/>
              <a:buFont typeface="+mj-lt"/>
              <a:buAutoNum type="arabicPeriod"/>
            </a:pPr>
            <a:endParaRPr lang="de-DE" dirty="0">
              <a:solidFill>
                <a:schemeClr val="bg2">
                  <a:lumMod val="25000"/>
                </a:schemeClr>
              </a:solidFill>
            </a:endParaRPr>
          </a:p>
        </p:txBody>
      </p:sp>
    </p:spTree>
    <p:extLst>
      <p:ext uri="{BB962C8B-B14F-4D97-AF65-F5344CB8AC3E}">
        <p14:creationId xmlns:p14="http://schemas.microsoft.com/office/powerpoint/2010/main" val="2508124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de-DE" smtClean="0"/>
              <a:t>13.06.2023</a:t>
            </a:r>
            <a:endParaRPr lang="de-DE"/>
          </a:p>
        </p:txBody>
      </p:sp>
      <p:sp>
        <p:nvSpPr>
          <p:cNvPr id="5" name="Footer Placeholder 4"/>
          <p:cNvSpPr>
            <a:spLocks noGrp="1"/>
          </p:cNvSpPr>
          <p:nvPr>
            <p:ph type="ftr" sz="quarter" idx="11"/>
          </p:nvPr>
        </p:nvSpPr>
        <p:spPr/>
        <p:txBody>
          <a:bodyPr/>
          <a:lstStyle/>
          <a:p>
            <a:r>
              <a:rPr lang="en-US" smtClean="0"/>
              <a:t>Task 52 General Meeting 2023 - WG7 Lidar Ontology Group</a:t>
            </a:r>
            <a:endParaRPr lang="de-DE"/>
          </a:p>
        </p:txBody>
      </p:sp>
      <p:sp>
        <p:nvSpPr>
          <p:cNvPr id="6" name="Slide Number Placeholder 5"/>
          <p:cNvSpPr>
            <a:spLocks noGrp="1"/>
          </p:cNvSpPr>
          <p:nvPr>
            <p:ph type="sldNum" sz="quarter" idx="12"/>
          </p:nvPr>
        </p:nvSpPr>
        <p:spPr/>
        <p:txBody>
          <a:bodyPr/>
          <a:lstStyle/>
          <a:p>
            <a:fld id="{7A3DF563-16AB-43AD-86E7-C3F3A909044D}" type="slidenum">
              <a:rPr lang="de-DE" smtClean="0"/>
              <a:t>9</a:t>
            </a:fld>
            <a:endParaRPr lang="de-DE"/>
          </a:p>
        </p:txBody>
      </p:sp>
      <p:sp>
        <p:nvSpPr>
          <p:cNvPr id="8" name="Title 1"/>
          <p:cNvSpPr>
            <a:spLocks noGrp="1"/>
          </p:cNvSpPr>
          <p:nvPr>
            <p:ph type="title"/>
          </p:nvPr>
        </p:nvSpPr>
        <p:spPr>
          <a:xfrm>
            <a:off x="838200" y="365125"/>
            <a:ext cx="10515600" cy="1325563"/>
          </a:xfrm>
        </p:spPr>
        <p:txBody>
          <a:bodyPr/>
          <a:lstStyle/>
          <a:p>
            <a:r>
              <a:rPr lang="de-DE" dirty="0" smtClean="0"/>
              <a:t>Jupyter notebook</a:t>
            </a:r>
            <a:endParaRPr lang="de-DE" dirty="0"/>
          </a:p>
        </p:txBody>
      </p:sp>
      <p:pic>
        <p:nvPicPr>
          <p:cNvPr id="10" name="Picture 9"/>
          <p:cNvPicPr>
            <a:picLocks noChangeAspect="1"/>
          </p:cNvPicPr>
          <p:nvPr/>
        </p:nvPicPr>
        <p:blipFill rotWithShape="1">
          <a:blip r:embed="rId3"/>
          <a:srcRect l="110" t="1435" r="1"/>
          <a:stretch/>
        </p:blipFill>
        <p:spPr>
          <a:xfrm>
            <a:off x="517525" y="2689224"/>
            <a:ext cx="11474450" cy="2835275"/>
          </a:xfrm>
          <a:prstGeom prst="rect">
            <a:avLst/>
          </a:prstGeom>
          <a:ln w="28575">
            <a:solidFill>
              <a:schemeClr val="tx1"/>
            </a:solidFill>
          </a:ln>
          <a:effectLst>
            <a:outerShdw blurRad="50800" dist="38100" dir="5400000" algn="t" rotWithShape="0">
              <a:prstClr val="black">
                <a:alpha val="40000"/>
              </a:prstClr>
            </a:outerShdw>
          </a:effectLst>
        </p:spPr>
      </p:pic>
      <p:sp>
        <p:nvSpPr>
          <p:cNvPr id="15" name="Title 1"/>
          <p:cNvSpPr txBox="1">
            <a:spLocks/>
          </p:cNvSpPr>
          <p:nvPr/>
        </p:nvSpPr>
        <p:spPr>
          <a:xfrm>
            <a:off x="838200" y="365125"/>
            <a:ext cx="7035800" cy="1325563"/>
          </a:xfrm>
          <a:prstGeom prst="rect">
            <a:avLst/>
          </a:prstGeom>
          <a:solidFill>
            <a:srgbClr val="21A13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4800" b="1" smtClean="0">
                <a:solidFill>
                  <a:schemeClr val="bg1"/>
                </a:solidFill>
              </a:rPr>
              <a:t>Jupyter</a:t>
            </a:r>
            <a:r>
              <a:rPr lang="de-DE" sz="4800" b="1" smtClean="0">
                <a:solidFill>
                  <a:schemeClr val="bg1"/>
                </a:solidFill>
                <a:latin typeface="+mn-lt"/>
              </a:rPr>
              <a:t> </a:t>
            </a:r>
            <a:r>
              <a:rPr lang="de-DE" sz="4800" b="1" smtClean="0">
                <a:solidFill>
                  <a:schemeClr val="bg1"/>
                </a:solidFill>
              </a:rPr>
              <a:t>notebook</a:t>
            </a:r>
            <a:endParaRPr lang="de-DE" sz="4800" b="1" dirty="0">
              <a:solidFill>
                <a:schemeClr val="bg1"/>
              </a:solidFill>
            </a:endParaRPr>
          </a:p>
        </p:txBody>
      </p:sp>
      <p:sp>
        <p:nvSpPr>
          <p:cNvPr id="16" name="Content Placeholder 2"/>
          <p:cNvSpPr txBox="1">
            <a:spLocks/>
          </p:cNvSpPr>
          <p:nvPr/>
        </p:nvSpPr>
        <p:spPr>
          <a:xfrm>
            <a:off x="838200" y="1851659"/>
            <a:ext cx="10515600" cy="3840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300"/>
              </a:spcAft>
              <a:buSzPct val="100000"/>
              <a:buNone/>
              <a:tabLst>
                <a:tab pos="457200" algn="l"/>
              </a:tabLst>
            </a:pPr>
            <a:r>
              <a:rPr lang="en-US" dirty="0" smtClean="0">
                <a:solidFill>
                  <a:schemeClr val="bg2">
                    <a:lumMod val="25000"/>
                  </a:schemeClr>
                </a:solidFill>
                <a:latin typeface="Calibri" panose="020F0502020204030204" pitchFamily="34" charset="0"/>
                <a:ea typeface="Times New Roman" panose="02020603050405020304" pitchFamily="18" charset="0"/>
              </a:rPr>
              <a:t>The output</a:t>
            </a:r>
          </a:p>
          <a:p>
            <a:pPr marL="514350" indent="-514350">
              <a:buSzPct val="100000"/>
              <a:buFont typeface="+mj-lt"/>
              <a:buAutoNum type="arabicPeriod"/>
            </a:pPr>
            <a:endParaRPr lang="de-DE" dirty="0">
              <a:solidFill>
                <a:schemeClr val="bg2">
                  <a:lumMod val="25000"/>
                </a:schemeClr>
              </a:solidFill>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7729" y="-118938"/>
            <a:ext cx="4968753" cy="2466942"/>
          </a:xfrm>
          <a:prstGeom prst="rect">
            <a:avLst/>
          </a:prstGeom>
        </p:spPr>
      </p:pic>
      <p:sp>
        <p:nvSpPr>
          <p:cNvPr id="13" name="Rectangle 12"/>
          <p:cNvSpPr/>
          <p:nvPr/>
        </p:nvSpPr>
        <p:spPr>
          <a:xfrm>
            <a:off x="8781688" y="1610836"/>
            <a:ext cx="1784712" cy="579120"/>
          </a:xfrm>
          <a:prstGeom prst="rect">
            <a:avLst/>
          </a:prstGeom>
          <a:solidFill>
            <a:srgbClr val="4472C4">
              <a:alpha val="18039"/>
            </a:srgbClr>
          </a:solidFill>
          <a:ln w="57150">
            <a:solidFill>
              <a:srgbClr val="AC2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3839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7150">
          <a:solidFill>
            <a:schemeClr val="tx1"/>
          </a:solidFill>
          <a:tailEnd type="stealth"/>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2502028-807e-4b43-8e56-7157eaccf0d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AC93B768BFC15D49BAC930655450D61C" ma:contentTypeVersion="11" ma:contentTypeDescription="Ein neues Dokument erstellen." ma:contentTypeScope="" ma:versionID="d0bc33de88728472c0681cb1eaf68fbe">
  <xsd:schema xmlns:xsd="http://www.w3.org/2001/XMLSchema" xmlns:xs="http://www.w3.org/2001/XMLSchema" xmlns:p="http://schemas.microsoft.com/office/2006/metadata/properties" xmlns:ns2="b2502028-807e-4b43-8e56-7157eaccf0dc" xmlns:ns3="e57300e8-58be-4b76-ad54-22cdc2cad476" targetNamespace="http://schemas.microsoft.com/office/2006/metadata/properties" ma:root="true" ma:fieldsID="f5cddb6ea41befbb327a7ad0e46446da" ns2:_="" ns3:_="">
    <xsd:import namespace="b2502028-807e-4b43-8e56-7157eaccf0dc"/>
    <xsd:import namespace="e57300e8-58be-4b76-ad54-22cdc2cad47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502028-807e-4b43-8e56-7157eaccf0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ildmarkierungen" ma:readOnly="false" ma:fieldId="{5cf76f15-5ced-4ddc-b409-7134ff3c332f}" ma:taxonomyMulti="true" ma:sspId="6eb20c4f-c5c2-492b-9954-d638c64bfe97"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57300e8-58be-4b76-ad54-22cdc2cad476"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155AC-5FF3-45DC-9183-811F3212D93E}">
  <ds:schemaRefs>
    <ds:schemaRef ds:uri="http://purl.org/dc/terms/"/>
    <ds:schemaRef ds:uri="b2502028-807e-4b43-8e56-7157eaccf0dc"/>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purl.org/dc/dcmitype/"/>
    <ds:schemaRef ds:uri="http://schemas.microsoft.com/office/infopath/2007/PartnerControls"/>
    <ds:schemaRef ds:uri="e57300e8-58be-4b76-ad54-22cdc2cad476"/>
    <ds:schemaRef ds:uri="http://www.w3.org/XML/1998/namespace"/>
  </ds:schemaRefs>
</ds:datastoreItem>
</file>

<file path=customXml/itemProps2.xml><?xml version="1.0" encoding="utf-8"?>
<ds:datastoreItem xmlns:ds="http://schemas.openxmlformats.org/officeDocument/2006/customXml" ds:itemID="{A83C8B8D-22F5-4426-A062-A3D1A5760A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502028-807e-4b43-8e56-7157eaccf0dc"/>
    <ds:schemaRef ds:uri="e57300e8-58be-4b76-ad54-22cdc2cad4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135977-C0BC-4DA6-8836-EE103E0502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1401</Words>
  <Application>Microsoft Office PowerPoint</Application>
  <PresentationFormat>Widescreen</PresentationFormat>
  <Paragraphs>171</Paragraphs>
  <Slides>13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Frutiger LT Com 55 Roman</vt:lpstr>
      <vt:lpstr>Frutiger LT Com 65 Bold</vt:lpstr>
      <vt:lpstr>Frutiger LT Std 45 Light</vt:lpstr>
      <vt:lpstr>Segoe UI</vt:lpstr>
      <vt:lpstr>Times New Roman</vt:lpstr>
      <vt:lpstr>Wingdings</vt:lpstr>
      <vt:lpstr>Office</vt:lpstr>
      <vt:lpstr>PowerPoint Presentation</vt:lpstr>
      <vt:lpstr>PowerPoint Presentation</vt:lpstr>
      <vt:lpstr>PowerPoint Presentation</vt:lpstr>
      <vt:lpstr>PowerPoint Presentation</vt:lpstr>
      <vt:lpstr>PowerPoint Presentation</vt:lpstr>
      <vt:lpstr>PowerPoint Presentation</vt:lpstr>
      <vt:lpstr>Jupyter notebook</vt:lpstr>
      <vt:lpstr>PowerPoint Presentation</vt:lpstr>
      <vt:lpstr>Jupyter notebook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Patschke, Erik</dc:creator>
  <cp:lastModifiedBy>Costa, Francisco</cp:lastModifiedBy>
  <cp:revision>139</cp:revision>
  <dcterms:created xsi:type="dcterms:W3CDTF">2021-12-16T09:37:00Z</dcterms:created>
  <dcterms:modified xsi:type="dcterms:W3CDTF">2023-06-12T17:36:31Z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0x010100AC93B768BFC15D49BAC930655450D61C</vt:lpwstr>
  </property>
</Properties>
</file>