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16-08-2023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16-08-2023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16-08-2023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16-08-2023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16-08-2023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16-08-2023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16-08-2023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16-08-2023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16-08-2023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16-08-2023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16-08-2023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16-08-2023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16-08-2023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16-08-2023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16-08-2023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LAB01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LAB01 ZYBO Z7</a:t>
            </a:r>
          </a:p>
          <a:p>
            <a:r>
              <a:rPr lang="es-CL" sz="2400" b="1" dirty="0"/>
              <a:t>Hola Mundo VHDL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Desarrolle un Código en VHDL que sea capaz de generar un </a:t>
            </a:r>
            <a:r>
              <a:rPr lang="es-CL" b="1" dirty="0" err="1"/>
              <a:t>timer</a:t>
            </a:r>
            <a:r>
              <a:rPr lang="es-CL" b="1" dirty="0"/>
              <a:t> , utilizando el </a:t>
            </a:r>
            <a:r>
              <a:rPr lang="es-CL" b="1" dirty="0" err="1"/>
              <a:t>clock</a:t>
            </a:r>
            <a:r>
              <a:rPr lang="es-CL" b="1" dirty="0"/>
              <a:t> maestro de la ZYBO Z7. </a:t>
            </a:r>
          </a:p>
          <a:p>
            <a:endParaRPr lang="es-CL" b="1" dirty="0"/>
          </a:p>
          <a:p>
            <a:r>
              <a:rPr lang="es-CL" b="1" dirty="0"/>
              <a:t>Utilice un </a:t>
            </a:r>
            <a:r>
              <a:rPr lang="es-CL" b="1" dirty="0" err="1"/>
              <a:t>pre-escalador</a:t>
            </a:r>
            <a:r>
              <a:rPr lang="es-CL" b="1" dirty="0"/>
              <a:t> para obtener 4 salidas diferentes en el </a:t>
            </a:r>
            <a:r>
              <a:rPr lang="es-CL" b="1" dirty="0" err="1"/>
              <a:t>clock</a:t>
            </a:r>
            <a:r>
              <a:rPr lang="es-CL" b="1" dirty="0"/>
              <a:t>. </a:t>
            </a:r>
          </a:p>
          <a:p>
            <a:endParaRPr lang="es-CL" b="1" dirty="0"/>
          </a:p>
          <a:p>
            <a:r>
              <a:rPr lang="es-CL" b="1" dirty="0"/>
              <a:t>Conecte cada una de las salidas de su </a:t>
            </a:r>
            <a:r>
              <a:rPr lang="es-CL" b="1" dirty="0" err="1"/>
              <a:t>timer</a:t>
            </a:r>
            <a:r>
              <a:rPr lang="es-CL" b="1" dirty="0"/>
              <a:t> a un LED de la ZYBO Z7. Cada led debe parpadear al doble de la frecuencia del LED aledaño, aumentando la frecuencia de izquierda a derecha. La menor frecuencia es de 1 Segunda. Es decir 500ms </a:t>
            </a:r>
            <a:r>
              <a:rPr lang="es-CL" b="1" dirty="0" err="1"/>
              <a:t>on</a:t>
            </a:r>
            <a:r>
              <a:rPr lang="es-CL" b="1" dirty="0"/>
              <a:t> y 500ms off.</a:t>
            </a:r>
          </a:p>
          <a:p>
            <a:endParaRPr lang="es-CL" b="1" dirty="0"/>
          </a:p>
          <a:p>
            <a:r>
              <a:rPr lang="es-CL" b="1" dirty="0"/>
              <a:t>Asocia cada uno de los 4 interruptores de la ZYBO para activar o desactivar cada una de los </a:t>
            </a:r>
            <a:r>
              <a:rPr lang="es-CL" b="1" dirty="0" err="1"/>
              <a:t>LEDs</a:t>
            </a:r>
            <a:r>
              <a:rPr lang="es-CL" b="1" dirty="0"/>
              <a:t>.</a:t>
            </a:r>
          </a:p>
          <a:p>
            <a:endParaRPr lang="es-CL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28567</TotalTime>
  <Words>151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360</cp:revision>
  <dcterms:created xsi:type="dcterms:W3CDTF">2020-09-13T21:19:33Z</dcterms:created>
  <dcterms:modified xsi:type="dcterms:W3CDTF">2023-08-16T14:03:36Z</dcterms:modified>
</cp:coreProperties>
</file>