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14-08-2024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14-08-2024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14-08-2024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14-08-2024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14-08-2024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14-08-2024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14-08-2024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14-08-2024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14-08-2024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14-08-2024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14-08-2024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14-08-2024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14-08-2024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14-08-2024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14-08-2024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LAB01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LAB01 ZYBO Z7</a:t>
            </a:r>
          </a:p>
          <a:p>
            <a:r>
              <a:rPr lang="es-CL" sz="2400" b="1" dirty="0"/>
              <a:t>Hola Mundo VHDL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2" y="1414057"/>
            <a:ext cx="111496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L" b="1" dirty="0"/>
              <a:t>Desarrolle un Código en VHDL que sea capaz de generar un </a:t>
            </a:r>
            <a:r>
              <a:rPr lang="es-CL" b="1" dirty="0" err="1"/>
              <a:t>timer</a:t>
            </a:r>
            <a:r>
              <a:rPr lang="es-CL" b="1" dirty="0"/>
              <a:t>, utilizando el </a:t>
            </a:r>
            <a:r>
              <a:rPr lang="es-CL" b="1" dirty="0" err="1"/>
              <a:t>clock</a:t>
            </a:r>
            <a:r>
              <a:rPr lang="es-CL" b="1" dirty="0"/>
              <a:t> maestro de la ZYBO Z7. </a:t>
            </a:r>
          </a:p>
          <a:p>
            <a:pPr marL="342900" indent="-342900">
              <a:buFont typeface="+mj-lt"/>
              <a:buAutoNum type="arabicPeriod"/>
            </a:pPr>
            <a:endParaRPr lang="es-CL" b="1" dirty="0"/>
          </a:p>
          <a:p>
            <a:pPr marL="342900" indent="-342900">
              <a:buFont typeface="+mj-lt"/>
              <a:buAutoNum type="arabicPeriod"/>
            </a:pPr>
            <a:r>
              <a:rPr lang="es-CL" b="1" dirty="0"/>
              <a:t>Utilice un </a:t>
            </a:r>
            <a:r>
              <a:rPr lang="es-CL" b="1" dirty="0" err="1"/>
              <a:t>pre-escalador</a:t>
            </a:r>
            <a:r>
              <a:rPr lang="es-CL" b="1" dirty="0"/>
              <a:t> de </a:t>
            </a:r>
            <a:r>
              <a:rPr lang="es-CL" b="1" dirty="0" err="1"/>
              <a:t>clock</a:t>
            </a:r>
            <a:r>
              <a:rPr lang="es-CL" b="1" dirty="0"/>
              <a:t> para obtener 4 salidas de </a:t>
            </a:r>
            <a:r>
              <a:rPr lang="es-CL" b="1" dirty="0" err="1"/>
              <a:t>clock</a:t>
            </a:r>
            <a:r>
              <a:rPr lang="es-CL" b="1" dirty="0"/>
              <a:t> diferentes en un mismo </a:t>
            </a:r>
            <a:r>
              <a:rPr lang="es-CL" b="1" dirty="0" err="1"/>
              <a:t>entity</a:t>
            </a:r>
            <a:r>
              <a:rPr lang="es-CL" b="1"/>
              <a:t>.</a:t>
            </a:r>
            <a:endParaRPr lang="es-CL" b="1" dirty="0"/>
          </a:p>
          <a:p>
            <a:pPr marL="342900" indent="-342900">
              <a:buFont typeface="+mj-lt"/>
              <a:buAutoNum type="arabicPeriod"/>
            </a:pPr>
            <a:endParaRPr lang="es-CL" b="1" dirty="0"/>
          </a:p>
          <a:p>
            <a:pPr marL="342900" indent="-342900">
              <a:buFont typeface="+mj-lt"/>
              <a:buAutoNum type="arabicPeriod"/>
            </a:pPr>
            <a:r>
              <a:rPr lang="es-CL" b="1" dirty="0"/>
              <a:t>Conecte cada una de las salidas de su </a:t>
            </a:r>
            <a:r>
              <a:rPr lang="es-CL" b="1" dirty="0" err="1"/>
              <a:t>timer</a:t>
            </a:r>
            <a:r>
              <a:rPr lang="es-CL" b="1" dirty="0"/>
              <a:t> a un LED de la ZYBO Z7. Cada led debe parpadear al doble de la frecuencia del LED aledaño, aumentando la frecuencia de izquierda a derecha. </a:t>
            </a:r>
            <a:r>
              <a:rPr lang="es-CL" b="1" dirty="0" err="1"/>
              <a:t>Ud</a:t>
            </a:r>
            <a:r>
              <a:rPr lang="es-CL" b="1" dirty="0"/>
              <a:t> escoge las frecuencias de parpadeo.</a:t>
            </a:r>
          </a:p>
          <a:p>
            <a:pPr marL="342900" indent="-342900">
              <a:buFont typeface="+mj-lt"/>
              <a:buAutoNum type="arabicPeriod"/>
            </a:pPr>
            <a:endParaRPr lang="es-CL" b="1" dirty="0"/>
          </a:p>
          <a:p>
            <a:pPr marL="342900" indent="-342900">
              <a:buFont typeface="+mj-lt"/>
              <a:buAutoNum type="arabicPeriod"/>
            </a:pPr>
            <a:r>
              <a:rPr lang="es-CL" b="1" dirty="0"/>
              <a:t>Asocia cada uno de los 4 interruptores de la ZYBO para activar o desactivar cada una de los </a:t>
            </a:r>
            <a:r>
              <a:rPr lang="es-CL" b="1" dirty="0" err="1"/>
              <a:t>LEDs</a:t>
            </a:r>
            <a:r>
              <a:rPr lang="es-CL" b="1" dirty="0"/>
              <a:t>.</a:t>
            </a:r>
          </a:p>
          <a:p>
            <a:endParaRPr lang="es-CL" b="1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28568</TotalTime>
  <Words>147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361</cp:revision>
  <dcterms:created xsi:type="dcterms:W3CDTF">2020-09-13T21:19:33Z</dcterms:created>
  <dcterms:modified xsi:type="dcterms:W3CDTF">2024-08-14T11:40:15Z</dcterms:modified>
</cp:coreProperties>
</file>