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22-08-2023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22-08-2023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22-08-2023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22-08-2023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22-08-2023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22-08-2023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22-08-2023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22-08-2023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22-08-2023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22-08-2023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22-08-2023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22-08-2023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22-08-2023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22-08-2023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22-08-2023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LAB02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- </a:t>
            </a:r>
            <a:r>
              <a:rPr lang="es-ES_tradnl" sz="2600" b="1">
                <a:solidFill>
                  <a:schemeClr val="bg1"/>
                </a:solidFill>
              </a:rPr>
              <a:t>Simulation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LAB01 ZYBO Z7</a:t>
            </a:r>
          </a:p>
          <a:p>
            <a:r>
              <a:rPr lang="es-CL" sz="2400" b="1" dirty="0"/>
              <a:t>Hola Mundo VHDL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Desarrolle un código en VHDL capaz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generar una señal triangular de frecuencia 1kHz&lt;</a:t>
            </a:r>
            <a:r>
              <a:rPr lang="es-CL" b="1" dirty="0" err="1"/>
              <a:t>fs</a:t>
            </a:r>
            <a:r>
              <a:rPr lang="es-CL" b="1" dirty="0"/>
              <a:t>&lt;1MHz como salida.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Recibir un parámetro de </a:t>
            </a:r>
            <a:r>
              <a:rPr lang="es-CL" b="1" dirty="0" err="1"/>
              <a:t>entreda</a:t>
            </a:r>
            <a:r>
              <a:rPr lang="es-CL" b="1" dirty="0"/>
              <a:t> que determine 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Utilice una señal de 32bits para generar la amplitud de la triangular con valores de 0 a 2^32.</a:t>
            </a:r>
          </a:p>
          <a:p>
            <a:endParaRPr lang="es-CL" b="1" dirty="0"/>
          </a:p>
          <a:p>
            <a:r>
              <a:rPr lang="es-CL" b="1" dirty="0"/>
              <a:t>2.- Genere un </a:t>
            </a:r>
            <a:r>
              <a:rPr lang="es-CL" b="1" dirty="0" err="1"/>
              <a:t>testbench</a:t>
            </a:r>
            <a:r>
              <a:rPr lang="es-CL" b="1" dirty="0"/>
              <a:t> para realizar una simulación de comportamiento de su circuito. En una única simulación modifique la 5 veces la frecuencia de entrada cada 5 periodos de su frecuencia fundamental fs.</a:t>
            </a:r>
          </a:p>
          <a:p>
            <a:endParaRPr lang="es-CL" b="1" dirty="0"/>
          </a:p>
          <a:p>
            <a:r>
              <a:rPr lang="es-CL" b="1" dirty="0"/>
              <a:t>3.- Realice la simulación </a:t>
            </a:r>
            <a:r>
              <a:rPr lang="es-CL" b="1" dirty="0" err="1"/>
              <a:t>post-implementación</a:t>
            </a:r>
            <a:r>
              <a:rPr lang="es-CL" b="1" dirty="0"/>
              <a:t> del mismo circuito. </a:t>
            </a:r>
          </a:p>
          <a:p>
            <a:endParaRPr lang="es-CL" b="1" dirty="0"/>
          </a:p>
          <a:p>
            <a:r>
              <a:rPr lang="es-CL" b="1" dirty="0"/>
              <a:t>4.- Incorpore una entrada constante “x” a su código VHDL: Esta entrada debe estar en el rango de 0 a 2^32.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Compare “x” con la señal triangular y genere una nueva señal de salida binaria, que sea “1” cuando “x” es mayor a la triangular y “0” cuando “x” sea menor a la triangular.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b="1" dirty="0"/>
          </a:p>
          <a:p>
            <a:r>
              <a:rPr lang="es-CL" b="1" dirty="0"/>
              <a:t>5.- Simule tanto en comportamiento como </a:t>
            </a:r>
            <a:r>
              <a:rPr lang="es-CL" b="1" dirty="0" err="1"/>
              <a:t>post-implementación</a:t>
            </a:r>
            <a:r>
              <a:rPr lang="es-CL" b="1" dirty="0"/>
              <a:t> este último circuito y valide su comportamiento. Esto se conoce como PWM.</a:t>
            </a:r>
          </a:p>
          <a:p>
            <a:endParaRPr lang="es-CL" b="1" dirty="0"/>
          </a:p>
          <a:p>
            <a:endParaRPr lang="es-CL" b="1" dirty="0"/>
          </a:p>
          <a:p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28576</TotalTime>
  <Words>236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361</cp:revision>
  <dcterms:created xsi:type="dcterms:W3CDTF">2020-09-13T21:19:33Z</dcterms:created>
  <dcterms:modified xsi:type="dcterms:W3CDTF">2023-08-23T01:53:46Z</dcterms:modified>
</cp:coreProperties>
</file>