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29-08-2023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29-08-2023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29-08-2023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29-08-2023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29-08-2023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29-08-2023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29-08-2023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29-08-2023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29-08-2023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29-08-2023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29-08-2023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29-08-2023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29-08-2023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29-08-2023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29-08-2023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LAB02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 - </a:t>
            </a:r>
            <a:r>
              <a:rPr lang="es-ES_tradnl" sz="2600" b="1">
                <a:solidFill>
                  <a:schemeClr val="bg1"/>
                </a:solidFill>
              </a:rPr>
              <a:t>Simulation</a:t>
            </a:r>
            <a:endParaRPr lang="es-ES_tradnl" sz="2600" b="1" dirty="0">
              <a:solidFill>
                <a:schemeClr val="bg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LAB03 ZYBO Z7</a:t>
            </a:r>
          </a:p>
          <a:p>
            <a:r>
              <a:rPr lang="es-CL" sz="2400" b="1" dirty="0"/>
              <a:t>IP-CORE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2" y="1414057"/>
            <a:ext cx="111496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1.- Implemente el IPCORE del primer ejemplo visto en el lab03 (sin AXI) en su tarjeta ZYBOZ7.  Entregue diferentes valores como datos constantes al IP-Core (use “</a:t>
            </a:r>
            <a:r>
              <a:rPr lang="es-CL" b="1" dirty="0" err="1"/>
              <a:t>constant</a:t>
            </a:r>
            <a:r>
              <a:rPr lang="es-CL" b="1" dirty="0"/>
              <a:t>”).  </a:t>
            </a:r>
          </a:p>
          <a:p>
            <a:r>
              <a:rPr lang="es-CL" b="1" dirty="0"/>
              <a:t>2.- Tome el IP-Core PWM creado en el laboratorio pasado 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Genere 4 salidas PWM, que se conectarán a la entrada del IP-Core del lab03 (modifique la entrada para que sea de 4 bits). La frecuencia de la señal PWM será de 2 segundos.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Las salidas del nuevo IP-</a:t>
            </a:r>
            <a:r>
              <a:rPr lang="es-CL" b="1" dirty="0" err="1"/>
              <a:t>core</a:t>
            </a:r>
            <a:r>
              <a:rPr lang="es-CL" b="1" dirty="0"/>
              <a:t> se conectaran a la entrada (modificada) el IP-Core del lab03 para que luego se visualicen diferentes frecuencias en los LEDS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Escoja las referencias de cada PWM como constantes entregadas de forma externa.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El </a:t>
            </a:r>
            <a:r>
              <a:rPr lang="es-CL" b="1" dirty="0" err="1"/>
              <a:t>clock</a:t>
            </a:r>
            <a:r>
              <a:rPr lang="es-CL" b="1" dirty="0"/>
              <a:t> de su IP-CORE será el mismo </a:t>
            </a:r>
            <a:r>
              <a:rPr lang="es-CL" b="1" dirty="0" err="1"/>
              <a:t>clock</a:t>
            </a:r>
            <a:r>
              <a:rPr lang="es-CL" b="1" dirty="0"/>
              <a:t> que utiliza el puerto de comunicación AXI.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Valide su diseño en la ZYBO Z7. </a:t>
            </a:r>
          </a:p>
          <a:p>
            <a:endParaRPr lang="es-CL" b="1" dirty="0"/>
          </a:p>
          <a:p>
            <a:endParaRPr lang="es-CL" b="1" dirty="0"/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28591</TotalTime>
  <Words>192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364</cp:revision>
  <dcterms:created xsi:type="dcterms:W3CDTF">2020-09-13T21:19:33Z</dcterms:created>
  <dcterms:modified xsi:type="dcterms:W3CDTF">2023-08-29T23:27:57Z</dcterms:modified>
</cp:coreProperties>
</file>