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18-10-2023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18-10-2023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18-10-2023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18-10-2023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18-10-2023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18-10-2023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18-10-2023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18-10-2023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18-10-2023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18-10-2023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18-10-2023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18-10-2023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18-10-2023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18-10-2023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18-10-2023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Xilinx/embeddedsw/blob/master/XilinxProcessorIPLib/drivers/tmrctr/examples/xtmrctr_intr_64bit_example.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LAB07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 err="1">
                <a:solidFill>
                  <a:schemeClr val="bg1"/>
                </a:solidFill>
              </a:rPr>
              <a:t>Microblaze</a:t>
            </a:r>
            <a:r>
              <a:rPr lang="es-ES_tradnl" sz="2600" b="1" dirty="0">
                <a:solidFill>
                  <a:schemeClr val="bg1"/>
                </a:solidFill>
              </a:rPr>
              <a:t> INTC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LAB03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</a:t>
            </a:r>
            <a:r>
              <a:rPr lang="es-CL" b="1" dirty="0" err="1"/>
              <a:t>Utilize</a:t>
            </a:r>
            <a:r>
              <a:rPr lang="es-CL" b="1" dirty="0"/>
              <a:t> como plantilla el LAB07</a:t>
            </a:r>
          </a:p>
          <a:p>
            <a:r>
              <a:rPr lang="es-CL" b="1" dirty="0"/>
              <a:t>2.- Agregue 2 IP Cores AXI </a:t>
            </a:r>
            <a:r>
              <a:rPr lang="es-CL" b="1" dirty="0" err="1"/>
              <a:t>Timers</a:t>
            </a:r>
            <a:endParaRPr lang="es-CL" b="1" dirty="0"/>
          </a:p>
          <a:p>
            <a:r>
              <a:rPr lang="es-CL" b="1" dirty="0"/>
              <a:t>3.- Utilice las interrupciones de ambos IP Cores para hacer parpadear 2 leds, a diferentes frecuencias. </a:t>
            </a:r>
          </a:p>
          <a:p>
            <a:r>
              <a:rPr lang="es-CL" b="1" dirty="0"/>
              <a:t>4.- Deje el </a:t>
            </a:r>
            <a:r>
              <a:rPr lang="es-CL" b="1" dirty="0" err="1"/>
              <a:t>main</a:t>
            </a:r>
            <a:r>
              <a:rPr lang="es-CL" b="1" dirty="0"/>
              <a:t> sin ninguna función. </a:t>
            </a:r>
          </a:p>
          <a:p>
            <a:endParaRPr lang="es-CL" b="1" dirty="0"/>
          </a:p>
          <a:p>
            <a:r>
              <a:rPr lang="es-CL" b="1" dirty="0">
                <a:hlinkClick r:id="rId4"/>
              </a:rPr>
              <a:t>Ver este </a:t>
            </a:r>
            <a:r>
              <a:rPr lang="es-CL" b="1" dirty="0" err="1">
                <a:hlinkClick r:id="rId4"/>
              </a:rPr>
              <a:t>Hint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28710</TotalTime>
  <Words>89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371</cp:revision>
  <dcterms:created xsi:type="dcterms:W3CDTF">2020-09-13T21:19:33Z</dcterms:created>
  <dcterms:modified xsi:type="dcterms:W3CDTF">2023-10-18T12:05:39Z</dcterms:modified>
</cp:coreProperties>
</file>