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24-10-2023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24-10-2023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24-10-2023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24-10-2023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24-10-2023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24-10-2023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24-10-2023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24-10-2023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24-10-2023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24-10-2023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24-10-2023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24-10-2023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24-10-2023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24-10-2023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24-10-2023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LAB08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 err="1">
                <a:solidFill>
                  <a:schemeClr val="bg1"/>
                </a:solidFill>
              </a:rPr>
              <a:t>Microblaze</a:t>
            </a:r>
            <a:r>
              <a:rPr lang="es-ES_tradnl" sz="2600" b="1" dirty="0">
                <a:solidFill>
                  <a:schemeClr val="bg1"/>
                </a:solidFill>
              </a:rPr>
              <a:t> </a:t>
            </a:r>
            <a:r>
              <a:rPr lang="es-ES_tradnl" sz="2600" b="1" dirty="0" err="1">
                <a:solidFill>
                  <a:schemeClr val="bg1"/>
                </a:solidFill>
              </a:rPr>
              <a:t>Debug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LAB08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Utiliza como plantilla el LAB08</a:t>
            </a:r>
          </a:p>
          <a:p>
            <a:r>
              <a:rPr lang="es-CL" b="1" dirty="0"/>
              <a:t>2.-Incorpore botones y/o switches a su código para modificar la frecuencia con que parpadean los leds</a:t>
            </a:r>
          </a:p>
          <a:p>
            <a:r>
              <a:rPr lang="es-CL" b="1" dirty="0"/>
              <a:t>3.- Agrega las variables que desean visualizar en la tabla de modo </a:t>
            </a:r>
            <a:r>
              <a:rPr lang="es-CL" b="1" dirty="0" err="1"/>
              <a:t>debug</a:t>
            </a:r>
            <a:r>
              <a:rPr lang="es-CL" b="1" dirty="0"/>
              <a:t>.</a:t>
            </a:r>
          </a:p>
          <a:p>
            <a:r>
              <a:rPr lang="es-CL" b="1" dirty="0"/>
              <a:t>4.- Incorpora un break para captar una </a:t>
            </a:r>
            <a:r>
              <a:rPr lang="es-CL" b="1" dirty="0" err="1"/>
              <a:t>interruptción</a:t>
            </a:r>
            <a:r>
              <a:rPr lang="es-CL" b="1" dirty="0"/>
              <a:t> cuando ocurra.</a:t>
            </a:r>
          </a:p>
          <a:p>
            <a:r>
              <a:rPr lang="es-CL" b="1" dirty="0"/>
              <a:t>5.- </a:t>
            </a:r>
            <a:r>
              <a:rPr lang="es-CL" b="1" dirty="0" err="1"/>
              <a:t>Debugea</a:t>
            </a:r>
            <a:r>
              <a:rPr lang="es-CL" b="1" dirty="0"/>
              <a:t> el código para observar el valor de todas las variables de interés. </a:t>
            </a:r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28712</TotalTime>
  <Words>113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372</cp:revision>
  <dcterms:created xsi:type="dcterms:W3CDTF">2020-09-13T21:19:33Z</dcterms:created>
  <dcterms:modified xsi:type="dcterms:W3CDTF">2023-10-25T00:02:16Z</dcterms:modified>
</cp:coreProperties>
</file>