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EF7E-075B-C33C-F63B-C88FAC57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03BB2-3A2B-A8E9-AD0F-F179DA5A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FD90-1671-4891-CDCC-DCB3C44D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1D83-E41B-8AF8-E78E-8AC4160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E25C-8E34-A018-D555-5ADB859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5AAA-77B6-25C8-900C-73B91424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3A221-B654-DCB4-1EE2-073678AE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13AD-20B9-BC37-3B6E-A9C720B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36AC-2B1B-B2D3-EC96-8D25D884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4891-350D-EFF0-B470-3E069EAD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343FC-9510-184A-2AFF-5DEE080F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1F635-311D-5BC0-A649-582B1602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82D1-EEF7-2957-A815-4067ECFE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B6CE-0B0B-549E-B1C8-054F664B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6EA8-C043-5052-ED38-F47CCFBA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6936-0FB6-1FD2-B24E-77233C63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0E63-07B1-2E6D-6ACD-EA7A4646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DEDF-D1AD-719D-79AA-20EB764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C20D-A8EA-9227-06AF-52EE773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DAE0-7697-BC19-59CB-6700A0D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6A04-A9AE-B4A7-B74C-021D7D8E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6C62-EEC7-241E-A17E-F6DEDC1B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C490-64EF-2DB6-3677-EFF48461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4ADE-BA7F-BDBF-BABE-88AF7B8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E78D-DA39-728E-CB0E-43013960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DB16-1F0A-54BF-039C-8D7B0032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6A99-836E-4489-09DE-CB3A4B4BC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AA1C-5A3E-7D15-46A5-7BCBE2B55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3394-F9A5-2932-8D10-671D16AC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04CE-FEBE-BCFD-0A1C-CDB2423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7E79-A06B-6456-D237-F0475CE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59E-2B71-4027-C425-DAAA6A7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0BEA-E38C-F320-4CC5-0C1DE016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EE5FA-DE72-D45B-D93A-A472883D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AF678-5866-3CFB-13C5-42F7C90FB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248B2-442A-2CEF-26CE-A7139880E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068D7-B71B-BDE5-1251-F9BAB924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EB040-C5E0-0063-D57C-33A0F255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777E-5F76-AB5A-E2D7-2BBB15DE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40B4-549D-1616-A496-8A8EDF0F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F5808-04ED-F82E-D5CB-9DBA08FF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DD173-54C6-5512-6BA9-2FA5C5F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C007-4546-A5B8-6DDA-41A24282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F6153-B83B-9C74-11B2-4C52EC44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6941A-C90D-BB7E-0B77-113B472C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83DF5-1CCD-5DF2-4E1F-6E911C44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8B0C-2662-98B5-09B2-EB4161E7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50A3-5B52-300A-FBFD-3091E973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818E-7525-F52B-ACFD-BCC5E45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02BF-1AD4-6411-23BE-0CD2FFAD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AC46-790F-BC36-2069-35AAF23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1298-FB9F-A92A-387D-3C37D354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D40-6572-AEBF-3967-F90EE028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27959-FE88-EAA2-FC12-7D8A38CF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E7E7-1841-AF12-88BD-014E3CACC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07798-1390-4838-AB55-8FE18203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917C-3944-B1C0-4301-1C4275F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7257D-5B3E-5469-739E-FD260340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587B-C50C-D11B-B153-C3D4492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238A1-118F-D137-E557-F4C779E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6983-D2B4-C479-E8C0-33126CF3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84BF-6858-4B85-BCE8-69C4916056A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0537-31B5-2F3D-2917-0DFAFF85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DD53-2087-308B-AB48-F6DA4A9D6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107A-CE92-4566-BD8B-D7C222C0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083AE4-FCA1-8532-CE19-121AE9BD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10" y="1935797"/>
            <a:ext cx="4533900" cy="2600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A1B102-226D-D028-1372-3B535FC1B46A}"/>
              </a:ext>
            </a:extLst>
          </p:cNvPr>
          <p:cNvSpPr/>
          <p:nvPr/>
        </p:nvSpPr>
        <p:spPr>
          <a:xfrm>
            <a:off x="4653918" y="2094865"/>
            <a:ext cx="995680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197B6-2A57-5799-21C5-E5906B522F02}"/>
              </a:ext>
            </a:extLst>
          </p:cNvPr>
          <p:cNvSpPr/>
          <p:nvPr/>
        </p:nvSpPr>
        <p:spPr>
          <a:xfrm>
            <a:off x="3330259" y="2094865"/>
            <a:ext cx="1276985" cy="812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USB a </a:t>
            </a:r>
          </a:p>
          <a:p>
            <a:pPr algn="ctr"/>
            <a:r>
              <a:rPr lang="es-CL" dirty="0"/>
              <a:t>UART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F9B33-B3BA-1DB9-DFFD-00C313C4A713}"/>
              </a:ext>
            </a:extLst>
          </p:cNvPr>
          <p:cNvSpPr/>
          <p:nvPr/>
        </p:nvSpPr>
        <p:spPr>
          <a:xfrm>
            <a:off x="1010920" y="2094865"/>
            <a:ext cx="1276985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INTEL</a:t>
            </a:r>
          </a:p>
          <a:p>
            <a:pPr algn="ctr"/>
            <a:r>
              <a:rPr lang="es-CL" dirty="0"/>
              <a:t>AMD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8894A9-D931-1BC1-D70D-81CC5F647E52}"/>
              </a:ext>
            </a:extLst>
          </p:cNvPr>
          <p:cNvSpPr/>
          <p:nvPr/>
        </p:nvSpPr>
        <p:spPr>
          <a:xfrm>
            <a:off x="1010919" y="3992247"/>
            <a:ext cx="127698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PANTALLA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880E4FE2-D295-886D-118C-ED8F5002AA6A}"/>
              </a:ext>
            </a:extLst>
          </p:cNvPr>
          <p:cNvSpPr/>
          <p:nvPr/>
        </p:nvSpPr>
        <p:spPr>
          <a:xfrm>
            <a:off x="1387156" y="2938781"/>
            <a:ext cx="524510" cy="1034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4752DBC-E993-DEBF-D789-71589612D814}"/>
              </a:ext>
            </a:extLst>
          </p:cNvPr>
          <p:cNvSpPr/>
          <p:nvPr/>
        </p:nvSpPr>
        <p:spPr>
          <a:xfrm rot="5400000">
            <a:off x="2542857" y="1984057"/>
            <a:ext cx="524510" cy="1034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1EB6E8-1288-9635-B9FE-0CB340A9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18" y="2094865"/>
            <a:ext cx="1170202" cy="812800"/>
          </a:xfrm>
          <a:prstGeom prst="rect">
            <a:avLst/>
          </a:prstGeom>
        </p:spPr>
      </p:pic>
      <p:pic>
        <p:nvPicPr>
          <p:cNvPr id="1026" name="Picture 2" descr="Cable USB a mini USB-B - 1,8mts | MCI Electronics.cl">
            <a:extLst>
              <a:ext uri="{FF2B5EF4-FFF2-40B4-BE49-F238E27FC236}">
                <a16:creationId xmlns:a16="http://schemas.microsoft.com/office/drawing/2014/main" id="{AAB15FF0-A569-97F7-304C-4946F9D5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6" y="1827213"/>
            <a:ext cx="1348103" cy="13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F09C7-0E67-FA79-C8A9-7E8EA087D727}"/>
              </a:ext>
            </a:extLst>
          </p:cNvPr>
          <p:cNvSpPr txBox="1"/>
          <p:nvPr/>
        </p:nvSpPr>
        <p:spPr>
          <a:xfrm>
            <a:off x="2171698" y="1439009"/>
            <a:ext cx="261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PUERTOS COM</a:t>
            </a:r>
            <a:r>
              <a:rPr lang="en-US" b="1" dirty="0"/>
              <a:t> o SERIAL ASINCRONOS</a:t>
            </a:r>
            <a:endParaRPr lang="es-C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09C13-DA10-AA2C-8E4F-DEBD2E04C418}"/>
              </a:ext>
            </a:extLst>
          </p:cNvPr>
          <p:cNvSpPr txBox="1"/>
          <p:nvPr/>
        </p:nvSpPr>
        <p:spPr>
          <a:xfrm>
            <a:off x="2036447" y="3169922"/>
            <a:ext cx="26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Comunicación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30217-4638-D30A-7F9D-E3FA9EEF7AFF}"/>
              </a:ext>
            </a:extLst>
          </p:cNvPr>
          <p:cNvSpPr/>
          <p:nvPr/>
        </p:nvSpPr>
        <p:spPr>
          <a:xfrm>
            <a:off x="504825" y="819150"/>
            <a:ext cx="5453061" cy="534352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E9D05-0A1E-5011-E7EE-9A488F6C1BA8}"/>
              </a:ext>
            </a:extLst>
          </p:cNvPr>
          <p:cNvSpPr txBox="1"/>
          <p:nvPr/>
        </p:nvSpPr>
        <p:spPr>
          <a:xfrm>
            <a:off x="5291613" y="5609629"/>
            <a:ext cx="26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6640D-6718-C2DC-D8C3-D43D1664FEF8}"/>
              </a:ext>
            </a:extLst>
          </p:cNvPr>
          <p:cNvSpPr/>
          <p:nvPr/>
        </p:nvSpPr>
        <p:spPr>
          <a:xfrm>
            <a:off x="7305990" y="1827213"/>
            <a:ext cx="4273076" cy="43005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4E157-43B9-0D62-6F50-F93A258F86D0}"/>
              </a:ext>
            </a:extLst>
          </p:cNvPr>
          <p:cNvSpPr txBox="1"/>
          <p:nvPr/>
        </p:nvSpPr>
        <p:spPr>
          <a:xfrm>
            <a:off x="7415688" y="5665610"/>
            <a:ext cx="261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ZYBO Z7</a:t>
            </a:r>
          </a:p>
        </p:txBody>
      </p:sp>
    </p:spTree>
    <p:extLst>
      <p:ext uri="{BB962C8B-B14F-4D97-AF65-F5344CB8AC3E}">
        <p14:creationId xmlns:p14="http://schemas.microsoft.com/office/powerpoint/2010/main" val="422802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Eduardo Rojas Lobos</dc:creator>
  <cp:lastModifiedBy>Felix Eduardo Rojas Lobos</cp:lastModifiedBy>
  <cp:revision>1</cp:revision>
  <dcterms:created xsi:type="dcterms:W3CDTF">2023-06-25T21:44:31Z</dcterms:created>
  <dcterms:modified xsi:type="dcterms:W3CDTF">2023-06-25T23:24:13Z</dcterms:modified>
</cp:coreProperties>
</file>