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07-11-2023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07-11-2023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07-11-2023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07-11-2023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07-11-2023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07-11-2023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07-11-2023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07-11-2023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07-11-2023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07-11-2023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07-11-2023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07-11-2023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07-11-2023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07-11-2023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07-11-2023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LAB09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UART </a:t>
            </a:r>
            <a:r>
              <a:rPr lang="es-ES_tradnl" sz="2600" b="1" dirty="0" err="1">
                <a:solidFill>
                  <a:schemeClr val="bg1"/>
                </a:solidFill>
              </a:rPr>
              <a:t>Microblaze</a:t>
            </a:r>
            <a:r>
              <a:rPr lang="es-ES_tradnl" sz="2600" b="1" dirty="0">
                <a:solidFill>
                  <a:schemeClr val="bg1"/>
                </a:solidFill>
              </a:rPr>
              <a:t> and ARM </a:t>
            </a:r>
            <a:r>
              <a:rPr lang="es-ES_tradnl" sz="2600" b="1" dirty="0" err="1">
                <a:solidFill>
                  <a:schemeClr val="bg1"/>
                </a:solidFill>
              </a:rPr>
              <a:t>Cortex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LAB08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3" y="1414057"/>
            <a:ext cx="111496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Utiliza como plantilla el LAB09</a:t>
            </a:r>
          </a:p>
          <a:p>
            <a:r>
              <a:rPr lang="es-CL" b="1" dirty="0"/>
              <a:t>2.- Realiza un código en C para conversar con tu procesador ARM CORTEX A9 mediante UART, tal que:</a:t>
            </a:r>
          </a:p>
          <a:p>
            <a:r>
              <a:rPr lang="es-CL" b="1" dirty="0"/>
              <a:t>2.1.- Puedas registrar nombres de personas con sus características (ID, edad, sexo, estatura, </a:t>
            </a:r>
            <a:r>
              <a:rPr lang="es-CL" b="1" dirty="0" err="1"/>
              <a:t>etc</a:t>
            </a:r>
            <a:r>
              <a:rPr lang="es-CL" b="1" dirty="0"/>
              <a:t>)</a:t>
            </a:r>
          </a:p>
          <a:p>
            <a:r>
              <a:rPr lang="es-CL" b="1" dirty="0"/>
              <a:t>2.2.- Puedas consultar la información registrada.</a:t>
            </a:r>
          </a:p>
          <a:p>
            <a:endParaRPr lang="es-CL" b="1" dirty="0"/>
          </a:p>
          <a:p>
            <a:r>
              <a:rPr lang="es-CL" b="1" dirty="0"/>
              <a:t>Utiliza estructuras y arreglos para realizar tu código.</a:t>
            </a:r>
          </a:p>
          <a:p>
            <a:endParaRPr lang="es-CL" b="1" dirty="0"/>
          </a:p>
          <a:p>
            <a:r>
              <a:rPr lang="es-CL" b="1" dirty="0"/>
              <a:t> BONUS: </a:t>
            </a:r>
            <a:r>
              <a:rPr lang="es-CL" b="1" dirty="0" err="1"/>
              <a:t>Complement</a:t>
            </a:r>
            <a:r>
              <a:rPr lang="es-CL" b="1" dirty="0"/>
              <a:t> tu código con el uso de botones</a:t>
            </a:r>
            <a:r>
              <a:rPr lang="es-CL" b="1"/>
              <a:t>, switches </a:t>
            </a:r>
            <a:r>
              <a:rPr lang="es-CL" b="1" dirty="0"/>
              <a:t>y LEDS.</a:t>
            </a:r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28715</TotalTime>
  <Words>128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374</cp:revision>
  <dcterms:created xsi:type="dcterms:W3CDTF">2020-09-13T21:19:33Z</dcterms:created>
  <dcterms:modified xsi:type="dcterms:W3CDTF">2023-11-08T00:28:46Z</dcterms:modified>
</cp:coreProperties>
</file>