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14-11-2023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14-11-2023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14-11-2023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14-11-2023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14-11-2023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14-11-2023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14-11-2023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14-11-2023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14-11-2023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14-11-2023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14-11-2023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14-11-2023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14-11-2023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14-11-2023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14-11-2023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LAB09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 </a:t>
            </a:r>
          </a:p>
          <a:p>
            <a:r>
              <a:rPr lang="es-ES_tradnl" sz="2600" b="1" dirty="0" err="1">
                <a:solidFill>
                  <a:schemeClr val="bg1"/>
                </a:solidFill>
              </a:rPr>
              <a:t>Peripherals</a:t>
            </a:r>
            <a:r>
              <a:rPr lang="es-ES_tradnl" sz="2600" b="1" dirty="0">
                <a:solidFill>
                  <a:schemeClr val="bg1"/>
                </a:solidFill>
              </a:rPr>
              <a:t> ZYBO Z7 - </a:t>
            </a:r>
            <a:r>
              <a:rPr lang="es-ES_tradnl" sz="2600" b="1" dirty="0" err="1">
                <a:solidFill>
                  <a:schemeClr val="bg1"/>
                </a:solidFill>
              </a:rPr>
              <a:t>Booster</a:t>
            </a:r>
            <a:endParaRPr lang="es-ES_tradnl" sz="2600" b="1" dirty="0">
              <a:solidFill>
                <a:schemeClr val="bg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LAB08 ZYBO Z7</a:t>
            </a:r>
          </a:p>
          <a:p>
            <a:r>
              <a:rPr lang="es-CL" sz="2400" b="1" dirty="0"/>
              <a:t>IP-CORE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3" y="1414057"/>
            <a:ext cx="111496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1.- Utiliza como plantilla el LAB10</a:t>
            </a:r>
          </a:p>
          <a:p>
            <a:r>
              <a:rPr lang="es-CL" b="1" dirty="0"/>
              <a:t>2.-Incorpora 2 </a:t>
            </a:r>
            <a:r>
              <a:rPr lang="es-CL" b="1" dirty="0" err="1"/>
              <a:t>Timers</a:t>
            </a:r>
            <a:r>
              <a:rPr lang="es-CL" b="1" dirty="0"/>
              <a:t> a tu diseño de vivado.</a:t>
            </a:r>
          </a:p>
          <a:p>
            <a:r>
              <a:rPr lang="es-CL" b="1" dirty="0"/>
              <a:t>2.1.- Genera 2 interrupciones desde los </a:t>
            </a:r>
            <a:r>
              <a:rPr lang="es-CL" b="1" dirty="0" err="1"/>
              <a:t>timers</a:t>
            </a:r>
            <a:r>
              <a:rPr lang="es-CL" b="1" dirty="0"/>
              <a:t> hacia el procesador. Una cada 2ms y otra cada 500ms.</a:t>
            </a:r>
          </a:p>
          <a:p>
            <a:r>
              <a:rPr lang="es-CL" b="1" dirty="0"/>
              <a:t>2.2.- Lee diferentes periféricos en cada una de las interrupciones. Utiliza la interrupción de 2ms para leer/escribir periféricos que requieren de un muestreo rápido, como por ejemplo </a:t>
            </a:r>
            <a:r>
              <a:rPr lang="es-CL" b="1" dirty="0" err="1"/>
              <a:t>microfono</a:t>
            </a:r>
            <a:r>
              <a:rPr lang="es-CL" b="1" dirty="0"/>
              <a:t> o joystick, y utiliza la interrupción de 500ms para leer/escribir </a:t>
            </a:r>
            <a:r>
              <a:rPr lang="es-CL" b="1" dirty="0" err="1"/>
              <a:t>perfericos</a:t>
            </a:r>
            <a:r>
              <a:rPr lang="es-CL" b="1" dirty="0"/>
              <a:t> más lentos, como por ejemplo potenciómetros, sensor de luz o temperatura. </a:t>
            </a:r>
          </a:p>
          <a:p>
            <a:r>
              <a:rPr lang="es-CL" b="1" dirty="0"/>
              <a:t>2.3.-Genera una rutina que utilice al menos la pantalla más un </a:t>
            </a:r>
            <a:r>
              <a:rPr lang="es-CL" b="1" dirty="0" err="1"/>
              <a:t>periferico</a:t>
            </a:r>
            <a:r>
              <a:rPr lang="es-CL" b="1" dirty="0"/>
              <a:t> lento y otro rápido</a:t>
            </a:r>
            <a:r>
              <a:rPr lang="es-CL" b="1"/>
              <a:t>. 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28723</TotalTime>
  <Words>164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375</cp:revision>
  <dcterms:created xsi:type="dcterms:W3CDTF">2020-09-13T21:19:33Z</dcterms:created>
  <dcterms:modified xsi:type="dcterms:W3CDTF">2023-11-14T19:39:00Z</dcterms:modified>
</cp:coreProperties>
</file>