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0" r:id="rId2"/>
    <p:sldId id="271" r:id="rId3"/>
    <p:sldId id="272" r:id="rId4"/>
    <p:sldId id="268" r:id="rId5"/>
    <p:sldId id="273" r:id="rId6"/>
    <p:sldId id="274" r:id="rId7"/>
    <p:sldId id="275" r:id="rId8"/>
    <p:sldId id="276" r:id="rId9"/>
    <p:sldId id="277" r:id="rId10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AFF"/>
    <a:srgbClr val="9E9E9E"/>
    <a:srgbClr val="FFA29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A703F-D6F2-461C-870E-916F80B27190}" v="253" dt="2024-07-03T06:55:07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99" autoAdjust="0"/>
  </p:normalViewPr>
  <p:slideViewPr>
    <p:cSldViewPr snapToGrid="0">
      <p:cViewPr>
        <p:scale>
          <a:sx n="33" d="100"/>
          <a:sy n="33" d="100"/>
        </p:scale>
        <p:origin x="1258" y="24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schossmann" userId="bfd8fa5b3c2be1bd" providerId="LiveId" clId="{D4C4542F-1DA7-4F8A-9783-933C3C83297E}"/>
    <pc:docChg chg="custSel addSld delSld modSld">
      <pc:chgData name="Lena Gschossmann" userId="bfd8fa5b3c2be1bd" providerId="LiveId" clId="{D4C4542F-1DA7-4F8A-9783-933C3C83297E}" dt="2024-07-01T08:59:44.800" v="16" actId="47"/>
      <pc:docMkLst>
        <pc:docMk/>
      </pc:docMkLst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0" sldId="257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0" sldId="258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2897482307" sldId="263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884598687" sldId="264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4063997827" sldId="265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1828065030" sldId="266"/>
        </pc:sldMkLst>
      </pc:sldChg>
      <pc:sldChg chg="delSp modSp add del mod">
        <pc:chgData name="Lena Gschossmann" userId="bfd8fa5b3c2be1bd" providerId="LiveId" clId="{D4C4542F-1DA7-4F8A-9783-933C3C83297E}" dt="2024-07-01T08:59:44.800" v="16" actId="47"/>
        <pc:sldMkLst>
          <pc:docMk/>
          <pc:sldMk cId="42625087" sldId="268"/>
        </pc:sldMkLst>
        <pc:spChg chg="mod">
          <ac:chgData name="Lena Gschossmann" userId="bfd8fa5b3c2be1bd" providerId="LiveId" clId="{D4C4542F-1DA7-4F8A-9783-933C3C83297E}" dt="2024-07-01T08:59:42.702" v="15" actId="20577"/>
          <ac:spMkLst>
            <pc:docMk/>
            <pc:sldMk cId="42625087" sldId="268"/>
            <ac:spMk id="4" creationId="{6BFAE7B6-A918-8881-29C4-A1ABD43EA5FC}"/>
          </ac:spMkLst>
        </pc:spChg>
        <pc:spChg chg="del">
          <ac:chgData name="Lena Gschossmann" userId="bfd8fa5b3c2be1bd" providerId="LiveId" clId="{D4C4542F-1DA7-4F8A-9783-933C3C83297E}" dt="2024-07-01T08:59:08.797" v="2" actId="478"/>
          <ac:spMkLst>
            <pc:docMk/>
            <pc:sldMk cId="42625087" sldId="268"/>
            <ac:spMk id="8" creationId="{E780E44D-9987-F2E8-1A90-63327BD9E2DA}"/>
          </ac:spMkLst>
        </pc:spChg>
        <pc:spChg chg="mod">
          <ac:chgData name="Lena Gschossmann" userId="bfd8fa5b3c2be1bd" providerId="LiveId" clId="{D4C4542F-1DA7-4F8A-9783-933C3C83297E}" dt="2024-07-01T08:59:28.717" v="13" actId="20577"/>
          <ac:spMkLst>
            <pc:docMk/>
            <pc:sldMk cId="42625087" sldId="268"/>
            <ac:spMk id="12" creationId="{00000000-0000-0000-0000-000000000000}"/>
          </ac:spMkLst>
        </pc:spChg>
        <pc:graphicFrameChg chg="del">
          <ac:chgData name="Lena Gschossmann" userId="bfd8fa5b3c2be1bd" providerId="LiveId" clId="{D4C4542F-1DA7-4F8A-9783-933C3C83297E}" dt="2024-07-01T08:59:08.797" v="2" actId="478"/>
          <ac:graphicFrameMkLst>
            <pc:docMk/>
            <pc:sldMk cId="42625087" sldId="268"/>
            <ac:graphicFrameMk id="6" creationId="{A4109FF9-A427-B3BC-D5E0-FDFCFBFF8D9D}"/>
          </ac:graphicFrameMkLst>
        </pc:graphicFrameChg>
      </pc:sldChg>
      <pc:sldMasterChg chg="delSldLayout">
        <pc:chgData name="Lena Gschossmann" userId="bfd8fa5b3c2be1bd" providerId="LiveId" clId="{D4C4542F-1DA7-4F8A-9783-933C3C83297E}" dt="2024-07-01T08:58:44.497" v="0" actId="47"/>
        <pc:sldMasterMkLst>
          <pc:docMk/>
          <pc:sldMasterMk cId="0" sldId="2147483648"/>
        </pc:sldMasterMkLst>
        <pc:sldLayoutChg chg="del">
          <pc:chgData name="Lena Gschossmann" userId="bfd8fa5b3c2be1bd" providerId="LiveId" clId="{D4C4542F-1DA7-4F8A-9783-933C3C83297E}" dt="2024-07-01T08:58:44.497" v="0" actId="4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Lena Gschossmann" userId="bfd8fa5b3c2be1bd" providerId="LiveId" clId="{F60A703F-D6F2-461C-870E-916F80B27190}"/>
    <pc:docChg chg="undo custSel addSld delSld modSld sldOrd">
      <pc:chgData name="Lena Gschossmann" userId="bfd8fa5b3c2be1bd" providerId="LiveId" clId="{F60A703F-D6F2-461C-870E-916F80B27190}" dt="2024-07-03T07:26:28.968" v="4244" actId="20577"/>
      <pc:docMkLst>
        <pc:docMk/>
      </pc:docMkLst>
      <pc:sldChg chg="addSp delSp modSp del mod modAnim">
        <pc:chgData name="Lena Gschossmann" userId="bfd8fa5b3c2be1bd" providerId="LiveId" clId="{F60A703F-D6F2-461C-870E-916F80B27190}" dt="2024-07-02T14:23:12.371" v="957" actId="47"/>
        <pc:sldMkLst>
          <pc:docMk/>
          <pc:sldMk cId="3264522944" sldId="267"/>
        </pc:sldMkLst>
        <pc:spChg chg="add mod">
          <ac:chgData name="Lena Gschossmann" userId="bfd8fa5b3c2be1bd" providerId="LiveId" clId="{F60A703F-D6F2-461C-870E-916F80B27190}" dt="2024-07-02T10:06:40.324" v="195" actId="165"/>
          <ac:spMkLst>
            <pc:docMk/>
            <pc:sldMk cId="3264522944" sldId="267"/>
            <ac:spMk id="3" creationId="{3BA67610-81EC-2BB2-4253-4D81E158858F}"/>
          </ac:spMkLst>
        </pc:spChg>
        <pc:spChg chg="add del mod">
          <ac:chgData name="Lena Gschossmann" userId="bfd8fa5b3c2be1bd" providerId="LiveId" clId="{F60A703F-D6F2-461C-870E-916F80B27190}" dt="2024-07-01T14:57:21.543" v="7" actId="478"/>
          <ac:spMkLst>
            <pc:docMk/>
            <pc:sldMk cId="3264522944" sldId="267"/>
            <ac:spMk id="3" creationId="{7C4E8779-DC51-D720-2C4F-496E21F9CDF8}"/>
          </ac:spMkLst>
        </pc:spChg>
        <pc:spChg chg="mod">
          <ac:chgData name="Lena Gschossmann" userId="bfd8fa5b3c2be1bd" providerId="LiveId" clId="{F60A703F-D6F2-461C-870E-916F80B27190}" dt="2024-07-02T10:19:15.298" v="825" actId="113"/>
          <ac:spMkLst>
            <pc:docMk/>
            <pc:sldMk cId="3264522944" sldId="267"/>
            <ac:spMk id="4" creationId="{6BFAE7B6-A918-8881-29C4-A1ABD43EA5FC}"/>
          </ac:spMkLst>
        </pc:spChg>
        <pc:spChg chg="add mod">
          <ac:chgData name="Lena Gschossmann" userId="bfd8fa5b3c2be1bd" providerId="LiveId" clId="{F60A703F-D6F2-461C-870E-916F80B27190}" dt="2024-07-01T14:57:33.843" v="31" actId="20577"/>
          <ac:spMkLst>
            <pc:docMk/>
            <pc:sldMk cId="3264522944" sldId="267"/>
            <ac:spMk id="5" creationId="{F1810844-C67C-FAD3-B42B-91063A9DAFF8}"/>
          </ac:spMkLst>
        </pc:spChg>
        <pc:spChg chg="add mod">
          <ac:chgData name="Lena Gschossmann" userId="bfd8fa5b3c2be1bd" providerId="LiveId" clId="{F60A703F-D6F2-461C-870E-916F80B27190}" dt="2024-07-02T10:06:40.324" v="195" actId="165"/>
          <ac:spMkLst>
            <pc:docMk/>
            <pc:sldMk cId="3264522944" sldId="267"/>
            <ac:spMk id="6" creationId="{365F9E97-5B42-BBB2-27C1-2EFAB6A3FDE6}"/>
          </ac:spMkLst>
        </pc:spChg>
        <pc:spChg chg="add mod">
          <ac:chgData name="Lena Gschossmann" userId="bfd8fa5b3c2be1bd" providerId="LiveId" clId="{F60A703F-D6F2-461C-870E-916F80B27190}" dt="2024-07-01T14:57:25.873" v="10" actId="20577"/>
          <ac:spMkLst>
            <pc:docMk/>
            <pc:sldMk cId="3264522944" sldId="267"/>
            <ac:spMk id="7" creationId="{21961D72-7AD7-2043-D1AF-0FE13DCB9A25}"/>
          </ac:spMkLst>
        </pc:spChg>
        <pc:spChg chg="del">
          <ac:chgData name="Lena Gschossmann" userId="bfd8fa5b3c2be1bd" providerId="LiveId" clId="{F60A703F-D6F2-461C-870E-916F80B27190}" dt="2024-07-01T14:57:36.725" v="32" actId="478"/>
          <ac:spMkLst>
            <pc:docMk/>
            <pc:sldMk cId="3264522944" sldId="267"/>
            <ac:spMk id="8" creationId="{E780E44D-9987-F2E8-1A90-63327BD9E2DA}"/>
          </ac:spMkLst>
        </pc:spChg>
        <pc:spChg chg="add mod">
          <ac:chgData name="Lena Gschossmann" userId="bfd8fa5b3c2be1bd" providerId="LiveId" clId="{F60A703F-D6F2-461C-870E-916F80B27190}" dt="2024-07-02T10:06:40.324" v="195" actId="165"/>
          <ac:spMkLst>
            <pc:docMk/>
            <pc:sldMk cId="3264522944" sldId="267"/>
            <ac:spMk id="8" creationId="{F9A3C2D9-8DE7-8FFF-D9CF-9B1F415B3A26}"/>
          </ac:spMkLst>
        </pc:spChg>
        <pc:spChg chg="add mod">
          <ac:chgData name="Lena Gschossmann" userId="bfd8fa5b3c2be1bd" providerId="LiveId" clId="{F60A703F-D6F2-461C-870E-916F80B27190}" dt="2024-07-02T10:12:28.989" v="444" actId="20577"/>
          <ac:spMkLst>
            <pc:docMk/>
            <pc:sldMk cId="3264522944" sldId="267"/>
            <ac:spMk id="10" creationId="{ABA68801-8B0C-B43B-AE17-C0EECF7D69BF}"/>
          </ac:spMkLst>
        </pc:spChg>
        <pc:spChg chg="add mod">
          <ac:chgData name="Lena Gschossmann" userId="bfd8fa5b3c2be1bd" providerId="LiveId" clId="{F60A703F-D6F2-461C-870E-916F80B27190}" dt="2024-07-02T10:08:01.297" v="244" actId="14100"/>
          <ac:spMkLst>
            <pc:docMk/>
            <pc:sldMk cId="3264522944" sldId="267"/>
            <ac:spMk id="11" creationId="{0ED41FDB-7EF0-32CC-B68D-B53E99BAD4BF}"/>
          </ac:spMkLst>
        </pc:spChg>
        <pc:spChg chg="del mod">
          <ac:chgData name="Lena Gschossmann" userId="bfd8fa5b3c2be1bd" providerId="LiveId" clId="{F60A703F-D6F2-461C-870E-916F80B27190}" dt="2024-07-01T14:57:19.693" v="6" actId="478"/>
          <ac:spMkLst>
            <pc:docMk/>
            <pc:sldMk cId="3264522944" sldId="267"/>
            <ac:spMk id="12" creationId="{00000000-0000-0000-0000-000000000000}"/>
          </ac:spMkLst>
        </pc:spChg>
        <pc:spChg chg="add mod">
          <ac:chgData name="Lena Gschossmann" userId="bfd8fa5b3c2be1bd" providerId="LiveId" clId="{F60A703F-D6F2-461C-870E-916F80B27190}" dt="2024-07-02T10:15:33.523" v="677" actId="14100"/>
          <ac:spMkLst>
            <pc:docMk/>
            <pc:sldMk cId="3264522944" sldId="267"/>
            <ac:spMk id="12" creationId="{DFA84958-D72D-42C8-3751-A95DFDD8EDF3}"/>
          </ac:spMkLst>
        </pc:spChg>
        <pc:spChg chg="add mod">
          <ac:chgData name="Lena Gschossmann" userId="bfd8fa5b3c2be1bd" providerId="LiveId" clId="{F60A703F-D6F2-461C-870E-916F80B27190}" dt="2024-07-02T10:08:21.659" v="271" actId="164"/>
          <ac:spMkLst>
            <pc:docMk/>
            <pc:sldMk cId="3264522944" sldId="267"/>
            <ac:spMk id="30" creationId="{A8C56365-6DA2-0559-412E-165E836134FC}"/>
          </ac:spMkLst>
        </pc:spChg>
        <pc:spChg chg="add mod">
          <ac:chgData name="Lena Gschossmann" userId="bfd8fa5b3c2be1bd" providerId="LiveId" clId="{F60A703F-D6F2-461C-870E-916F80B27190}" dt="2024-07-02T10:08:21.659" v="271" actId="164"/>
          <ac:spMkLst>
            <pc:docMk/>
            <pc:sldMk cId="3264522944" sldId="267"/>
            <ac:spMk id="31" creationId="{6473AD4E-88D4-3987-106D-52AC1C637EB0}"/>
          </ac:spMkLst>
        </pc:spChg>
        <pc:spChg chg="add mod">
          <ac:chgData name="Lena Gschossmann" userId="bfd8fa5b3c2be1bd" providerId="LiveId" clId="{F60A703F-D6F2-461C-870E-916F80B27190}" dt="2024-07-02T10:19:17.653" v="826" actId="113"/>
          <ac:spMkLst>
            <pc:docMk/>
            <pc:sldMk cId="3264522944" sldId="267"/>
            <ac:spMk id="33" creationId="{968EABE3-2A81-F1D5-5CD6-9BB1D0A1BD15}"/>
          </ac:spMkLst>
        </pc:spChg>
        <pc:spChg chg="add mod">
          <ac:chgData name="Lena Gschossmann" userId="bfd8fa5b3c2be1bd" providerId="LiveId" clId="{F60A703F-D6F2-461C-870E-916F80B27190}" dt="2024-07-02T10:19:20.090" v="827" actId="113"/>
          <ac:spMkLst>
            <pc:docMk/>
            <pc:sldMk cId="3264522944" sldId="267"/>
            <ac:spMk id="34" creationId="{19760A52-3EDF-D2B1-2D30-F16EF87C8718}"/>
          </ac:spMkLst>
        </pc:spChg>
        <pc:spChg chg="add del mod">
          <ac:chgData name="Lena Gschossmann" userId="bfd8fa5b3c2be1bd" providerId="LiveId" clId="{F60A703F-D6F2-461C-870E-916F80B27190}" dt="2024-07-02T10:11:47.196" v="391" actId="478"/>
          <ac:spMkLst>
            <pc:docMk/>
            <pc:sldMk cId="3264522944" sldId="267"/>
            <ac:spMk id="35" creationId="{15E05471-0D2C-D5AA-4475-75EF70289E3A}"/>
          </ac:spMkLst>
        </pc:spChg>
        <pc:spChg chg="add del mod">
          <ac:chgData name="Lena Gschossmann" userId="bfd8fa5b3c2be1bd" providerId="LiveId" clId="{F60A703F-D6F2-461C-870E-916F80B27190}" dt="2024-07-02T10:11:43.605" v="390" actId="478"/>
          <ac:spMkLst>
            <pc:docMk/>
            <pc:sldMk cId="3264522944" sldId="267"/>
            <ac:spMk id="36" creationId="{F7CE7975-8DCE-19A8-AADF-D156EE4EBC0F}"/>
          </ac:spMkLst>
        </pc:spChg>
        <pc:grpChg chg="add mod topLvl">
          <ac:chgData name="Lena Gschossmann" userId="bfd8fa5b3c2be1bd" providerId="LiveId" clId="{F60A703F-D6F2-461C-870E-916F80B27190}" dt="2024-07-02T10:06:55.587" v="227" actId="1035"/>
          <ac:grpSpMkLst>
            <pc:docMk/>
            <pc:sldMk cId="3264522944" sldId="267"/>
            <ac:grpSpMk id="24" creationId="{80A4A463-FD7D-F49B-2FB7-E89E39A2DDF9}"/>
          </ac:grpSpMkLst>
        </pc:grpChg>
        <pc:grpChg chg="add mod topLvl">
          <ac:chgData name="Lena Gschossmann" userId="bfd8fa5b3c2be1bd" providerId="LiveId" clId="{F60A703F-D6F2-461C-870E-916F80B27190}" dt="2024-07-02T10:08:09.925" v="261" actId="1035"/>
          <ac:grpSpMkLst>
            <pc:docMk/>
            <pc:sldMk cId="3264522944" sldId="267"/>
            <ac:grpSpMk id="25" creationId="{347C7421-69A6-EB44-9657-1C15CD792DC0}"/>
          </ac:grpSpMkLst>
        </pc:grpChg>
        <pc:grpChg chg="add mod topLvl">
          <ac:chgData name="Lena Gschossmann" userId="bfd8fa5b3c2be1bd" providerId="LiveId" clId="{F60A703F-D6F2-461C-870E-916F80B27190}" dt="2024-07-02T10:08:13.426" v="270" actId="1035"/>
          <ac:grpSpMkLst>
            <pc:docMk/>
            <pc:sldMk cId="3264522944" sldId="267"/>
            <ac:grpSpMk id="26" creationId="{EDB5239F-CD46-7477-9ACD-FCC66CED62F0}"/>
          </ac:grpSpMkLst>
        </pc:grpChg>
        <pc:grpChg chg="add del mod">
          <ac:chgData name="Lena Gschossmann" userId="bfd8fa5b3c2be1bd" providerId="LiveId" clId="{F60A703F-D6F2-461C-870E-916F80B27190}" dt="2024-07-02T10:06:40.324" v="195" actId="165"/>
          <ac:grpSpMkLst>
            <pc:docMk/>
            <pc:sldMk cId="3264522944" sldId="267"/>
            <ac:grpSpMk id="27" creationId="{2924FD16-BA21-26EE-F0DD-95AE20353521}"/>
          </ac:grpSpMkLst>
        </pc:grpChg>
        <pc:grpChg chg="add mod">
          <ac:chgData name="Lena Gschossmann" userId="bfd8fa5b3c2be1bd" providerId="LiveId" clId="{F60A703F-D6F2-461C-870E-916F80B27190}" dt="2024-07-02T10:08:28.463" v="273" actId="1076"/>
          <ac:grpSpMkLst>
            <pc:docMk/>
            <pc:sldMk cId="3264522944" sldId="267"/>
            <ac:grpSpMk id="32" creationId="{1AA67CFC-884D-22DB-2E32-AAC7BE0E2018}"/>
          </ac:grpSpMkLst>
        </pc:grpChg>
        <pc:graphicFrameChg chg="del">
          <ac:chgData name="Lena Gschossmann" userId="bfd8fa5b3c2be1bd" providerId="LiveId" clId="{F60A703F-D6F2-461C-870E-916F80B27190}" dt="2024-07-01T14:57:36.725" v="32" actId="478"/>
          <ac:graphicFrameMkLst>
            <pc:docMk/>
            <pc:sldMk cId="3264522944" sldId="267"/>
            <ac:graphicFrameMk id="6" creationId="{A4109FF9-A427-B3BC-D5E0-FDFCFBFF8D9D}"/>
          </ac:graphicFrameMkLst>
        </pc:graphicFrameChg>
        <pc:picChg chg="add del mod">
          <ac:chgData name="Lena Gschossmann" userId="bfd8fa5b3c2be1bd" providerId="LiveId" clId="{F60A703F-D6F2-461C-870E-916F80B27190}" dt="2024-07-02T10:01:02.175" v="153" actId="478"/>
          <ac:picMkLst>
            <pc:docMk/>
            <pc:sldMk cId="3264522944" sldId="267"/>
            <ac:picMk id="2" creationId="{38B7B08F-4174-EB20-D9E1-10E793D0CE2E}"/>
          </ac:picMkLst>
        </pc:picChg>
        <pc:picChg chg="add mod">
          <ac:chgData name="Lena Gschossmann" userId="bfd8fa5b3c2be1bd" providerId="LiveId" clId="{F60A703F-D6F2-461C-870E-916F80B27190}" dt="2024-07-02T10:08:21.659" v="271" actId="164"/>
          <ac:picMkLst>
            <pc:docMk/>
            <pc:sldMk cId="3264522944" sldId="267"/>
            <ac:picMk id="9" creationId="{5A077DD9-3D51-4313-BBC8-9B197316EE20}"/>
          </ac:picMkLst>
        </pc:picChg>
        <pc:picChg chg="add del mod">
          <ac:chgData name="Lena Gschossmann" userId="bfd8fa5b3c2be1bd" providerId="LiveId" clId="{F60A703F-D6F2-461C-870E-916F80B27190}" dt="2024-07-02T06:05:31.567" v="52" actId="478"/>
          <ac:picMkLst>
            <pc:docMk/>
            <pc:sldMk cId="3264522944" sldId="267"/>
            <ac:picMk id="10" creationId="{98DFB10A-2A2F-B830-9E29-E8DEFEAFF145}"/>
          </ac:picMkLst>
        </pc:picChg>
        <pc:picChg chg="add del mod">
          <ac:chgData name="Lena Gschossmann" userId="bfd8fa5b3c2be1bd" providerId="LiveId" clId="{F60A703F-D6F2-461C-870E-916F80B27190}" dt="2024-07-02T06:05:31.237" v="51" actId="478"/>
          <ac:picMkLst>
            <pc:docMk/>
            <pc:sldMk cId="3264522944" sldId="267"/>
            <ac:picMk id="11" creationId="{9FB047CE-078D-5E7F-5CFE-CACFDC2A1505}"/>
          </ac:picMkLst>
        </pc:picChg>
        <pc:picChg chg="add del mod">
          <ac:chgData name="Lena Gschossmann" userId="bfd8fa5b3c2be1bd" providerId="LiveId" clId="{F60A703F-D6F2-461C-870E-916F80B27190}" dt="2024-07-02T10:00:54.917" v="152" actId="478"/>
          <ac:picMkLst>
            <pc:docMk/>
            <pc:sldMk cId="3264522944" sldId="267"/>
            <ac:picMk id="14" creationId="{4CFEFE34-75BA-3DD5-7967-3A8B1231A1F5}"/>
          </ac:picMkLst>
        </pc:picChg>
        <pc:picChg chg="add mod">
          <ac:chgData name="Lena Gschossmann" userId="bfd8fa5b3c2be1bd" providerId="LiveId" clId="{F60A703F-D6F2-461C-870E-916F80B27190}" dt="2024-07-02T10:07:08.890" v="235" actId="1076"/>
          <ac:picMkLst>
            <pc:docMk/>
            <pc:sldMk cId="3264522944" sldId="267"/>
            <ac:picMk id="16" creationId="{57B5BC65-8628-A128-B820-BE7501747B05}"/>
          </ac:picMkLst>
        </pc:picChg>
        <pc:picChg chg="add mod">
          <ac:chgData name="Lena Gschossmann" userId="bfd8fa5b3c2be1bd" providerId="LiveId" clId="{F60A703F-D6F2-461C-870E-916F80B27190}" dt="2024-07-02T10:07:14.015" v="236" actId="1076"/>
          <ac:picMkLst>
            <pc:docMk/>
            <pc:sldMk cId="3264522944" sldId="267"/>
            <ac:picMk id="18" creationId="{0972EC9C-52AC-ABF1-9069-F647642AB6C4}"/>
          </ac:picMkLst>
        </pc:picChg>
        <pc:picChg chg="add del mod">
          <ac:chgData name="Lena Gschossmann" userId="bfd8fa5b3c2be1bd" providerId="LiveId" clId="{F60A703F-D6F2-461C-870E-916F80B27190}" dt="2024-07-02T09:59:59.821" v="148" actId="478"/>
          <ac:picMkLst>
            <pc:docMk/>
            <pc:sldMk cId="3264522944" sldId="267"/>
            <ac:picMk id="20" creationId="{3D399BAC-B4F3-4298-DC06-5FA19F260E92}"/>
          </ac:picMkLst>
        </pc:picChg>
        <pc:picChg chg="add mod">
          <ac:chgData name="Lena Gschossmann" userId="bfd8fa5b3c2be1bd" providerId="LiveId" clId="{F60A703F-D6F2-461C-870E-916F80B27190}" dt="2024-07-02T10:08:03.861" v="254" actId="1038"/>
          <ac:picMkLst>
            <pc:docMk/>
            <pc:sldMk cId="3264522944" sldId="267"/>
            <ac:picMk id="23" creationId="{0F88B2E6-3E98-D334-057A-A0A1DC2B3299}"/>
          </ac:picMkLst>
        </pc:picChg>
        <pc:picChg chg="add del mod modCrop">
          <ac:chgData name="Lena Gschossmann" userId="bfd8fa5b3c2be1bd" providerId="LiveId" clId="{F60A703F-D6F2-461C-870E-916F80B27190}" dt="2024-07-02T10:04:45.051" v="180" actId="478"/>
          <ac:picMkLst>
            <pc:docMk/>
            <pc:sldMk cId="3264522944" sldId="267"/>
            <ac:picMk id="28" creationId="{16E5F403-6BE4-E7B6-B2BD-4AECA8931C9A}"/>
          </ac:picMkLst>
        </pc:picChg>
        <pc:picChg chg="add del mod modCrop">
          <ac:chgData name="Lena Gschossmann" userId="bfd8fa5b3c2be1bd" providerId="LiveId" clId="{F60A703F-D6F2-461C-870E-916F80B27190}" dt="2024-07-02T10:04:46.445" v="181" actId="478"/>
          <ac:picMkLst>
            <pc:docMk/>
            <pc:sldMk cId="3264522944" sldId="267"/>
            <ac:picMk id="29" creationId="{FD8196A3-EE6F-A990-F38E-3CE18ECF3164}"/>
          </ac:picMkLst>
        </pc:picChg>
      </pc:sldChg>
      <pc:sldChg chg="addSp delSp modSp add mod delAnim modAnim">
        <pc:chgData name="Lena Gschossmann" userId="bfd8fa5b3c2be1bd" providerId="LiveId" clId="{F60A703F-D6F2-461C-870E-916F80B27190}" dt="2024-07-03T07:24:07.278" v="4062" actId="1076"/>
        <pc:sldMkLst>
          <pc:docMk/>
          <pc:sldMk cId="3711282076" sldId="268"/>
        </pc:sldMkLst>
        <pc:spChg chg="mod">
          <ac:chgData name="Lena Gschossmann" userId="bfd8fa5b3c2be1bd" providerId="LiveId" clId="{F60A703F-D6F2-461C-870E-916F80B27190}" dt="2024-07-02T14:58:02.467" v="1642"/>
          <ac:spMkLst>
            <pc:docMk/>
            <pc:sldMk cId="3711282076" sldId="268"/>
            <ac:spMk id="3" creationId="{6AD9DA6B-C477-5346-84D9-2CFA4930445A}"/>
          </ac:spMkLst>
        </pc:spChg>
        <pc:spChg chg="add del mod">
          <ac:chgData name="Lena Gschossmann" userId="bfd8fa5b3c2be1bd" providerId="LiveId" clId="{F60A703F-D6F2-461C-870E-916F80B27190}" dt="2024-07-01T14:57:14.163" v="4" actId="478"/>
          <ac:spMkLst>
            <pc:docMk/>
            <pc:sldMk cId="3711282076" sldId="268"/>
            <ac:spMk id="3" creationId="{B64E9546-2FD8-7FD4-7D2A-64D633D68A36}"/>
          </ac:spMkLst>
        </pc:spChg>
        <pc:spChg chg="mod">
          <ac:chgData name="Lena Gschossmann" userId="bfd8fa5b3c2be1bd" providerId="LiveId" clId="{F60A703F-D6F2-461C-870E-916F80B27190}" dt="2024-07-02T21:18:49.365" v="2298" actId="120"/>
          <ac:spMkLst>
            <pc:docMk/>
            <pc:sldMk cId="3711282076" sldId="268"/>
            <ac:spMk id="4" creationId="{6BFAE7B6-A918-8881-29C4-A1ABD43EA5FC}"/>
          </ac:spMkLst>
        </pc:spChg>
        <pc:spChg chg="add mod">
          <ac:chgData name="Lena Gschossmann" userId="bfd8fa5b3c2be1bd" providerId="LiveId" clId="{F60A703F-D6F2-461C-870E-916F80B27190}" dt="2024-07-02T14:54:29.366" v="1602" actId="313"/>
          <ac:spMkLst>
            <pc:docMk/>
            <pc:sldMk cId="3711282076" sldId="268"/>
            <ac:spMk id="5" creationId="{79AA1DE7-3B83-665F-69FA-06E6080D7416}"/>
          </ac:spMkLst>
        </pc:spChg>
        <pc:spChg chg="add mod">
          <ac:chgData name="Lena Gschossmann" userId="bfd8fa5b3c2be1bd" providerId="LiveId" clId="{F60A703F-D6F2-461C-870E-916F80B27190}" dt="2024-07-01T14:58:36.353" v="36" actId="20577"/>
          <ac:spMkLst>
            <pc:docMk/>
            <pc:sldMk cId="3711282076" sldId="268"/>
            <ac:spMk id="7" creationId="{7F399A7D-1B2D-9CCD-F3E2-889E81B82C20}"/>
          </ac:spMkLst>
        </pc:spChg>
        <pc:spChg chg="mod">
          <ac:chgData name="Lena Gschossmann" userId="bfd8fa5b3c2be1bd" providerId="LiveId" clId="{F60A703F-D6F2-461C-870E-916F80B27190}" dt="2024-07-02T14:58:02.467" v="1642"/>
          <ac:spMkLst>
            <pc:docMk/>
            <pc:sldMk cId="3711282076" sldId="268"/>
            <ac:spMk id="8" creationId="{66D131AC-5AC7-F8A7-E6A5-E6C5F03E61DA}"/>
          </ac:spMkLst>
        </pc:spChg>
        <pc:spChg chg="del">
          <ac:chgData name="Lena Gschossmann" userId="bfd8fa5b3c2be1bd" providerId="LiveId" clId="{F60A703F-D6F2-461C-870E-916F80B27190}" dt="2024-07-01T14:58:25.303" v="33" actId="478"/>
          <ac:spMkLst>
            <pc:docMk/>
            <pc:sldMk cId="3711282076" sldId="268"/>
            <ac:spMk id="8" creationId="{E780E44D-9987-F2E8-1A90-63327BD9E2DA}"/>
          </ac:spMkLst>
        </pc:spChg>
        <pc:spChg chg="add mod">
          <ac:chgData name="Lena Gschossmann" userId="bfd8fa5b3c2be1bd" providerId="LiveId" clId="{F60A703F-D6F2-461C-870E-916F80B27190}" dt="2024-07-02T21:19:04.467" v="2300" actId="1076"/>
          <ac:spMkLst>
            <pc:docMk/>
            <pc:sldMk cId="3711282076" sldId="268"/>
            <ac:spMk id="9" creationId="{C8B02880-654E-B075-4365-AB817E0B0898}"/>
          </ac:spMkLst>
        </pc:spChg>
        <pc:spChg chg="del">
          <ac:chgData name="Lena Gschossmann" userId="bfd8fa5b3c2be1bd" providerId="LiveId" clId="{F60A703F-D6F2-461C-870E-916F80B27190}" dt="2024-07-01T14:57:12.163" v="3" actId="478"/>
          <ac:spMkLst>
            <pc:docMk/>
            <pc:sldMk cId="3711282076" sldId="268"/>
            <ac:spMk id="12" creationId="{00000000-0000-0000-0000-000000000000}"/>
          </ac:spMkLst>
        </pc:spChg>
        <pc:spChg chg="mod">
          <ac:chgData name="Lena Gschossmann" userId="bfd8fa5b3c2be1bd" providerId="LiveId" clId="{F60A703F-D6F2-461C-870E-916F80B27190}" dt="2024-07-02T14:58:02.467" v="1642"/>
          <ac:spMkLst>
            <pc:docMk/>
            <pc:sldMk cId="3711282076" sldId="268"/>
            <ac:spMk id="12" creationId="{74130C61-0AA0-ADB9-3F08-BE8AAC46632B}"/>
          </ac:spMkLst>
        </pc:spChg>
        <pc:spChg chg="mod">
          <ac:chgData name="Lena Gschossmann" userId="bfd8fa5b3c2be1bd" providerId="LiveId" clId="{F60A703F-D6F2-461C-870E-916F80B27190}" dt="2024-07-02T14:58:02.467" v="1642"/>
          <ac:spMkLst>
            <pc:docMk/>
            <pc:sldMk cId="3711282076" sldId="268"/>
            <ac:spMk id="13" creationId="{C69664C2-431D-25F7-47F9-ADC73A2AD93C}"/>
          </ac:spMkLst>
        </pc:spChg>
        <pc:spChg chg="mod">
          <ac:chgData name="Lena Gschossmann" userId="bfd8fa5b3c2be1bd" providerId="LiveId" clId="{F60A703F-D6F2-461C-870E-916F80B27190}" dt="2024-07-02T14:58:02.467" v="1642"/>
          <ac:spMkLst>
            <pc:docMk/>
            <pc:sldMk cId="3711282076" sldId="268"/>
            <ac:spMk id="16" creationId="{3445AD7E-0ED7-493E-B982-B2BB6349B973}"/>
          </ac:spMkLst>
        </pc:spChg>
        <pc:spChg chg="mod">
          <ac:chgData name="Lena Gschossmann" userId="bfd8fa5b3c2be1bd" providerId="LiveId" clId="{F60A703F-D6F2-461C-870E-916F80B27190}" dt="2024-07-02T14:58:02.467" v="1642"/>
          <ac:spMkLst>
            <pc:docMk/>
            <pc:sldMk cId="3711282076" sldId="268"/>
            <ac:spMk id="17" creationId="{F10A863F-046D-794E-21A0-523D7550557B}"/>
          </ac:spMkLst>
        </pc:spChg>
        <pc:spChg chg="add del mod">
          <ac:chgData name="Lena Gschossmann" userId="bfd8fa5b3c2be1bd" providerId="LiveId" clId="{F60A703F-D6F2-461C-870E-916F80B27190}" dt="2024-07-02T14:58:58.261" v="1652" actId="478"/>
          <ac:spMkLst>
            <pc:docMk/>
            <pc:sldMk cId="3711282076" sldId="268"/>
            <ac:spMk id="23" creationId="{7AC043FF-CCBE-2FBB-BB3F-7E91A762171B}"/>
          </ac:spMkLst>
        </pc:spChg>
        <pc:spChg chg="add mod topLvl">
          <ac:chgData name="Lena Gschossmann" userId="bfd8fa5b3c2be1bd" providerId="LiveId" clId="{F60A703F-D6F2-461C-870E-916F80B27190}" dt="2024-07-02T21:06:06.262" v="2215" actId="1036"/>
          <ac:spMkLst>
            <pc:docMk/>
            <pc:sldMk cId="3711282076" sldId="268"/>
            <ac:spMk id="24" creationId="{F70815C4-EE89-8E50-E991-50C34388CB9F}"/>
          </ac:spMkLst>
        </pc:spChg>
        <pc:spChg chg="add mod topLvl">
          <ac:chgData name="Lena Gschossmann" userId="bfd8fa5b3c2be1bd" providerId="LiveId" clId="{F60A703F-D6F2-461C-870E-916F80B27190}" dt="2024-07-02T21:06:10.566" v="2233" actId="1035"/>
          <ac:spMkLst>
            <pc:docMk/>
            <pc:sldMk cId="3711282076" sldId="268"/>
            <ac:spMk id="25" creationId="{4367828E-77E2-5463-A518-88F567CEE70A}"/>
          </ac:spMkLst>
        </pc:spChg>
        <pc:spChg chg="add del mod">
          <ac:chgData name="Lena Gschossmann" userId="bfd8fa5b3c2be1bd" providerId="LiveId" clId="{F60A703F-D6F2-461C-870E-916F80B27190}" dt="2024-07-02T15:00:46.667" v="1702" actId="478"/>
          <ac:spMkLst>
            <pc:docMk/>
            <pc:sldMk cId="3711282076" sldId="268"/>
            <ac:spMk id="26" creationId="{C93E0407-0AEB-AB6D-486F-37C2A5068D97}"/>
          </ac:spMkLst>
        </pc:spChg>
        <pc:spChg chg="add mod ord topLvl">
          <ac:chgData name="Lena Gschossmann" userId="bfd8fa5b3c2be1bd" providerId="LiveId" clId="{F60A703F-D6F2-461C-870E-916F80B27190}" dt="2024-07-02T15:10:36.855" v="1917" actId="164"/>
          <ac:spMkLst>
            <pc:docMk/>
            <pc:sldMk cId="3711282076" sldId="268"/>
            <ac:spMk id="27" creationId="{64D1C660-71A2-5195-CACC-A631ECE498C3}"/>
          </ac:spMkLst>
        </pc:spChg>
        <pc:spChg chg="add mod topLvl">
          <ac:chgData name="Lena Gschossmann" userId="bfd8fa5b3c2be1bd" providerId="LiveId" clId="{F60A703F-D6F2-461C-870E-916F80B27190}" dt="2024-07-02T21:06:54.782" v="2292" actId="1076"/>
          <ac:spMkLst>
            <pc:docMk/>
            <pc:sldMk cId="3711282076" sldId="268"/>
            <ac:spMk id="28" creationId="{3ABD1209-A9D0-6BAA-B817-150027537382}"/>
          </ac:spMkLst>
        </pc:spChg>
        <pc:spChg chg="add mod">
          <ac:chgData name="Lena Gschossmann" userId="bfd8fa5b3c2be1bd" providerId="LiveId" clId="{F60A703F-D6F2-461C-870E-916F80B27190}" dt="2024-07-02T21:06:39.354" v="2289" actId="1076"/>
          <ac:spMkLst>
            <pc:docMk/>
            <pc:sldMk cId="3711282076" sldId="268"/>
            <ac:spMk id="30" creationId="{73D31002-205F-FC06-DB67-413C5CB40296}"/>
          </ac:spMkLst>
        </pc:spChg>
        <pc:spChg chg="add mod">
          <ac:chgData name="Lena Gschossmann" userId="bfd8fa5b3c2be1bd" providerId="LiveId" clId="{F60A703F-D6F2-461C-870E-916F80B27190}" dt="2024-07-02T15:10:36.855" v="1917" actId="164"/>
          <ac:spMkLst>
            <pc:docMk/>
            <pc:sldMk cId="3711282076" sldId="268"/>
            <ac:spMk id="31" creationId="{C022846C-F870-BD43-D874-12B807AC734D}"/>
          </ac:spMkLst>
        </pc:spChg>
        <pc:grpChg chg="add mod">
          <ac:chgData name="Lena Gschossmann" userId="bfd8fa5b3c2be1bd" providerId="LiveId" clId="{F60A703F-D6F2-461C-870E-916F80B27190}" dt="2024-07-02T14:58:02.467" v="1642"/>
          <ac:grpSpMkLst>
            <pc:docMk/>
            <pc:sldMk cId="3711282076" sldId="268"/>
            <ac:grpSpMk id="2" creationId="{BB6B5364-003B-DC00-E80A-5AAEA786131B}"/>
          </ac:grpSpMkLst>
        </pc:grpChg>
        <pc:grpChg chg="add mod">
          <ac:chgData name="Lena Gschossmann" userId="bfd8fa5b3c2be1bd" providerId="LiveId" clId="{F60A703F-D6F2-461C-870E-916F80B27190}" dt="2024-07-02T14:58:02.467" v="1642"/>
          <ac:grpSpMkLst>
            <pc:docMk/>
            <pc:sldMk cId="3711282076" sldId="268"/>
            <ac:grpSpMk id="11" creationId="{CAB9EFC9-0767-6BED-3542-634593745C7E}"/>
          </ac:grpSpMkLst>
        </pc:grpChg>
        <pc:grpChg chg="add mod">
          <ac:chgData name="Lena Gschossmann" userId="bfd8fa5b3c2be1bd" providerId="LiveId" clId="{F60A703F-D6F2-461C-870E-916F80B27190}" dt="2024-07-02T14:58:02.467" v="1642"/>
          <ac:grpSpMkLst>
            <pc:docMk/>
            <pc:sldMk cId="3711282076" sldId="268"/>
            <ac:grpSpMk id="15" creationId="{73984A12-9AD2-EEA1-0BA4-F36DB1A6516C}"/>
          </ac:grpSpMkLst>
        </pc:grpChg>
        <pc:grpChg chg="add del mod">
          <ac:chgData name="Lena Gschossmann" userId="bfd8fa5b3c2be1bd" providerId="LiveId" clId="{F60A703F-D6F2-461C-870E-916F80B27190}" dt="2024-07-02T15:09:14.407" v="1896" actId="165"/>
          <ac:grpSpMkLst>
            <pc:docMk/>
            <pc:sldMk cId="3711282076" sldId="268"/>
            <ac:grpSpMk id="29" creationId="{B198DCEB-9DF6-0542-C2E0-0DFA4DA349F7}"/>
          </ac:grpSpMkLst>
        </pc:grpChg>
        <pc:grpChg chg="add mod">
          <ac:chgData name="Lena Gschossmann" userId="bfd8fa5b3c2be1bd" providerId="LiveId" clId="{F60A703F-D6F2-461C-870E-916F80B27190}" dt="2024-07-03T07:24:07.278" v="4062" actId="1076"/>
          <ac:grpSpMkLst>
            <pc:docMk/>
            <pc:sldMk cId="3711282076" sldId="268"/>
            <ac:grpSpMk id="32" creationId="{D1319792-CA03-092E-B72D-1A8AA5ED8A36}"/>
          </ac:grpSpMkLst>
        </pc:grpChg>
        <pc:graphicFrameChg chg="mod">
          <ac:chgData name="Lena Gschossmann" userId="bfd8fa5b3c2be1bd" providerId="LiveId" clId="{F60A703F-D6F2-461C-870E-916F80B27190}" dt="2024-07-02T21:19:04.467" v="2300" actId="1076"/>
          <ac:graphicFrameMkLst>
            <pc:docMk/>
            <pc:sldMk cId="3711282076" sldId="268"/>
            <ac:graphicFrameMk id="6" creationId="{A4109FF9-A427-B3BC-D5E0-FDFCFBFF8D9D}"/>
          </ac:graphicFrameMkLst>
        </pc:graphicFrameChg>
        <pc:picChg chg="mod">
          <ac:chgData name="Lena Gschossmann" userId="bfd8fa5b3c2be1bd" providerId="LiveId" clId="{F60A703F-D6F2-461C-870E-916F80B27190}" dt="2024-07-02T14:58:02.467" v="1642"/>
          <ac:picMkLst>
            <pc:docMk/>
            <pc:sldMk cId="3711282076" sldId="268"/>
            <ac:picMk id="10" creationId="{DACCE63A-3650-CF1E-A404-333F0E1D996B}"/>
          </ac:picMkLst>
        </pc:picChg>
        <pc:picChg chg="mod">
          <ac:chgData name="Lena Gschossmann" userId="bfd8fa5b3c2be1bd" providerId="LiveId" clId="{F60A703F-D6F2-461C-870E-916F80B27190}" dt="2024-07-02T14:58:02.467" v="1642"/>
          <ac:picMkLst>
            <pc:docMk/>
            <pc:sldMk cId="3711282076" sldId="268"/>
            <ac:picMk id="14" creationId="{F06E8CC4-6B8F-9664-3216-DE84B34DCC96}"/>
          </ac:picMkLst>
        </pc:picChg>
        <pc:picChg chg="mod">
          <ac:chgData name="Lena Gschossmann" userId="bfd8fa5b3c2be1bd" providerId="LiveId" clId="{F60A703F-D6F2-461C-870E-916F80B27190}" dt="2024-07-02T14:58:02.467" v="1642"/>
          <ac:picMkLst>
            <pc:docMk/>
            <pc:sldMk cId="3711282076" sldId="268"/>
            <ac:picMk id="18" creationId="{8E216506-EABC-B998-4257-1F22D87AFE7F}"/>
          </ac:picMkLst>
        </pc:picChg>
        <pc:picChg chg="add mod topLvl">
          <ac:chgData name="Lena Gschossmann" userId="bfd8fa5b3c2be1bd" providerId="LiveId" clId="{F60A703F-D6F2-461C-870E-916F80B27190}" dt="2024-07-02T15:10:36.855" v="1917" actId="164"/>
          <ac:picMkLst>
            <pc:docMk/>
            <pc:sldMk cId="3711282076" sldId="268"/>
            <ac:picMk id="19" creationId="{30034E18-AD7A-8624-4779-5E44E000D119}"/>
          </ac:picMkLst>
        </pc:picChg>
        <pc:picChg chg="add mod topLvl">
          <ac:chgData name="Lena Gschossmann" userId="bfd8fa5b3c2be1bd" providerId="LiveId" clId="{F60A703F-D6F2-461C-870E-916F80B27190}" dt="2024-07-02T15:10:36.855" v="1917" actId="164"/>
          <ac:picMkLst>
            <pc:docMk/>
            <pc:sldMk cId="3711282076" sldId="268"/>
            <ac:picMk id="20" creationId="{2581D399-6BFD-BB2C-9A59-B4751F03D2A6}"/>
          </ac:picMkLst>
        </pc:picChg>
        <pc:picChg chg="add mod topLvl">
          <ac:chgData name="Lena Gschossmann" userId="bfd8fa5b3c2be1bd" providerId="LiveId" clId="{F60A703F-D6F2-461C-870E-916F80B27190}" dt="2024-07-02T21:06:46.645" v="2291" actId="1076"/>
          <ac:picMkLst>
            <pc:docMk/>
            <pc:sldMk cId="3711282076" sldId="268"/>
            <ac:picMk id="22" creationId="{3CDE1B9D-A36F-EE50-6749-EA40D424458A}"/>
          </ac:picMkLst>
        </pc:picChg>
      </pc:sldChg>
      <pc:sldChg chg="delSp modSp add del mod">
        <pc:chgData name="Lena Gschossmann" userId="bfd8fa5b3c2be1bd" providerId="LiveId" clId="{F60A703F-D6F2-461C-870E-916F80B27190}" dt="2024-07-02T14:37:26.127" v="1228" actId="47"/>
        <pc:sldMkLst>
          <pc:docMk/>
          <pc:sldMk cId="1428411099" sldId="269"/>
        </pc:sldMkLst>
        <pc:picChg chg="del">
          <ac:chgData name="Lena Gschossmann" userId="bfd8fa5b3c2be1bd" providerId="LiveId" clId="{F60A703F-D6F2-461C-870E-916F80B27190}" dt="2024-07-02T10:21:34.780" v="829" actId="478"/>
          <ac:picMkLst>
            <pc:docMk/>
            <pc:sldMk cId="1428411099" sldId="269"/>
            <ac:picMk id="9" creationId="{5A077DD9-3D51-4313-BBC8-9B197316EE20}"/>
          </ac:picMkLst>
        </pc:picChg>
        <pc:picChg chg="del">
          <ac:chgData name="Lena Gschossmann" userId="bfd8fa5b3c2be1bd" providerId="LiveId" clId="{F60A703F-D6F2-461C-870E-916F80B27190}" dt="2024-07-02T10:21:33.201" v="828" actId="478"/>
          <ac:picMkLst>
            <pc:docMk/>
            <pc:sldMk cId="1428411099" sldId="269"/>
            <ac:picMk id="10" creationId="{98DFB10A-2A2F-B830-9E29-E8DEFEAFF145}"/>
          </ac:picMkLst>
        </pc:picChg>
        <pc:picChg chg="mod">
          <ac:chgData name="Lena Gschossmann" userId="bfd8fa5b3c2be1bd" providerId="LiveId" clId="{F60A703F-D6F2-461C-870E-916F80B27190}" dt="2024-07-02T10:01:49.391" v="157" actId="1076"/>
          <ac:picMkLst>
            <pc:docMk/>
            <pc:sldMk cId="1428411099" sldId="269"/>
            <ac:picMk id="11" creationId="{9FB047CE-078D-5E7F-5CFE-CACFDC2A1505}"/>
          </ac:picMkLst>
        </pc:picChg>
      </pc:sldChg>
      <pc:sldChg chg="delSp modSp add mod modAnim">
        <pc:chgData name="Lena Gschossmann" userId="bfd8fa5b3c2be1bd" providerId="LiveId" clId="{F60A703F-D6F2-461C-870E-916F80B27190}" dt="2024-07-02T15:10:47.047" v="1927" actId="1036"/>
        <pc:sldMkLst>
          <pc:docMk/>
          <pc:sldMk cId="1629062775" sldId="270"/>
        </pc:sldMkLst>
        <pc:spChg chg="mod">
          <ac:chgData name="Lena Gschossmann" userId="bfd8fa5b3c2be1bd" providerId="LiveId" clId="{F60A703F-D6F2-461C-870E-916F80B27190}" dt="2024-07-02T14:23:30.502" v="959" actId="20577"/>
          <ac:spMkLst>
            <pc:docMk/>
            <pc:sldMk cId="1629062775" sldId="270"/>
            <ac:spMk id="4" creationId="{6BFAE7B6-A918-8881-29C4-A1ABD43EA5FC}"/>
          </ac:spMkLst>
        </pc:spChg>
        <pc:spChg chg="mod topLvl">
          <ac:chgData name="Lena Gschossmann" userId="bfd8fa5b3c2be1bd" providerId="LiveId" clId="{F60A703F-D6F2-461C-870E-916F80B27190}" dt="2024-07-02T14:55:58.676" v="1632" actId="165"/>
          <ac:spMkLst>
            <pc:docMk/>
            <pc:sldMk cId="1629062775" sldId="270"/>
            <ac:spMk id="30" creationId="{A8C56365-6DA2-0559-412E-165E836134FC}"/>
          </ac:spMkLst>
        </pc:spChg>
        <pc:spChg chg="mod topLvl">
          <ac:chgData name="Lena Gschossmann" userId="bfd8fa5b3c2be1bd" providerId="LiveId" clId="{F60A703F-D6F2-461C-870E-916F80B27190}" dt="2024-07-02T14:55:58.676" v="1632" actId="165"/>
          <ac:spMkLst>
            <pc:docMk/>
            <pc:sldMk cId="1629062775" sldId="270"/>
            <ac:spMk id="31" creationId="{6473AD4E-88D4-3987-106D-52AC1C637EB0}"/>
          </ac:spMkLst>
        </pc:spChg>
        <pc:spChg chg="mod">
          <ac:chgData name="Lena Gschossmann" userId="bfd8fa5b3c2be1bd" providerId="LiveId" clId="{F60A703F-D6F2-461C-870E-916F80B27190}" dt="2024-07-02T14:23:54.125" v="973" actId="20577"/>
          <ac:spMkLst>
            <pc:docMk/>
            <pc:sldMk cId="1629062775" sldId="270"/>
            <ac:spMk id="33" creationId="{968EABE3-2A81-F1D5-5CD6-9BB1D0A1BD15}"/>
          </ac:spMkLst>
        </pc:spChg>
        <pc:spChg chg="mod">
          <ac:chgData name="Lena Gschossmann" userId="bfd8fa5b3c2be1bd" providerId="LiveId" clId="{F60A703F-D6F2-461C-870E-916F80B27190}" dt="2024-07-02T15:10:47.047" v="1927" actId="1036"/>
          <ac:spMkLst>
            <pc:docMk/>
            <pc:sldMk cId="1629062775" sldId="270"/>
            <ac:spMk id="34" creationId="{19760A52-3EDF-D2B1-2D30-F16EF87C8718}"/>
          </ac:spMkLst>
        </pc:spChg>
        <pc:grpChg chg="del">
          <ac:chgData name="Lena Gschossmann" userId="bfd8fa5b3c2be1bd" providerId="LiveId" clId="{F60A703F-D6F2-461C-870E-916F80B27190}" dt="2024-07-02T14:55:58.676" v="1632" actId="165"/>
          <ac:grpSpMkLst>
            <pc:docMk/>
            <pc:sldMk cId="1629062775" sldId="270"/>
            <ac:grpSpMk id="32" creationId="{1AA67CFC-884D-22DB-2E32-AAC7BE0E2018}"/>
          </ac:grpSpMkLst>
        </pc:grpChg>
        <pc:picChg chg="mod topLvl">
          <ac:chgData name="Lena Gschossmann" userId="bfd8fa5b3c2be1bd" providerId="LiveId" clId="{F60A703F-D6F2-461C-870E-916F80B27190}" dt="2024-07-02T14:55:58.676" v="1632" actId="165"/>
          <ac:picMkLst>
            <pc:docMk/>
            <pc:sldMk cId="1629062775" sldId="270"/>
            <ac:picMk id="9" creationId="{5A077DD9-3D51-4313-BBC8-9B197316EE20}"/>
          </ac:picMkLst>
        </pc:picChg>
      </pc:sldChg>
      <pc:sldChg chg="addSp delSp modSp add mod modAnim">
        <pc:chgData name="Lena Gschossmann" userId="bfd8fa5b3c2be1bd" providerId="LiveId" clId="{F60A703F-D6F2-461C-870E-916F80B27190}" dt="2024-07-02T15:23:07.091" v="2118"/>
        <pc:sldMkLst>
          <pc:docMk/>
          <pc:sldMk cId="24947535" sldId="271"/>
        </pc:sldMkLst>
        <pc:spChg chg="mod">
          <ac:chgData name="Lena Gschossmann" userId="bfd8fa5b3c2be1bd" providerId="LiveId" clId="{F60A703F-D6F2-461C-870E-916F80B27190}" dt="2024-07-02T14:27:17.984" v="1032" actId="20577"/>
          <ac:spMkLst>
            <pc:docMk/>
            <pc:sldMk cId="24947535" sldId="271"/>
            <ac:spMk id="4" creationId="{6BFAE7B6-A918-8881-29C4-A1ABD43EA5FC}"/>
          </ac:spMkLst>
        </pc:spChg>
        <pc:spChg chg="add mod">
          <ac:chgData name="Lena Gschossmann" userId="bfd8fa5b3c2be1bd" providerId="LiveId" clId="{F60A703F-D6F2-461C-870E-916F80B27190}" dt="2024-07-02T14:34:49.369" v="1202" actId="165"/>
          <ac:spMkLst>
            <pc:docMk/>
            <pc:sldMk cId="24947535" sldId="271"/>
            <ac:spMk id="14" creationId="{DD87D19B-03B0-850A-7EA0-16735B171049}"/>
          </ac:spMkLst>
        </pc:spChg>
        <pc:spChg chg="mod">
          <ac:chgData name="Lena Gschossmann" userId="bfd8fa5b3c2be1bd" providerId="LiveId" clId="{F60A703F-D6F2-461C-870E-916F80B27190}" dt="2024-07-02T14:34:49.369" v="1202" actId="165"/>
          <ac:spMkLst>
            <pc:docMk/>
            <pc:sldMk cId="24947535" sldId="271"/>
            <ac:spMk id="20" creationId="{DB8B001E-F0C6-6662-A1D4-A373A7BBB680}"/>
          </ac:spMkLst>
        </pc:spChg>
        <pc:spChg chg="add mod topLvl">
          <ac:chgData name="Lena Gschossmann" userId="bfd8fa5b3c2be1bd" providerId="LiveId" clId="{F60A703F-D6F2-461C-870E-916F80B27190}" dt="2024-07-02T14:35:42.306" v="1226" actId="1076"/>
          <ac:spMkLst>
            <pc:docMk/>
            <pc:sldMk cId="24947535" sldId="271"/>
            <ac:spMk id="22" creationId="{3CB81BF4-A26D-4E85-DC68-37778B9A5CC4}"/>
          </ac:spMkLst>
        </pc:spChg>
        <pc:spChg chg="add mod topLvl">
          <ac:chgData name="Lena Gschossmann" userId="bfd8fa5b3c2be1bd" providerId="LiveId" clId="{F60A703F-D6F2-461C-870E-916F80B27190}" dt="2024-07-02T14:35:22.925" v="1223" actId="1035"/>
          <ac:spMkLst>
            <pc:docMk/>
            <pc:sldMk cId="24947535" sldId="271"/>
            <ac:spMk id="27" creationId="{3C473588-60D6-21CC-942A-1F2359615076}"/>
          </ac:spMkLst>
        </pc:spChg>
        <pc:spChg chg="add del mod">
          <ac:chgData name="Lena Gschossmann" userId="bfd8fa5b3c2be1bd" providerId="LiveId" clId="{F60A703F-D6F2-461C-870E-916F80B27190}" dt="2024-07-02T14:33:46.124" v="1140" actId="478"/>
          <ac:spMkLst>
            <pc:docMk/>
            <pc:sldMk cId="24947535" sldId="271"/>
            <ac:spMk id="29" creationId="{FF2E857D-E1D6-7519-7624-EB8DCE107483}"/>
          </ac:spMkLst>
        </pc:spChg>
        <pc:spChg chg="mod">
          <ac:chgData name="Lena Gschossmann" userId="bfd8fa5b3c2be1bd" providerId="LiveId" clId="{F60A703F-D6F2-461C-870E-916F80B27190}" dt="2024-07-02T14:27:20.510" v="1034" actId="20577"/>
          <ac:spMkLst>
            <pc:docMk/>
            <pc:sldMk cId="24947535" sldId="271"/>
            <ac:spMk id="33" creationId="{968EABE3-2A81-F1D5-5CD6-9BB1D0A1BD15}"/>
          </ac:spMkLst>
        </pc:spChg>
        <pc:spChg chg="mod">
          <ac:chgData name="Lena Gschossmann" userId="bfd8fa5b3c2be1bd" providerId="LiveId" clId="{F60A703F-D6F2-461C-870E-916F80B27190}" dt="2024-07-02T14:32:28.891" v="1120" actId="14100"/>
          <ac:spMkLst>
            <pc:docMk/>
            <pc:sldMk cId="24947535" sldId="271"/>
            <ac:spMk id="34" creationId="{19760A52-3EDF-D2B1-2D30-F16EF87C8718}"/>
          </ac:spMkLst>
        </pc:spChg>
        <pc:spChg chg="add del mod">
          <ac:chgData name="Lena Gschossmann" userId="bfd8fa5b3c2be1bd" providerId="LiveId" clId="{F60A703F-D6F2-461C-870E-916F80B27190}" dt="2024-07-02T14:33:43.819" v="1139" actId="478"/>
          <ac:spMkLst>
            <pc:docMk/>
            <pc:sldMk cId="24947535" sldId="271"/>
            <ac:spMk id="35" creationId="{7096E98D-6C86-53F7-0D76-81043A28CB77}"/>
          </ac:spMkLst>
        </pc:spChg>
        <pc:spChg chg="add del mod">
          <ac:chgData name="Lena Gschossmann" userId="bfd8fa5b3c2be1bd" providerId="LiveId" clId="{F60A703F-D6F2-461C-870E-916F80B27190}" dt="2024-07-02T14:41:01.672" v="1328" actId="478"/>
          <ac:spMkLst>
            <pc:docMk/>
            <pc:sldMk cId="24947535" sldId="271"/>
            <ac:spMk id="36" creationId="{221E968A-BBC9-E0EB-76D0-2935026D0BEB}"/>
          </ac:spMkLst>
        </pc:spChg>
        <pc:spChg chg="add mod">
          <ac:chgData name="Lena Gschossmann" userId="bfd8fa5b3c2be1bd" providerId="LiveId" clId="{F60A703F-D6F2-461C-870E-916F80B27190}" dt="2024-07-02T14:42:40.044" v="1366" actId="113"/>
          <ac:spMkLst>
            <pc:docMk/>
            <pc:sldMk cId="24947535" sldId="271"/>
            <ac:spMk id="37" creationId="{159978F3-DD8C-3A6C-8742-2D09EA4B0508}"/>
          </ac:spMkLst>
        </pc:spChg>
        <pc:spChg chg="add mod">
          <ac:chgData name="Lena Gschossmann" userId="bfd8fa5b3c2be1bd" providerId="LiveId" clId="{F60A703F-D6F2-461C-870E-916F80B27190}" dt="2024-07-02T14:42:37.786" v="1365" actId="113"/>
          <ac:spMkLst>
            <pc:docMk/>
            <pc:sldMk cId="24947535" sldId="271"/>
            <ac:spMk id="38" creationId="{4F7E2613-730E-75B8-369B-C2AC4779DEC0}"/>
          </ac:spMkLst>
        </pc:spChg>
        <pc:spChg chg="add mod">
          <ac:chgData name="Lena Gschossmann" userId="bfd8fa5b3c2be1bd" providerId="LiveId" clId="{F60A703F-D6F2-461C-870E-916F80B27190}" dt="2024-07-02T14:42:17.626" v="1357" actId="1036"/>
          <ac:spMkLst>
            <pc:docMk/>
            <pc:sldMk cId="24947535" sldId="271"/>
            <ac:spMk id="39" creationId="{2D4B9372-7927-1D36-C249-36C2ACEE85D9}"/>
          </ac:spMkLst>
        </pc:spChg>
        <pc:spChg chg="add mod">
          <ac:chgData name="Lena Gschossmann" userId="bfd8fa5b3c2be1bd" providerId="LiveId" clId="{F60A703F-D6F2-461C-870E-916F80B27190}" dt="2024-07-02T14:42:28.348" v="1364" actId="1036"/>
          <ac:spMkLst>
            <pc:docMk/>
            <pc:sldMk cId="24947535" sldId="271"/>
            <ac:spMk id="41" creationId="{DA481C85-AD94-F4C1-B6F6-DE4F44E0AD36}"/>
          </ac:spMkLst>
        </pc:spChg>
        <pc:spChg chg="add mod">
          <ac:chgData name="Lena Gschossmann" userId="bfd8fa5b3c2be1bd" providerId="LiveId" clId="{F60A703F-D6F2-461C-870E-916F80B27190}" dt="2024-07-02T14:42:23.540" v="1360" actId="1036"/>
          <ac:spMkLst>
            <pc:docMk/>
            <pc:sldMk cId="24947535" sldId="271"/>
            <ac:spMk id="42" creationId="{EFA528ED-09E0-5678-60FF-CA7C64CD2598}"/>
          </ac:spMkLst>
        </pc:spChg>
        <pc:spChg chg="add mod">
          <ac:chgData name="Lena Gschossmann" userId="bfd8fa5b3c2be1bd" providerId="LiveId" clId="{F60A703F-D6F2-461C-870E-916F80B27190}" dt="2024-07-02T14:42:23.540" v="1360" actId="1036"/>
          <ac:spMkLst>
            <pc:docMk/>
            <pc:sldMk cId="24947535" sldId="271"/>
            <ac:spMk id="43" creationId="{D44489E7-675F-2EBD-1C2F-24F10B35EB6E}"/>
          </ac:spMkLst>
        </pc:spChg>
        <pc:spChg chg="add mod">
          <ac:chgData name="Lena Gschossmann" userId="bfd8fa5b3c2be1bd" providerId="LiveId" clId="{F60A703F-D6F2-461C-870E-916F80B27190}" dt="2024-07-02T15:05:54.997" v="1831" actId="1076"/>
          <ac:spMkLst>
            <pc:docMk/>
            <pc:sldMk cId="24947535" sldId="271"/>
            <ac:spMk id="44" creationId="{4E81D553-EB47-0174-518A-0751CDA9806F}"/>
          </ac:spMkLst>
        </pc:spChg>
        <pc:spChg chg="add mod">
          <ac:chgData name="Lena Gschossmann" userId="bfd8fa5b3c2be1bd" providerId="LiveId" clId="{F60A703F-D6F2-461C-870E-916F80B27190}" dt="2024-07-02T15:22:36.323" v="2115" actId="1038"/>
          <ac:spMkLst>
            <pc:docMk/>
            <pc:sldMk cId="24947535" sldId="271"/>
            <ac:spMk id="45" creationId="{5E335D31-861E-71D5-7544-7C7E9E1910F0}"/>
          </ac:spMkLst>
        </pc:spChg>
        <pc:spChg chg="mod">
          <ac:chgData name="Lena Gschossmann" userId="bfd8fa5b3c2be1bd" providerId="LiveId" clId="{F60A703F-D6F2-461C-870E-916F80B27190}" dt="2024-07-02T15:17:32.017" v="1935"/>
          <ac:spMkLst>
            <pc:docMk/>
            <pc:sldMk cId="24947535" sldId="271"/>
            <ac:spMk id="50" creationId="{6013D53D-9612-2F21-B31A-A1570C7A3BDC}"/>
          </ac:spMkLst>
        </pc:spChg>
        <pc:spChg chg="del mod topLvl">
          <ac:chgData name="Lena Gschossmann" userId="bfd8fa5b3c2be1bd" providerId="LiveId" clId="{F60A703F-D6F2-461C-870E-916F80B27190}" dt="2024-07-02T15:17:41.878" v="1938" actId="478"/>
          <ac:spMkLst>
            <pc:docMk/>
            <pc:sldMk cId="24947535" sldId="271"/>
            <ac:spMk id="52" creationId="{42982065-2CFE-798C-4844-59F59CCE6273}"/>
          </ac:spMkLst>
        </pc:spChg>
        <pc:spChg chg="add mod">
          <ac:chgData name="Lena Gschossmann" userId="bfd8fa5b3c2be1bd" providerId="LiveId" clId="{F60A703F-D6F2-461C-870E-916F80B27190}" dt="2024-07-02T15:22:36.323" v="2115" actId="1038"/>
          <ac:spMkLst>
            <pc:docMk/>
            <pc:sldMk cId="24947535" sldId="271"/>
            <ac:spMk id="53" creationId="{85BD7DB3-6D05-D402-5545-CCA2B7D3BEA1}"/>
          </ac:spMkLst>
        </pc:spChg>
        <pc:spChg chg="add mod">
          <ac:chgData name="Lena Gschossmann" userId="bfd8fa5b3c2be1bd" providerId="LiveId" clId="{F60A703F-D6F2-461C-870E-916F80B27190}" dt="2024-07-02T15:22:36.323" v="2115" actId="1038"/>
          <ac:spMkLst>
            <pc:docMk/>
            <pc:sldMk cId="24947535" sldId="271"/>
            <ac:spMk id="54" creationId="{4465B686-73D0-4EE5-F7F8-9E12272A6701}"/>
          </ac:spMkLst>
        </pc:spChg>
        <pc:grpChg chg="add mod topLvl">
          <ac:chgData name="Lena Gschossmann" userId="bfd8fa5b3c2be1bd" providerId="LiveId" clId="{F60A703F-D6F2-461C-870E-916F80B27190}" dt="2024-07-02T14:35:32.554" v="1224" actId="164"/>
          <ac:grpSpMkLst>
            <pc:docMk/>
            <pc:sldMk cId="24947535" sldId="271"/>
            <ac:grpSpMk id="15" creationId="{93C78E58-629C-75CA-FFA5-8526A0740244}"/>
          </ac:grpSpMkLst>
        </pc:grpChg>
        <pc:grpChg chg="add mod topLvl">
          <ac:chgData name="Lena Gschossmann" userId="bfd8fa5b3c2be1bd" providerId="LiveId" clId="{F60A703F-D6F2-461C-870E-916F80B27190}" dt="2024-07-02T14:35:32.554" v="1224" actId="164"/>
          <ac:grpSpMkLst>
            <pc:docMk/>
            <pc:sldMk cId="24947535" sldId="271"/>
            <ac:grpSpMk id="17" creationId="{30F2E9EC-67DE-4D89-5C94-127E99C9E8E7}"/>
          </ac:grpSpMkLst>
        </pc:grpChg>
        <pc:grpChg chg="add del mod">
          <ac:chgData name="Lena Gschossmann" userId="bfd8fa5b3c2be1bd" providerId="LiveId" clId="{F60A703F-D6F2-461C-870E-916F80B27190}" dt="2024-07-02T14:34:49.369" v="1202" actId="165"/>
          <ac:grpSpMkLst>
            <pc:docMk/>
            <pc:sldMk cId="24947535" sldId="271"/>
            <ac:grpSpMk id="28" creationId="{524B8FDD-26A7-30A0-E1ED-C1DBBE8FBA56}"/>
          </ac:grpSpMkLst>
        </pc:grpChg>
        <pc:grpChg chg="del">
          <ac:chgData name="Lena Gschossmann" userId="bfd8fa5b3c2be1bd" providerId="LiveId" clId="{F60A703F-D6F2-461C-870E-916F80B27190}" dt="2024-07-02T14:36:01.865" v="1227" actId="478"/>
          <ac:grpSpMkLst>
            <pc:docMk/>
            <pc:sldMk cId="24947535" sldId="271"/>
            <ac:grpSpMk id="32" creationId="{1AA67CFC-884D-22DB-2E32-AAC7BE0E2018}"/>
          </ac:grpSpMkLst>
        </pc:grpChg>
        <pc:grpChg chg="add mod">
          <ac:chgData name="Lena Gschossmann" userId="bfd8fa5b3c2be1bd" providerId="LiveId" clId="{F60A703F-D6F2-461C-870E-916F80B27190}" dt="2024-07-02T14:35:36.954" v="1225" actId="1076"/>
          <ac:grpSpMkLst>
            <pc:docMk/>
            <pc:sldMk cId="24947535" sldId="271"/>
            <ac:grpSpMk id="40" creationId="{365D4569-682E-6EA1-2E1C-C71F3CBD8F77}"/>
          </ac:grpSpMkLst>
        </pc:grpChg>
        <pc:grpChg chg="add del mod">
          <ac:chgData name="Lena Gschossmann" userId="bfd8fa5b3c2be1bd" providerId="LiveId" clId="{F60A703F-D6F2-461C-870E-916F80B27190}" dt="2024-07-02T15:17:41.878" v="1938" actId="478"/>
          <ac:grpSpMkLst>
            <pc:docMk/>
            <pc:sldMk cId="24947535" sldId="271"/>
            <ac:grpSpMk id="46" creationId="{85B2B1C4-7ED6-CF80-CE63-3D919AF1A40B}"/>
          </ac:grpSpMkLst>
        </pc:grpChg>
        <pc:grpChg chg="del mod">
          <ac:chgData name="Lena Gschossmann" userId="bfd8fa5b3c2be1bd" providerId="LiveId" clId="{F60A703F-D6F2-461C-870E-916F80B27190}" dt="2024-07-02T15:17:37.943" v="1937" actId="478"/>
          <ac:grpSpMkLst>
            <pc:docMk/>
            <pc:sldMk cId="24947535" sldId="271"/>
            <ac:grpSpMk id="47" creationId="{890DEFC1-3A85-ADD5-79D7-80E77E24EBD2}"/>
          </ac:grpSpMkLst>
        </pc:grpChg>
        <pc:grpChg chg="mod topLvl">
          <ac:chgData name="Lena Gschossmann" userId="bfd8fa5b3c2be1bd" providerId="LiveId" clId="{F60A703F-D6F2-461C-870E-916F80B27190}" dt="2024-07-02T15:22:36.323" v="2115" actId="1038"/>
          <ac:grpSpMkLst>
            <pc:docMk/>
            <pc:sldMk cId="24947535" sldId="271"/>
            <ac:grpSpMk id="48" creationId="{606F489E-5B86-58D3-1E55-88290E8F0303}"/>
          </ac:grpSpMkLst>
        </pc:grpChg>
        <pc:picChg chg="add mod">
          <ac:chgData name="Lena Gschossmann" userId="bfd8fa5b3c2be1bd" providerId="LiveId" clId="{F60A703F-D6F2-461C-870E-916F80B27190}" dt="2024-07-02T14:34:49.369" v="1202" actId="165"/>
          <ac:picMkLst>
            <pc:docMk/>
            <pc:sldMk cId="24947535" sldId="271"/>
            <ac:picMk id="13" creationId="{702F78BC-DDAE-A2BC-C338-DA2BA398FF59}"/>
          </ac:picMkLst>
        </pc:picChg>
        <pc:picChg chg="mod">
          <ac:chgData name="Lena Gschossmann" userId="bfd8fa5b3c2be1bd" providerId="LiveId" clId="{F60A703F-D6F2-461C-870E-916F80B27190}" dt="2024-07-02T14:34:49.369" v="1202" actId="165"/>
          <ac:picMkLst>
            <pc:docMk/>
            <pc:sldMk cId="24947535" sldId="271"/>
            <ac:picMk id="19" creationId="{46CE0479-36FC-02C7-5A3B-630EEDB8B759}"/>
          </ac:picMkLst>
        </pc:picChg>
        <pc:picChg chg="mod">
          <ac:chgData name="Lena Gschossmann" userId="bfd8fa5b3c2be1bd" providerId="LiveId" clId="{F60A703F-D6F2-461C-870E-916F80B27190}" dt="2024-07-02T15:17:32.017" v="1935"/>
          <ac:picMkLst>
            <pc:docMk/>
            <pc:sldMk cId="24947535" sldId="271"/>
            <ac:picMk id="49" creationId="{BC546387-F304-63C9-9A38-F38AF9DB1311}"/>
          </ac:picMkLst>
        </pc:picChg>
        <pc:picChg chg="del mod">
          <ac:chgData name="Lena Gschossmann" userId="bfd8fa5b3c2be1bd" providerId="LiveId" clId="{F60A703F-D6F2-461C-870E-916F80B27190}" dt="2024-07-02T15:17:37.943" v="1937" actId="478"/>
          <ac:picMkLst>
            <pc:docMk/>
            <pc:sldMk cId="24947535" sldId="271"/>
            <ac:picMk id="51" creationId="{FCD3D525-C84E-AE4A-68CB-8D00A0FAD8B9}"/>
          </ac:picMkLst>
        </pc:picChg>
      </pc:sldChg>
      <pc:sldChg chg="addSp delSp modSp add mod modAnim">
        <pc:chgData name="Lena Gschossmann" userId="bfd8fa5b3c2be1bd" providerId="LiveId" clId="{F60A703F-D6F2-461C-870E-916F80B27190}" dt="2024-07-02T14:57:13.684" v="1638"/>
        <pc:sldMkLst>
          <pc:docMk/>
          <pc:sldMk cId="3862849407" sldId="272"/>
        </pc:sldMkLst>
        <pc:spChg chg="add mod">
          <ac:chgData name="Lena Gschossmann" userId="bfd8fa5b3c2be1bd" providerId="LiveId" clId="{F60A703F-D6F2-461C-870E-916F80B27190}" dt="2024-07-02T14:44:32.898" v="1425" actId="113"/>
          <ac:spMkLst>
            <pc:docMk/>
            <pc:sldMk cId="3862849407" sldId="272"/>
            <ac:spMk id="2" creationId="{4C7C974E-EA2F-62D8-AFE0-54ECFA364EF3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4" creationId="{6BFAE7B6-A918-8881-29C4-A1ABD43EA5FC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22" creationId="{3CB81BF4-A26D-4E85-DC68-37778B9A5CC4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27" creationId="{3C473588-60D6-21CC-942A-1F2359615076}"/>
          </ac:spMkLst>
        </pc:spChg>
        <pc:spChg chg="add mod">
          <ac:chgData name="Lena Gschossmann" userId="bfd8fa5b3c2be1bd" providerId="LiveId" clId="{F60A703F-D6F2-461C-870E-916F80B27190}" dt="2024-07-02T14:52:54.176" v="1592" actId="1076"/>
          <ac:spMkLst>
            <pc:docMk/>
            <pc:sldMk cId="3862849407" sldId="272"/>
            <ac:spMk id="31" creationId="{B7865FA3-A527-31FC-9E25-8D98042697EA}"/>
          </ac:spMkLst>
        </pc:spChg>
        <pc:spChg chg="add mod">
          <ac:chgData name="Lena Gschossmann" userId="bfd8fa5b3c2be1bd" providerId="LiveId" clId="{F60A703F-D6F2-461C-870E-916F80B27190}" dt="2024-07-02T14:52:54.176" v="1592" actId="1076"/>
          <ac:spMkLst>
            <pc:docMk/>
            <pc:sldMk cId="3862849407" sldId="272"/>
            <ac:spMk id="32" creationId="{40D834FE-E718-9C7B-5B59-81DB4B02B23F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33" creationId="{968EABE3-2A81-F1D5-5CD6-9BB1D0A1BD15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34" creationId="{19760A52-3EDF-D2B1-2D30-F16EF87C8718}"/>
          </ac:spMkLst>
        </pc:spChg>
        <pc:spChg chg="add mod">
          <ac:chgData name="Lena Gschossmann" userId="bfd8fa5b3c2be1bd" providerId="LiveId" clId="{F60A703F-D6F2-461C-870E-916F80B27190}" dt="2024-07-02T14:52:54.176" v="1592" actId="1076"/>
          <ac:spMkLst>
            <pc:docMk/>
            <pc:sldMk cId="3862849407" sldId="272"/>
            <ac:spMk id="35" creationId="{7929C5DA-ACFD-9E2F-E29B-C32EFDED8539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36" creationId="{221E968A-BBC9-E0EB-76D0-2935026D0BEB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37" creationId="{159978F3-DD8C-3A6C-8742-2D09EA4B0508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38" creationId="{4F7E2613-730E-75B8-369B-C2AC4779DEC0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39" creationId="{2D4B9372-7927-1D36-C249-36C2ACEE85D9}"/>
          </ac:spMkLst>
        </pc:spChg>
        <pc:spChg chg="add mod">
          <ac:chgData name="Lena Gschossmann" userId="bfd8fa5b3c2be1bd" providerId="LiveId" clId="{F60A703F-D6F2-461C-870E-916F80B27190}" dt="2024-07-02T14:52:54.176" v="1592" actId="1076"/>
          <ac:spMkLst>
            <pc:docMk/>
            <pc:sldMk cId="3862849407" sldId="272"/>
            <ac:spMk id="42" creationId="{070F5A2D-109A-8F68-5605-A97A2AA1ED47}"/>
          </ac:spMkLst>
        </pc:spChg>
        <pc:spChg chg="add mod ord topLvl">
          <ac:chgData name="Lena Gschossmann" userId="bfd8fa5b3c2be1bd" providerId="LiveId" clId="{F60A703F-D6F2-461C-870E-916F80B27190}" dt="2024-07-02T14:52:45.261" v="1591" actId="164"/>
          <ac:spMkLst>
            <pc:docMk/>
            <pc:sldMk cId="3862849407" sldId="272"/>
            <ac:spMk id="44" creationId="{F631E6AB-C506-BD24-C138-A62EB9B62B06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204" creationId="{00000000-0000-0000-0000-000000000000}"/>
          </ac:spMkLst>
        </pc:spChg>
        <pc:grpChg chg="del">
          <ac:chgData name="Lena Gschossmann" userId="bfd8fa5b3c2be1bd" providerId="LiveId" clId="{F60A703F-D6F2-461C-870E-916F80B27190}" dt="2024-07-02T14:38:53.634" v="1230" actId="478"/>
          <ac:grpSpMkLst>
            <pc:docMk/>
            <pc:sldMk cId="3862849407" sldId="272"/>
            <ac:grpSpMk id="24" creationId="{80A4A463-FD7D-F49B-2FB7-E89E39A2DDF9}"/>
          </ac:grpSpMkLst>
        </pc:grpChg>
        <pc:grpChg chg="del">
          <ac:chgData name="Lena Gschossmann" userId="bfd8fa5b3c2be1bd" providerId="LiveId" clId="{F60A703F-D6F2-461C-870E-916F80B27190}" dt="2024-07-02T14:38:53.634" v="1230" actId="478"/>
          <ac:grpSpMkLst>
            <pc:docMk/>
            <pc:sldMk cId="3862849407" sldId="272"/>
            <ac:grpSpMk id="25" creationId="{347C7421-69A6-EB44-9657-1C15CD792DC0}"/>
          </ac:grpSpMkLst>
        </pc:grpChg>
        <pc:grpChg chg="del">
          <ac:chgData name="Lena Gschossmann" userId="bfd8fa5b3c2be1bd" providerId="LiveId" clId="{F60A703F-D6F2-461C-870E-916F80B27190}" dt="2024-07-02T14:38:53.634" v="1230" actId="478"/>
          <ac:grpSpMkLst>
            <pc:docMk/>
            <pc:sldMk cId="3862849407" sldId="272"/>
            <ac:grpSpMk id="26" creationId="{EDB5239F-CD46-7477-9ACD-FCC66CED62F0}"/>
          </ac:grpSpMkLst>
        </pc:grpChg>
        <pc:grpChg chg="del">
          <ac:chgData name="Lena Gschossmann" userId="bfd8fa5b3c2be1bd" providerId="LiveId" clId="{F60A703F-D6F2-461C-870E-916F80B27190}" dt="2024-07-02T14:38:53.634" v="1230" actId="478"/>
          <ac:grpSpMkLst>
            <pc:docMk/>
            <pc:sldMk cId="3862849407" sldId="272"/>
            <ac:grpSpMk id="40" creationId="{365D4569-682E-6EA1-2E1C-C71F3CBD8F77}"/>
          </ac:grpSpMkLst>
        </pc:grpChg>
        <pc:grpChg chg="add del mod ord">
          <ac:chgData name="Lena Gschossmann" userId="bfd8fa5b3c2be1bd" providerId="LiveId" clId="{F60A703F-D6F2-461C-870E-916F80B27190}" dt="2024-07-02T14:51:18.464" v="1570" actId="165"/>
          <ac:grpSpMkLst>
            <pc:docMk/>
            <pc:sldMk cId="3862849407" sldId="272"/>
            <ac:grpSpMk id="45" creationId="{1E19AA90-567A-719D-355F-6799544013B7}"/>
          </ac:grpSpMkLst>
        </pc:grpChg>
        <pc:grpChg chg="add mod">
          <ac:chgData name="Lena Gschossmann" userId="bfd8fa5b3c2be1bd" providerId="LiveId" clId="{F60A703F-D6F2-461C-870E-916F80B27190}" dt="2024-07-02T14:52:54.176" v="1592" actId="1076"/>
          <ac:grpSpMkLst>
            <pc:docMk/>
            <pc:sldMk cId="3862849407" sldId="272"/>
            <ac:grpSpMk id="51" creationId="{7E5BE17F-A682-680D-8D70-5D2CC247434F}"/>
          </ac:grpSpMkLst>
        </pc:grpChg>
        <pc:grpChg chg="add mod">
          <ac:chgData name="Lena Gschossmann" userId="bfd8fa5b3c2be1bd" providerId="LiveId" clId="{F60A703F-D6F2-461C-870E-916F80B27190}" dt="2024-07-02T14:52:54.176" v="1592" actId="1076"/>
          <ac:grpSpMkLst>
            <pc:docMk/>
            <pc:sldMk cId="3862849407" sldId="272"/>
            <ac:grpSpMk id="52" creationId="{1F5437C8-0376-F7C8-24D9-CC0F7B579E81}"/>
          </ac:grpSpMkLst>
        </pc:grpChg>
        <pc:grpChg chg="add mod">
          <ac:chgData name="Lena Gschossmann" userId="bfd8fa5b3c2be1bd" providerId="LiveId" clId="{F60A703F-D6F2-461C-870E-916F80B27190}" dt="2024-07-02T14:52:45.261" v="1591" actId="164"/>
          <ac:grpSpMkLst>
            <pc:docMk/>
            <pc:sldMk cId="3862849407" sldId="272"/>
            <ac:grpSpMk id="53" creationId="{1BBD08C1-7ED8-717A-77C0-7F08B847DA7C}"/>
          </ac:grpSpMkLst>
        </pc:grpChg>
        <pc:grpChg chg="add mod">
          <ac:chgData name="Lena Gschossmann" userId="bfd8fa5b3c2be1bd" providerId="LiveId" clId="{F60A703F-D6F2-461C-870E-916F80B27190}" dt="2024-07-02T14:52:54.176" v="1592" actId="1076"/>
          <ac:grpSpMkLst>
            <pc:docMk/>
            <pc:sldMk cId="3862849407" sldId="272"/>
            <ac:grpSpMk id="54" creationId="{A3F535BD-7D70-B5A0-361F-928BB006512E}"/>
          </ac:grpSpMkLst>
        </pc:grpChg>
        <pc:picChg chg="add del mod">
          <ac:chgData name="Lena Gschossmann" userId="bfd8fa5b3c2be1bd" providerId="LiveId" clId="{F60A703F-D6F2-461C-870E-916F80B27190}" dt="2024-07-02T14:45:00.889" v="1430" actId="478"/>
          <ac:picMkLst>
            <pc:docMk/>
            <pc:sldMk cId="3862849407" sldId="272"/>
            <ac:picMk id="28" creationId="{CB6B6CAF-E734-9E0E-1B5F-F89AC2F410A4}"/>
          </ac:picMkLst>
        </pc:picChg>
        <pc:picChg chg="add mod">
          <ac:chgData name="Lena Gschossmann" userId="bfd8fa5b3c2be1bd" providerId="LiveId" clId="{F60A703F-D6F2-461C-870E-916F80B27190}" dt="2024-07-02T14:51:24.640" v="1571" actId="164"/>
          <ac:picMkLst>
            <pc:docMk/>
            <pc:sldMk cId="3862849407" sldId="272"/>
            <ac:picMk id="30" creationId="{961AD5F6-804D-B438-E444-A11DFBB080C8}"/>
          </ac:picMkLst>
        </pc:picChg>
        <pc:picChg chg="add mod">
          <ac:chgData name="Lena Gschossmann" userId="bfd8fa5b3c2be1bd" providerId="LiveId" clId="{F60A703F-D6F2-461C-870E-916F80B27190}" dt="2024-07-02T14:51:31.684" v="1572" actId="164"/>
          <ac:picMkLst>
            <pc:docMk/>
            <pc:sldMk cId="3862849407" sldId="272"/>
            <ac:picMk id="41" creationId="{5CF9A70D-8A37-7DA6-6EA2-9BF924D26A58}"/>
          </ac:picMkLst>
        </pc:picChg>
        <pc:picChg chg="add mod topLvl">
          <ac:chgData name="Lena Gschossmann" userId="bfd8fa5b3c2be1bd" providerId="LiveId" clId="{F60A703F-D6F2-461C-870E-916F80B27190}" dt="2024-07-02T14:52:29.640" v="1587" actId="164"/>
          <ac:picMkLst>
            <pc:docMk/>
            <pc:sldMk cId="3862849407" sldId="272"/>
            <ac:picMk id="43" creationId="{D996ED11-7DB0-4AAA-9697-C25A27A2DE74}"/>
          </ac:picMkLst>
        </pc:picChg>
        <pc:picChg chg="add mod">
          <ac:chgData name="Lena Gschossmann" userId="bfd8fa5b3c2be1bd" providerId="LiveId" clId="{F60A703F-D6F2-461C-870E-916F80B27190}" dt="2024-07-02T14:51:24.640" v="1571" actId="164"/>
          <ac:picMkLst>
            <pc:docMk/>
            <pc:sldMk cId="3862849407" sldId="272"/>
            <ac:picMk id="47" creationId="{B4EEC847-EA51-1E09-833D-53BE2A1722EF}"/>
          </ac:picMkLst>
        </pc:picChg>
        <pc:picChg chg="add mod">
          <ac:chgData name="Lena Gschossmann" userId="bfd8fa5b3c2be1bd" providerId="LiveId" clId="{F60A703F-D6F2-461C-870E-916F80B27190}" dt="2024-07-02T14:51:31.684" v="1572" actId="164"/>
          <ac:picMkLst>
            <pc:docMk/>
            <pc:sldMk cId="3862849407" sldId="272"/>
            <ac:picMk id="48" creationId="{179AF407-AB02-306F-AFEB-DFF1F8061D2C}"/>
          </ac:picMkLst>
        </pc:picChg>
        <pc:picChg chg="add mod modCrop">
          <ac:chgData name="Lena Gschossmann" userId="bfd8fa5b3c2be1bd" providerId="LiveId" clId="{F60A703F-D6F2-461C-870E-916F80B27190}" dt="2024-07-02T14:52:29.640" v="1587" actId="164"/>
          <ac:picMkLst>
            <pc:docMk/>
            <pc:sldMk cId="3862849407" sldId="272"/>
            <ac:picMk id="49" creationId="{30CD26A9-B6E1-55FA-CA8F-44BC6F33F625}"/>
          </ac:picMkLst>
        </pc:picChg>
        <pc:picChg chg="add mod modCrop">
          <ac:chgData name="Lena Gschossmann" userId="bfd8fa5b3c2be1bd" providerId="LiveId" clId="{F60A703F-D6F2-461C-870E-916F80B27190}" dt="2024-07-02T14:52:29.640" v="1587" actId="164"/>
          <ac:picMkLst>
            <pc:docMk/>
            <pc:sldMk cId="3862849407" sldId="272"/>
            <ac:picMk id="50" creationId="{8FDDBDFE-55D9-DDCA-09E5-1A89F35059C6}"/>
          </ac:picMkLst>
        </pc:picChg>
      </pc:sldChg>
      <pc:sldChg chg="addSp delSp modSp add mod modNotesTx">
        <pc:chgData name="Lena Gschossmann" userId="bfd8fa5b3c2be1bd" providerId="LiveId" clId="{F60A703F-D6F2-461C-870E-916F80B27190}" dt="2024-07-03T05:51:28.968" v="3271" actId="27636"/>
        <pc:sldMkLst>
          <pc:docMk/>
          <pc:sldMk cId="1643905105" sldId="273"/>
        </pc:sldMkLst>
        <pc:spChg chg="add mod">
          <ac:chgData name="Lena Gschossmann" userId="bfd8fa5b3c2be1bd" providerId="LiveId" clId="{F60A703F-D6F2-461C-870E-916F80B27190}" dt="2024-07-03T05:51:28.968" v="3271" actId="27636"/>
          <ac:spMkLst>
            <pc:docMk/>
            <pc:sldMk cId="1643905105" sldId="273"/>
            <ac:spMk id="2" creationId="{B14F76B0-325B-7614-9222-0EE085BFF88D}"/>
          </ac:spMkLst>
        </pc:spChg>
        <pc:spChg chg="mod">
          <ac:chgData name="Lena Gschossmann" userId="bfd8fa5b3c2be1bd" providerId="LiveId" clId="{F60A703F-D6F2-461C-870E-916F80B27190}" dt="2024-07-02T21:22:31.856" v="2312" actId="14100"/>
          <ac:spMkLst>
            <pc:docMk/>
            <pc:sldMk cId="1643905105" sldId="273"/>
            <ac:spMk id="4" creationId="{6BFAE7B6-A918-8881-29C4-A1ABD43EA5FC}"/>
          </ac:spMkLst>
        </pc:spChg>
        <pc:spChg chg="mod">
          <ac:chgData name="Lena Gschossmann" userId="bfd8fa5b3c2be1bd" providerId="LiveId" clId="{F60A703F-D6F2-461C-870E-916F80B27190}" dt="2024-07-02T15:23:41.018" v="2138" actId="20577"/>
          <ac:spMkLst>
            <pc:docMk/>
            <pc:sldMk cId="1643905105" sldId="273"/>
            <ac:spMk id="5" creationId="{79AA1DE7-3B83-665F-69FA-06E6080D7416}"/>
          </ac:spMkLst>
        </pc:spChg>
        <pc:spChg chg="add mod">
          <ac:chgData name="Lena Gschossmann" userId="bfd8fa5b3c2be1bd" providerId="LiveId" clId="{F60A703F-D6F2-461C-870E-916F80B27190}" dt="2024-07-02T21:55:38.268" v="3245" actId="27636"/>
          <ac:spMkLst>
            <pc:docMk/>
            <pc:sldMk cId="1643905105" sldId="273"/>
            <ac:spMk id="8" creationId="{CC54119C-2281-3687-AF74-257E934FD377}"/>
          </ac:spMkLst>
        </pc:spChg>
        <pc:spChg chg="del">
          <ac:chgData name="Lena Gschossmann" userId="bfd8fa5b3c2be1bd" providerId="LiveId" clId="{F60A703F-D6F2-461C-870E-916F80B27190}" dt="2024-07-02T14:57:23.117" v="1639" actId="478"/>
          <ac:spMkLst>
            <pc:docMk/>
            <pc:sldMk cId="1643905105" sldId="273"/>
            <ac:spMk id="9" creationId="{C8B02880-654E-B075-4365-AB817E0B0898}"/>
          </ac:spMkLst>
        </pc:spChg>
        <pc:graphicFrameChg chg="del">
          <ac:chgData name="Lena Gschossmann" userId="bfd8fa5b3c2be1bd" providerId="LiveId" clId="{F60A703F-D6F2-461C-870E-916F80B27190}" dt="2024-07-02T14:57:27.282" v="1640" actId="478"/>
          <ac:graphicFrameMkLst>
            <pc:docMk/>
            <pc:sldMk cId="1643905105" sldId="273"/>
            <ac:graphicFrameMk id="6" creationId="{A4109FF9-A427-B3BC-D5E0-FDFCFBFF8D9D}"/>
          </ac:graphicFrameMkLst>
        </pc:graphicFrameChg>
        <pc:picChg chg="add del mod">
          <ac:chgData name="Lena Gschossmann" userId="bfd8fa5b3c2be1bd" providerId="LiveId" clId="{F60A703F-D6F2-461C-870E-916F80B27190}" dt="2024-07-02T21:53:13.876" v="3187" actId="21"/>
          <ac:picMkLst>
            <pc:docMk/>
            <pc:sldMk cId="1643905105" sldId="273"/>
            <ac:picMk id="3" creationId="{558BCC33-01E1-2AD2-74CC-63F6D4E6E391}"/>
          </ac:picMkLst>
        </pc:picChg>
      </pc:sldChg>
      <pc:sldChg chg="addSp delSp modSp add mod modNotesTx">
        <pc:chgData name="Lena Gschossmann" userId="bfd8fa5b3c2be1bd" providerId="LiveId" clId="{F60A703F-D6F2-461C-870E-916F80B27190}" dt="2024-07-02T21:55:26.461" v="3240" actId="6549"/>
        <pc:sldMkLst>
          <pc:docMk/>
          <pc:sldMk cId="1024404143" sldId="274"/>
        </pc:sldMkLst>
        <pc:spChg chg="del">
          <ac:chgData name="Lena Gschossmann" userId="bfd8fa5b3c2be1bd" providerId="LiveId" clId="{F60A703F-D6F2-461C-870E-916F80B27190}" dt="2024-07-02T21:53:28.716" v="3193" actId="478"/>
          <ac:spMkLst>
            <pc:docMk/>
            <pc:sldMk cId="1024404143" sldId="274"/>
            <ac:spMk id="2" creationId="{B14F76B0-325B-7614-9222-0EE085BFF88D}"/>
          </ac:spMkLst>
        </pc:spChg>
        <pc:spChg chg="mod">
          <ac:chgData name="Lena Gschossmann" userId="bfd8fa5b3c2be1bd" providerId="LiveId" clId="{F60A703F-D6F2-461C-870E-916F80B27190}" dt="2024-07-02T21:53:49.812" v="3202" actId="1076"/>
          <ac:spMkLst>
            <pc:docMk/>
            <pc:sldMk cId="1024404143" sldId="274"/>
            <ac:spMk id="4" creationId="{6BFAE7B6-A918-8881-29C4-A1ABD43EA5FC}"/>
          </ac:spMkLst>
        </pc:spChg>
        <pc:spChg chg="add del mod">
          <ac:chgData name="Lena Gschossmann" userId="bfd8fa5b3c2be1bd" providerId="LiveId" clId="{F60A703F-D6F2-461C-870E-916F80B27190}" dt="2024-07-02T21:54:14.544" v="3209" actId="22"/>
          <ac:spMkLst>
            <pc:docMk/>
            <pc:sldMk cId="1024404143" sldId="274"/>
            <ac:spMk id="10" creationId="{B8D42620-8D97-EF7F-66C8-DB252710CC6D}"/>
          </ac:spMkLst>
        </pc:spChg>
        <pc:spChg chg="add mod">
          <ac:chgData name="Lena Gschossmann" userId="bfd8fa5b3c2be1bd" providerId="LiveId" clId="{F60A703F-D6F2-461C-870E-916F80B27190}" dt="2024-07-02T21:55:13.651" v="3237" actId="404"/>
          <ac:spMkLst>
            <pc:docMk/>
            <pc:sldMk cId="1024404143" sldId="274"/>
            <ac:spMk id="11" creationId="{A1D0130B-B8CE-1850-B8B7-FF3B4F2C332B}"/>
          </ac:spMkLst>
        </pc:spChg>
        <pc:picChg chg="add mod">
          <ac:chgData name="Lena Gschossmann" userId="bfd8fa5b3c2be1bd" providerId="LiveId" clId="{F60A703F-D6F2-461C-870E-916F80B27190}" dt="2024-07-02T21:53:32.740" v="3195" actId="1076"/>
          <ac:picMkLst>
            <pc:docMk/>
            <pc:sldMk cId="1024404143" sldId="274"/>
            <ac:picMk id="3" creationId="{558BCC33-01E1-2AD2-74CC-63F6D4E6E391}"/>
          </ac:picMkLst>
        </pc:picChg>
        <pc:picChg chg="add mod">
          <ac:chgData name="Lena Gschossmann" userId="bfd8fa5b3c2be1bd" providerId="LiveId" clId="{F60A703F-D6F2-461C-870E-916F80B27190}" dt="2024-07-02T21:53:52.395" v="3203" actId="14100"/>
          <ac:picMkLst>
            <pc:docMk/>
            <pc:sldMk cId="1024404143" sldId="274"/>
            <ac:picMk id="8" creationId="{7FAB6ED3-BC3B-EA7F-6D71-1177FF350143}"/>
          </ac:picMkLst>
        </pc:picChg>
      </pc:sldChg>
      <pc:sldChg chg="addSp delSp modSp add mod ord modNotesTx">
        <pc:chgData name="Lena Gschossmann" userId="bfd8fa5b3c2be1bd" providerId="LiveId" clId="{F60A703F-D6F2-461C-870E-916F80B27190}" dt="2024-07-03T06:58:47.137" v="3845" actId="20577"/>
        <pc:sldMkLst>
          <pc:docMk/>
          <pc:sldMk cId="2298211629" sldId="275"/>
        </pc:sldMkLst>
        <pc:spChg chg="del mod">
          <ac:chgData name="Lena Gschossmann" userId="bfd8fa5b3c2be1bd" providerId="LiveId" clId="{F60A703F-D6F2-461C-870E-916F80B27190}" dt="2024-07-03T06:27:55.606" v="3342" actId="478"/>
          <ac:spMkLst>
            <pc:docMk/>
            <pc:sldMk cId="2298211629" sldId="275"/>
            <ac:spMk id="2" creationId="{B14F76B0-325B-7614-9222-0EE085BFF88D}"/>
          </ac:spMkLst>
        </pc:spChg>
        <pc:spChg chg="mod">
          <ac:chgData name="Lena Gschossmann" userId="bfd8fa5b3c2be1bd" providerId="LiveId" clId="{F60A703F-D6F2-461C-870E-916F80B27190}" dt="2024-07-03T06:27:19.145" v="3333" actId="20577"/>
          <ac:spMkLst>
            <pc:docMk/>
            <pc:sldMk cId="2298211629" sldId="275"/>
            <ac:spMk id="4" creationId="{6BFAE7B6-A918-8881-29C4-A1ABD43EA5FC}"/>
          </ac:spMkLst>
        </pc:spChg>
        <pc:spChg chg="mod">
          <ac:chgData name="Lena Gschossmann" userId="bfd8fa5b3c2be1bd" providerId="LiveId" clId="{F60A703F-D6F2-461C-870E-916F80B27190}" dt="2024-07-02T22:00:21.190" v="3260" actId="20577"/>
          <ac:spMkLst>
            <pc:docMk/>
            <pc:sldMk cId="2298211629" sldId="275"/>
            <ac:spMk id="5" creationId="{79AA1DE7-3B83-665F-69FA-06E6080D7416}"/>
          </ac:spMkLst>
        </pc:spChg>
        <pc:spChg chg="del">
          <ac:chgData name="Lena Gschossmann" userId="bfd8fa5b3c2be1bd" providerId="LiveId" clId="{F60A703F-D6F2-461C-870E-916F80B27190}" dt="2024-07-02T22:00:28.354" v="3262" actId="478"/>
          <ac:spMkLst>
            <pc:docMk/>
            <pc:sldMk cId="2298211629" sldId="275"/>
            <ac:spMk id="8" creationId="{CC54119C-2281-3687-AF74-257E934FD377}"/>
          </ac:spMkLst>
        </pc:spChg>
        <pc:spChg chg="add mod">
          <ac:chgData name="Lena Gschossmann" userId="bfd8fa5b3c2be1bd" providerId="LiveId" clId="{F60A703F-D6F2-461C-870E-916F80B27190}" dt="2024-07-03T06:28:01.266" v="3343" actId="1076"/>
          <ac:spMkLst>
            <pc:docMk/>
            <pc:sldMk cId="2298211629" sldId="275"/>
            <ac:spMk id="9" creationId="{23615428-FDB3-770B-4B07-6C8234810316}"/>
          </ac:spMkLst>
        </pc:spChg>
        <pc:spChg chg="add del mod">
          <ac:chgData name="Lena Gschossmann" userId="bfd8fa5b3c2be1bd" providerId="LiveId" clId="{F60A703F-D6F2-461C-870E-916F80B27190}" dt="2024-07-03T06:58:47.137" v="3845" actId="20577"/>
          <ac:spMkLst>
            <pc:docMk/>
            <pc:sldMk cId="2298211629" sldId="275"/>
            <ac:spMk id="10" creationId="{670E2695-88DA-A5F6-2CF7-EFEB3F1EF9F9}"/>
          </ac:spMkLst>
        </pc:spChg>
        <pc:picChg chg="add mod">
          <ac:chgData name="Lena Gschossmann" userId="bfd8fa5b3c2be1bd" providerId="LiveId" clId="{F60A703F-D6F2-461C-870E-916F80B27190}" dt="2024-07-03T06:28:01.266" v="3343" actId="1076"/>
          <ac:picMkLst>
            <pc:docMk/>
            <pc:sldMk cId="2298211629" sldId="275"/>
            <ac:picMk id="6" creationId="{C87DD84C-5192-AD14-8C38-67D8CD123523}"/>
          </ac:picMkLst>
        </pc:picChg>
      </pc:sldChg>
      <pc:sldChg chg="addSp delSp modSp add mod modNotesTx">
        <pc:chgData name="Lena Gschossmann" userId="bfd8fa5b3c2be1bd" providerId="LiveId" clId="{F60A703F-D6F2-461C-870E-916F80B27190}" dt="2024-07-03T07:14:01.587" v="3984" actId="20577"/>
        <pc:sldMkLst>
          <pc:docMk/>
          <pc:sldMk cId="2008125686" sldId="276"/>
        </pc:sldMkLst>
        <pc:spChg chg="add mod">
          <ac:chgData name="Lena Gschossmann" userId="bfd8fa5b3c2be1bd" providerId="LiveId" clId="{F60A703F-D6F2-461C-870E-916F80B27190}" dt="2024-07-03T06:52:47.487" v="3713" actId="1035"/>
          <ac:spMkLst>
            <pc:docMk/>
            <pc:sldMk cId="2008125686" sldId="276"/>
            <ac:spMk id="2" creationId="{AEFFB61B-F037-A76F-22BE-4B19886AA86A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3" creationId="{A47F535C-5384-9298-CFB0-CAC4D4418B10}"/>
          </ac:spMkLst>
        </pc:spChg>
        <pc:spChg chg="del">
          <ac:chgData name="Lena Gschossmann" userId="bfd8fa5b3c2be1bd" providerId="LiveId" clId="{F60A703F-D6F2-461C-870E-916F80B27190}" dt="2024-07-03T06:37:49.126" v="3372" actId="478"/>
          <ac:spMkLst>
            <pc:docMk/>
            <pc:sldMk cId="2008125686" sldId="276"/>
            <ac:spMk id="4" creationId="{6BFAE7B6-A918-8881-29C4-A1ABD43EA5FC}"/>
          </ac:spMkLst>
        </pc:spChg>
        <pc:spChg chg="mod">
          <ac:chgData name="Lena Gschossmann" userId="bfd8fa5b3c2be1bd" providerId="LiveId" clId="{F60A703F-D6F2-461C-870E-916F80B27190}" dt="2024-07-03T07:14:01.587" v="3984" actId="20577"/>
          <ac:spMkLst>
            <pc:docMk/>
            <pc:sldMk cId="2008125686" sldId="276"/>
            <ac:spMk id="5" creationId="{79AA1DE7-3B83-665F-69FA-06E6080D7416}"/>
          </ac:spMkLst>
        </pc:spChg>
        <pc:spChg chg="add mod">
          <ac:chgData name="Lena Gschossmann" userId="bfd8fa5b3c2be1bd" providerId="LiveId" clId="{F60A703F-D6F2-461C-870E-916F80B27190}" dt="2024-07-03T06:53:00.377" v="3718" actId="403"/>
          <ac:spMkLst>
            <pc:docMk/>
            <pc:sldMk cId="2008125686" sldId="276"/>
            <ac:spMk id="8" creationId="{C1CABF2E-D1F0-D52C-6B21-02B8589FD11D}"/>
          </ac:spMkLst>
        </pc:spChg>
        <pc:spChg chg="del">
          <ac:chgData name="Lena Gschossmann" userId="bfd8fa5b3c2be1bd" providerId="LiveId" clId="{F60A703F-D6F2-461C-870E-916F80B27190}" dt="2024-07-03T06:37:38.466" v="3371" actId="478"/>
          <ac:spMkLst>
            <pc:docMk/>
            <pc:sldMk cId="2008125686" sldId="276"/>
            <ac:spMk id="9" creationId="{23615428-FDB3-770B-4B07-6C8234810316}"/>
          </ac:spMkLst>
        </pc:spChg>
        <pc:spChg chg="add mod">
          <ac:chgData name="Lena Gschossmann" userId="bfd8fa5b3c2be1bd" providerId="LiveId" clId="{F60A703F-D6F2-461C-870E-916F80B27190}" dt="2024-07-03T06:52:47.487" v="3713" actId="1035"/>
          <ac:spMkLst>
            <pc:docMk/>
            <pc:sldMk cId="2008125686" sldId="276"/>
            <ac:spMk id="10" creationId="{D46EA65A-1BE4-F641-443D-43EEEEC8A05D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11" creationId="{7784EFFD-AD3C-EE21-E7D4-DBCD0F185C9D}"/>
          </ac:spMkLst>
        </pc:spChg>
        <pc:spChg chg="add mod">
          <ac:chgData name="Lena Gschossmann" userId="bfd8fa5b3c2be1bd" providerId="LiveId" clId="{F60A703F-D6F2-461C-870E-916F80B27190}" dt="2024-07-03T06:52:47.487" v="3713" actId="1035"/>
          <ac:spMkLst>
            <pc:docMk/>
            <pc:sldMk cId="2008125686" sldId="276"/>
            <ac:spMk id="12" creationId="{55BD3667-187C-EAC6-76CD-649B84905D01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13" creationId="{0A3DEFC6-7023-4C57-D36F-B026D141BE31}"/>
          </ac:spMkLst>
        </pc:spChg>
        <pc:spChg chg="add mod">
          <ac:chgData name="Lena Gschossmann" userId="bfd8fa5b3c2be1bd" providerId="LiveId" clId="{F60A703F-D6F2-461C-870E-916F80B27190}" dt="2024-07-03T06:49:19.862" v="3606"/>
          <ac:spMkLst>
            <pc:docMk/>
            <pc:sldMk cId="2008125686" sldId="276"/>
            <ac:spMk id="17" creationId="{3475F041-684D-157D-7ABC-462F9F249D87}"/>
          </ac:spMkLst>
        </pc:spChg>
        <pc:spChg chg="add mod">
          <ac:chgData name="Lena Gschossmann" userId="bfd8fa5b3c2be1bd" providerId="LiveId" clId="{F60A703F-D6F2-461C-870E-916F80B27190}" dt="2024-07-03T06:49:19.862" v="3606"/>
          <ac:spMkLst>
            <pc:docMk/>
            <pc:sldMk cId="2008125686" sldId="276"/>
            <ac:spMk id="18" creationId="{79F16680-0F7D-7694-84AD-6EE3AC02123C}"/>
          </ac:spMkLst>
        </pc:spChg>
        <pc:spChg chg="add mod">
          <ac:chgData name="Lena Gschossmann" userId="bfd8fa5b3c2be1bd" providerId="LiveId" clId="{F60A703F-D6F2-461C-870E-916F80B27190}" dt="2024-07-03T06:52:47.487" v="3713" actId="1035"/>
          <ac:spMkLst>
            <pc:docMk/>
            <pc:sldMk cId="2008125686" sldId="276"/>
            <ac:spMk id="19" creationId="{B366BD49-10A2-73B3-EE86-8DFFBD3595DD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20" creationId="{898F29DC-9522-E4FA-AC69-4D639B7D2671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22" creationId="{94600D28-0552-F8ED-2E8E-01ACC5128C4F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25" creationId="{5A590E6D-0EA0-86A5-7553-FB98E30E0C6A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26" creationId="{ADCDE034-CEE5-180D-2F21-4F6DCE84BCC7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27" creationId="{E2A94EB6-6669-E3DD-BB19-F7B6F5F9FD35}"/>
          </ac:spMkLst>
        </pc:spChg>
        <pc:spChg chg="add del mod">
          <ac:chgData name="Lena Gschossmann" userId="bfd8fa5b3c2be1bd" providerId="LiveId" clId="{F60A703F-D6F2-461C-870E-916F80B27190}" dt="2024-07-03T06:52:16.831" v="3702" actId="478"/>
          <ac:spMkLst>
            <pc:docMk/>
            <pc:sldMk cId="2008125686" sldId="276"/>
            <ac:spMk id="28" creationId="{03B1E1CF-932B-F51A-65EE-89712672B872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29" creationId="{15FB2E83-3F51-B06E-923B-B32DFE6739EA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30" creationId="{12154FC0-342B-DAF1-3E63-D9337E8B9D90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31" creationId="{AFB8DC77-FE6F-7BDC-50E9-B9E928197C0C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32" creationId="{F7639BD6-9C66-23D9-F827-A846F3FAC243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33" creationId="{5A680F40-6267-AFD1-3275-8DE13F7F37A8}"/>
          </ac:spMkLst>
        </pc:spChg>
        <pc:grpChg chg="add mod">
          <ac:chgData name="Lena Gschossmann" userId="bfd8fa5b3c2be1bd" providerId="LiveId" clId="{F60A703F-D6F2-461C-870E-916F80B27190}" dt="2024-07-03T06:52:53.517" v="3714" actId="1076"/>
          <ac:grpSpMkLst>
            <pc:docMk/>
            <pc:sldMk cId="2008125686" sldId="276"/>
            <ac:grpSpMk id="34" creationId="{B0FDA44E-F2C7-760C-2D22-03F252AFD41D}"/>
          </ac:grpSpMkLst>
        </pc:grpChg>
        <pc:picChg chg="del">
          <ac:chgData name="Lena Gschossmann" userId="bfd8fa5b3c2be1bd" providerId="LiveId" clId="{F60A703F-D6F2-461C-870E-916F80B27190}" dt="2024-07-03T06:37:35.341" v="3370" actId="478"/>
          <ac:picMkLst>
            <pc:docMk/>
            <pc:sldMk cId="2008125686" sldId="276"/>
            <ac:picMk id="6" creationId="{C87DD84C-5192-AD14-8C38-67D8CD123523}"/>
          </ac:picMkLst>
        </pc:picChg>
        <pc:cxnChg chg="add mod">
          <ac:chgData name="Lena Gschossmann" userId="bfd8fa5b3c2be1bd" providerId="LiveId" clId="{F60A703F-D6F2-461C-870E-916F80B27190}" dt="2024-07-03T06:52:35.907" v="3705" actId="164"/>
          <ac:cxnSpMkLst>
            <pc:docMk/>
            <pc:sldMk cId="2008125686" sldId="276"/>
            <ac:cxnSpMk id="15" creationId="{B4A7A3EC-F351-2416-A881-6496B1E06495}"/>
          </ac:cxnSpMkLst>
        </pc:cxnChg>
        <pc:cxnChg chg="add mod">
          <ac:chgData name="Lena Gschossmann" userId="bfd8fa5b3c2be1bd" providerId="LiveId" clId="{F60A703F-D6F2-461C-870E-916F80B27190}" dt="2024-07-03T06:52:35.907" v="3705" actId="164"/>
          <ac:cxnSpMkLst>
            <pc:docMk/>
            <pc:sldMk cId="2008125686" sldId="276"/>
            <ac:cxnSpMk id="16" creationId="{3D762FFC-5D17-B9B4-2DA3-E8848C708746}"/>
          </ac:cxnSpMkLst>
        </pc:cxnChg>
        <pc:cxnChg chg="add mod">
          <ac:chgData name="Lena Gschossmann" userId="bfd8fa5b3c2be1bd" providerId="LiveId" clId="{F60A703F-D6F2-461C-870E-916F80B27190}" dt="2024-07-03T06:52:35.907" v="3705" actId="164"/>
          <ac:cxnSpMkLst>
            <pc:docMk/>
            <pc:sldMk cId="2008125686" sldId="276"/>
            <ac:cxnSpMk id="23" creationId="{EEDF9CE2-BFDC-8330-A463-54A20C8B5E95}"/>
          </ac:cxnSpMkLst>
        </pc:cxnChg>
      </pc:sldChg>
      <pc:sldChg chg="delSp modSp add mod modNotesTx">
        <pc:chgData name="Lena Gschossmann" userId="bfd8fa5b3c2be1bd" providerId="LiveId" clId="{F60A703F-D6F2-461C-870E-916F80B27190}" dt="2024-07-03T07:26:28.968" v="4244" actId="20577"/>
        <pc:sldMkLst>
          <pc:docMk/>
          <pc:sldMk cId="274790661" sldId="277"/>
        </pc:sldMkLst>
        <pc:spChg chg="mod">
          <ac:chgData name="Lena Gschossmann" userId="bfd8fa5b3c2be1bd" providerId="LiveId" clId="{F60A703F-D6F2-461C-870E-916F80B27190}" dt="2024-07-03T07:09:30.110" v="3970" actId="20577"/>
          <ac:spMkLst>
            <pc:docMk/>
            <pc:sldMk cId="274790661" sldId="277"/>
            <ac:spMk id="5" creationId="{79AA1DE7-3B83-665F-69FA-06E6080D7416}"/>
          </ac:spMkLst>
        </pc:spChg>
        <pc:spChg chg="mod">
          <ac:chgData name="Lena Gschossmann" userId="bfd8fa5b3c2be1bd" providerId="LiveId" clId="{F60A703F-D6F2-461C-870E-916F80B27190}" dt="2024-07-03T07:26:28.968" v="4244" actId="20577"/>
          <ac:spMkLst>
            <pc:docMk/>
            <pc:sldMk cId="274790661" sldId="277"/>
            <ac:spMk id="8" creationId="{C1CABF2E-D1F0-D52C-6B21-02B8589FD11D}"/>
          </ac:spMkLst>
        </pc:spChg>
        <pc:grpChg chg="del">
          <ac:chgData name="Lena Gschossmann" userId="bfd8fa5b3c2be1bd" providerId="LiveId" clId="{F60A703F-D6F2-461C-870E-916F80B27190}" dt="2024-07-03T07:01:58.796" v="3847" actId="478"/>
          <ac:grpSpMkLst>
            <pc:docMk/>
            <pc:sldMk cId="274790661" sldId="277"/>
            <ac:grpSpMk id="34" creationId="{B0FDA44E-F2C7-760C-2D22-03F252AFD41D}"/>
          </ac:grpSpMkLst>
        </pc:grpChg>
        <pc:cxnChg chg="mod">
          <ac:chgData name="Lena Gschossmann" userId="bfd8fa5b3c2be1bd" providerId="LiveId" clId="{F60A703F-D6F2-461C-870E-916F80B27190}" dt="2024-07-03T07:01:58.796" v="3847" actId="478"/>
          <ac:cxnSpMkLst>
            <pc:docMk/>
            <pc:sldMk cId="274790661" sldId="277"/>
            <ac:cxnSpMk id="15" creationId="{B4A7A3EC-F351-2416-A881-6496B1E06495}"/>
          </ac:cxnSpMkLst>
        </pc:cxnChg>
      </pc:sldChg>
    </pc:docChg>
  </pc:docChgLst>
  <pc:docChgLst>
    <pc:chgData name="Lena Gschossmann" userId="bfd8fa5b3c2be1bd" providerId="LiveId" clId="{14CE2944-8739-4012-B97C-9A9A8C8E675E}"/>
    <pc:docChg chg="undo redo custSel addSld delSld modSld sldOrd">
      <pc:chgData name="Lena Gschossmann" userId="bfd8fa5b3c2be1bd" providerId="LiveId" clId="{14CE2944-8739-4012-B97C-9A9A8C8E675E}" dt="2024-07-01T08:57:29.498" v="3989" actId="5793"/>
      <pc:docMkLst>
        <pc:docMk/>
      </pc:docMkLst>
      <pc:sldChg chg="del">
        <pc:chgData name="Lena Gschossmann" userId="bfd8fa5b3c2be1bd" providerId="LiveId" clId="{14CE2944-8739-4012-B97C-9A9A8C8E675E}" dt="2024-07-01T06:17:11.971" v="0" actId="47"/>
        <pc:sldMkLst>
          <pc:docMk/>
          <pc:sldMk cId="0" sldId="256"/>
        </pc:sldMkLst>
      </pc:sldChg>
      <pc:sldChg chg="delSp modSp mod">
        <pc:chgData name="Lena Gschossmann" userId="bfd8fa5b3c2be1bd" providerId="LiveId" clId="{14CE2944-8739-4012-B97C-9A9A8C8E675E}" dt="2024-07-01T06:35:15.321" v="395" actId="478"/>
        <pc:sldMkLst>
          <pc:docMk/>
          <pc:sldMk cId="0" sldId="257"/>
        </pc:sldMkLst>
        <pc:spChg chg="mod">
          <ac:chgData name="Lena Gschossmann" userId="bfd8fa5b3c2be1bd" providerId="LiveId" clId="{14CE2944-8739-4012-B97C-9A9A8C8E675E}" dt="2024-07-01T06:19:14.015" v="11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6:17:35.059" v="23" actId="20577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Lena Gschossmann" userId="bfd8fa5b3c2be1bd" providerId="LiveId" clId="{14CE2944-8739-4012-B97C-9A9A8C8E675E}" dt="2024-07-01T06:35:15.321" v="395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 modNotesTx">
        <pc:chgData name="Lena Gschossmann" userId="bfd8fa5b3c2be1bd" providerId="LiveId" clId="{14CE2944-8739-4012-B97C-9A9A8C8E675E}" dt="2024-07-01T08:31:48.366" v="3427" actId="14100"/>
        <pc:sldMkLst>
          <pc:docMk/>
          <pc:sldMk cId="0" sldId="258"/>
        </pc:sldMkLst>
        <pc:spChg chg="add del mod">
          <ac:chgData name="Lena Gschossmann" userId="bfd8fa5b3c2be1bd" providerId="LiveId" clId="{14CE2944-8739-4012-B97C-9A9A8C8E675E}" dt="2024-07-01T06:37:54.246" v="535" actId="478"/>
          <ac:spMkLst>
            <pc:docMk/>
            <pc:sldMk cId="0" sldId="258"/>
            <ac:spMk id="2" creationId="{A0D434E2-1C78-E26D-A42F-83481D3A44B4}"/>
          </ac:spMkLst>
        </pc:spChg>
        <pc:spChg chg="add mod">
          <ac:chgData name="Lena Gschossmann" userId="bfd8fa5b3c2be1bd" providerId="LiveId" clId="{14CE2944-8739-4012-B97C-9A9A8C8E675E}" dt="2024-07-01T08:31:39.996" v="3425" actId="14100"/>
          <ac:spMkLst>
            <pc:docMk/>
            <pc:sldMk cId="0" sldId="258"/>
            <ac:spMk id="3" creationId="{E9F41318-D681-549A-A6B0-4ED6D50BBDF3}"/>
          </ac:spMkLst>
        </pc:spChg>
        <pc:spChg chg="mod">
          <ac:chgData name="Lena Gschossmann" userId="bfd8fa5b3c2be1bd" providerId="LiveId" clId="{14CE2944-8739-4012-B97C-9A9A8C8E675E}" dt="2024-07-01T06:35:08.688" v="394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8:31:48.366" v="3427" actId="14100"/>
          <ac:spMkLst>
            <pc:docMk/>
            <pc:sldMk cId="0" sldId="258"/>
            <ac:spMk id="22" creationId="{00000000-0000-0000-0000-000000000000}"/>
          </ac:spMkLst>
        </pc:spChg>
      </pc:sldChg>
      <pc:sldChg chg="addSp delSp modSp add del mod ord modNotesTx">
        <pc:chgData name="Lena Gschossmann" userId="bfd8fa5b3c2be1bd" providerId="LiveId" clId="{14CE2944-8739-4012-B97C-9A9A8C8E675E}" dt="2024-07-01T07:42:42.410" v="2067" actId="47"/>
        <pc:sldMkLst>
          <pc:docMk/>
          <pc:sldMk cId="2394583739" sldId="259"/>
        </pc:sldMkLst>
        <pc:spChg chg="add mod">
          <ac:chgData name="Lena Gschossmann" userId="bfd8fa5b3c2be1bd" providerId="LiveId" clId="{14CE2944-8739-4012-B97C-9A9A8C8E675E}" dt="2024-07-01T07:08:28.098" v="1953" actId="1076"/>
          <ac:spMkLst>
            <pc:docMk/>
            <pc:sldMk cId="2394583739" sldId="259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6:53:48.221" v="1409" actId="404"/>
          <ac:spMkLst>
            <pc:docMk/>
            <pc:sldMk cId="2394583739" sldId="259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08:16.422" v="1952" actId="20577"/>
          <ac:spMkLst>
            <pc:docMk/>
            <pc:sldMk cId="2394583739" sldId="259"/>
            <ac:spMk id="22" creationId="{00000000-0000-0000-0000-000000000000}"/>
          </ac:spMkLst>
        </pc:spChg>
        <pc:picChg chg="add del">
          <ac:chgData name="Lena Gschossmann" userId="bfd8fa5b3c2be1bd" providerId="LiveId" clId="{14CE2944-8739-4012-B97C-9A9A8C8E675E}" dt="2024-07-01T06:49:20.486" v="1336" actId="478"/>
          <ac:picMkLst>
            <pc:docMk/>
            <pc:sldMk cId="2394583739" sldId="259"/>
            <ac:picMk id="2" creationId="{F7FE2573-ACC7-D7D2-CED1-56552E835751}"/>
          </ac:picMkLst>
        </pc:picChg>
        <pc:picChg chg="add del mod">
          <ac:chgData name="Lena Gschossmann" userId="bfd8fa5b3c2be1bd" providerId="LiveId" clId="{14CE2944-8739-4012-B97C-9A9A8C8E675E}" dt="2024-07-01T06:49:28.594" v="1339" actId="478"/>
          <ac:picMkLst>
            <pc:docMk/>
            <pc:sldMk cId="2394583739" sldId="259"/>
            <ac:picMk id="3" creationId="{9CE993EF-83FA-050B-AD42-683ABCE772CA}"/>
          </ac:picMkLst>
        </pc:picChg>
        <pc:picChg chg="add del mod">
          <ac:chgData name="Lena Gschossmann" userId="bfd8fa5b3c2be1bd" providerId="LiveId" clId="{14CE2944-8739-4012-B97C-9A9A8C8E675E}" dt="2024-07-01T06:53:19.191" v="1362" actId="478"/>
          <ac:picMkLst>
            <pc:docMk/>
            <pc:sldMk cId="2394583739" sldId="259"/>
            <ac:picMk id="5" creationId="{EEF945A9-4ACD-EBD1-877E-F5F00FBF44F2}"/>
          </ac:picMkLst>
        </pc:picChg>
        <pc:picChg chg="add mod">
          <ac:chgData name="Lena Gschossmann" userId="bfd8fa5b3c2be1bd" providerId="LiveId" clId="{14CE2944-8739-4012-B97C-9A9A8C8E675E}" dt="2024-07-01T07:04:39.530" v="1900" actId="1076"/>
          <ac:picMkLst>
            <pc:docMk/>
            <pc:sldMk cId="2394583739" sldId="259"/>
            <ac:picMk id="8" creationId="{35A161B6-2E75-24CC-6C7E-D0AC0BA6AC1D}"/>
          </ac:picMkLst>
        </pc:picChg>
        <pc:picChg chg="add del mod">
          <ac:chgData name="Lena Gschossmann" userId="bfd8fa5b3c2be1bd" providerId="LiveId" clId="{14CE2944-8739-4012-B97C-9A9A8C8E675E}" dt="2024-07-01T07:04:49.285" v="1903" actId="478"/>
          <ac:picMkLst>
            <pc:docMk/>
            <pc:sldMk cId="2394583739" sldId="259"/>
            <ac:picMk id="10" creationId="{2328722A-88D6-3CEA-2857-FA501BA23F6E}"/>
          </ac:picMkLst>
        </pc:picChg>
        <pc:picChg chg="add del mod">
          <ac:chgData name="Lena Gschossmann" userId="bfd8fa5b3c2be1bd" providerId="LiveId" clId="{14CE2944-8739-4012-B97C-9A9A8C8E675E}" dt="2024-07-01T07:04:49.786" v="1904" actId="478"/>
          <ac:picMkLst>
            <pc:docMk/>
            <pc:sldMk cId="2394583739" sldId="259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8:55.675" v="1961" actId="47"/>
        <pc:sldMkLst>
          <pc:docMk/>
          <pc:sldMk cId="529010972" sldId="260"/>
        </pc:sldMkLst>
        <pc:spChg chg="mod">
          <ac:chgData name="Lena Gschossmann" userId="bfd8fa5b3c2be1bd" providerId="LiveId" clId="{14CE2944-8739-4012-B97C-9A9A8C8E675E}" dt="2024-07-01T07:04:58.394" v="1906" actId="20577"/>
          <ac:spMkLst>
            <pc:docMk/>
            <pc:sldMk cId="529010972" sldId="260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4:59.164" v="1907" actId="478"/>
          <ac:picMkLst>
            <pc:docMk/>
            <pc:sldMk cId="529010972" sldId="260"/>
            <ac:picMk id="8" creationId="{35A161B6-2E75-24CC-6C7E-D0AC0BA6AC1D}"/>
          </ac:picMkLst>
        </pc:picChg>
        <pc:picChg chg="del mod">
          <ac:chgData name="Lena Gschossmann" userId="bfd8fa5b3c2be1bd" providerId="LiveId" clId="{14CE2944-8739-4012-B97C-9A9A8C8E675E}" dt="2024-07-01T07:08:36.815" v="1955" actId="21"/>
          <ac:picMkLst>
            <pc:docMk/>
            <pc:sldMk cId="529010972" sldId="260"/>
            <ac:picMk id="10" creationId="{2328722A-88D6-3CEA-2857-FA501BA23F6E}"/>
          </ac:picMkLst>
        </pc:picChg>
        <pc:picChg chg="del">
          <ac:chgData name="Lena Gschossmann" userId="bfd8fa5b3c2be1bd" providerId="LiveId" clId="{14CE2944-8739-4012-B97C-9A9A8C8E675E}" dt="2024-07-01T07:05:00.516" v="1908" actId="478"/>
          <ac:picMkLst>
            <pc:docMk/>
            <pc:sldMk cId="529010972" sldId="260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9:17.512" v="1969" actId="47"/>
        <pc:sldMkLst>
          <pc:docMk/>
          <pc:sldMk cId="3525194969" sldId="261"/>
        </pc:sldMkLst>
        <pc:picChg chg="del">
          <ac:chgData name="Lena Gschossmann" userId="bfd8fa5b3c2be1bd" providerId="LiveId" clId="{14CE2944-8739-4012-B97C-9A9A8C8E675E}" dt="2024-07-01T07:05:26.996" v="1916" actId="478"/>
          <ac:picMkLst>
            <pc:docMk/>
            <pc:sldMk cId="3525194969" sldId="261"/>
            <ac:picMk id="8" creationId="{35A161B6-2E75-24CC-6C7E-D0AC0BA6AC1D}"/>
          </ac:picMkLst>
        </pc:picChg>
        <pc:picChg chg="del">
          <ac:chgData name="Lena Gschossmann" userId="bfd8fa5b3c2be1bd" providerId="LiveId" clId="{14CE2944-8739-4012-B97C-9A9A8C8E675E}" dt="2024-07-01T07:05:29.968" v="1918" actId="478"/>
          <ac:picMkLst>
            <pc:docMk/>
            <pc:sldMk cId="3525194969" sldId="261"/>
            <ac:picMk id="10" creationId="{2328722A-88D6-3CEA-2857-FA501BA23F6E}"/>
          </ac:picMkLst>
        </pc:picChg>
        <pc:picChg chg="del mod">
          <ac:chgData name="Lena Gschossmann" userId="bfd8fa5b3c2be1bd" providerId="LiveId" clId="{14CE2944-8739-4012-B97C-9A9A8C8E675E}" dt="2024-07-01T07:09:02.307" v="1964" actId="21"/>
          <ac:picMkLst>
            <pc:docMk/>
            <pc:sldMk cId="3525194969" sldId="261"/>
            <ac:picMk id="13" creationId="{D9EAFD40-F4CB-56DB-7F85-9734B6984244}"/>
          </ac:picMkLst>
        </pc:picChg>
      </pc:sldChg>
      <pc:sldChg chg="addSp 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2117777170" sldId="262"/>
        </pc:sldMkLst>
        <pc:spChg chg="mod">
          <ac:chgData name="Lena Gschossmann" userId="bfd8fa5b3c2be1bd" providerId="LiveId" clId="{14CE2944-8739-4012-B97C-9A9A8C8E675E}" dt="2024-07-01T07:08:53.796" v="1960" actId="20577"/>
          <ac:spMkLst>
            <pc:docMk/>
            <pc:sldMk cId="2117777170" sldId="262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8:38.666" v="1956" actId="478"/>
          <ac:picMkLst>
            <pc:docMk/>
            <pc:sldMk cId="2117777170" sldId="262"/>
            <ac:picMk id="8" creationId="{35A161B6-2E75-24CC-6C7E-D0AC0BA6AC1D}"/>
          </ac:picMkLst>
        </pc:picChg>
        <pc:picChg chg="add mod">
          <ac:chgData name="Lena Gschossmann" userId="bfd8fa5b3c2be1bd" providerId="LiveId" clId="{14CE2944-8739-4012-B97C-9A9A8C8E675E}" dt="2024-07-01T07:08:39.016" v="1957"/>
          <ac:picMkLst>
            <pc:docMk/>
            <pc:sldMk cId="2117777170" sldId="262"/>
            <ac:picMk id="10" creationId="{2328722A-88D6-3CEA-2857-FA501BA23F6E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7:49:54.424" v="2413" actId="20577"/>
        <pc:sldMkLst>
          <pc:docMk/>
          <pc:sldMk cId="2897482307" sldId="263"/>
        </pc:sldMkLst>
        <pc:spChg chg="del mod">
          <ac:chgData name="Lena Gschossmann" userId="bfd8fa5b3c2be1bd" providerId="LiveId" clId="{14CE2944-8739-4012-B97C-9A9A8C8E675E}" dt="2024-07-01T07:47:07.896" v="2268" actId="478"/>
          <ac:spMkLst>
            <pc:docMk/>
            <pc:sldMk cId="2897482307" sldId="263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7:49:47.562" v="2412" actId="20577"/>
          <ac:spMkLst>
            <pc:docMk/>
            <pc:sldMk cId="2897482307" sldId="263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49:54.424" v="2413" actId="20577"/>
          <ac:spMkLst>
            <pc:docMk/>
            <pc:sldMk cId="2897482307" sldId="263"/>
            <ac:spMk id="22" creationId="{00000000-0000-0000-0000-000000000000}"/>
          </ac:spMkLst>
        </pc:spChg>
        <pc:picChg chg="add mod">
          <ac:chgData name="Lena Gschossmann" userId="bfd8fa5b3c2be1bd" providerId="LiveId" clId="{14CE2944-8739-4012-B97C-9A9A8C8E675E}" dt="2024-07-01T07:42:28.405" v="2063" actId="1076"/>
          <ac:picMkLst>
            <pc:docMk/>
            <pc:sldMk cId="2897482307" sldId="263"/>
            <ac:picMk id="2" creationId="{13FF1A97-0C90-0282-8092-57F3DABA4533}"/>
          </ac:picMkLst>
        </pc:picChg>
        <pc:picChg chg="add mod">
          <ac:chgData name="Lena Gschossmann" userId="bfd8fa5b3c2be1bd" providerId="LiveId" clId="{14CE2944-8739-4012-B97C-9A9A8C8E675E}" dt="2024-07-01T07:42:36.975" v="2066" actId="1076"/>
          <ac:picMkLst>
            <pc:docMk/>
            <pc:sldMk cId="2897482307" sldId="263"/>
            <ac:picMk id="3" creationId="{D81BBFF8-2AAF-D560-A26B-07CF303A2D18}"/>
          </ac:picMkLst>
        </pc:picChg>
        <pc:picChg chg="del">
          <ac:chgData name="Lena Gschossmann" userId="bfd8fa5b3c2be1bd" providerId="LiveId" clId="{14CE2944-8739-4012-B97C-9A9A8C8E675E}" dt="2024-07-01T07:09:00.275" v="1963" actId="478"/>
          <ac:picMkLst>
            <pc:docMk/>
            <pc:sldMk cId="2897482307" sldId="263"/>
            <ac:picMk id="10" creationId="{2328722A-88D6-3CEA-2857-FA501BA23F6E}"/>
          </ac:picMkLst>
        </pc:picChg>
        <pc:picChg chg="add mod">
          <ac:chgData name="Lena Gschossmann" userId="bfd8fa5b3c2be1bd" providerId="LiveId" clId="{14CE2944-8739-4012-B97C-9A9A8C8E675E}" dt="2024-07-01T07:42:30.746" v="2064" actId="1076"/>
          <ac:picMkLst>
            <pc:docMk/>
            <pc:sldMk cId="2897482307" sldId="263"/>
            <ac:picMk id="13" creationId="{D9EAFD40-F4CB-56DB-7F85-9734B6984244}"/>
          </ac:picMkLst>
        </pc:picChg>
      </pc:sldChg>
      <pc:sldChg chg="addSp delSp modSp add mod">
        <pc:chgData name="Lena Gschossmann" userId="bfd8fa5b3c2be1bd" providerId="LiveId" clId="{14CE2944-8739-4012-B97C-9A9A8C8E675E}" dt="2024-07-01T08:20:20.931" v="2694" actId="20577"/>
        <pc:sldMkLst>
          <pc:docMk/>
          <pc:sldMk cId="884598687" sldId="264"/>
        </pc:sldMkLst>
        <pc:spChg chg="add mod">
          <ac:chgData name="Lena Gschossmann" userId="bfd8fa5b3c2be1bd" providerId="LiveId" clId="{14CE2944-8739-4012-B97C-9A9A8C8E675E}" dt="2024-07-01T08:16:40.816" v="2571" actId="14100"/>
          <ac:spMkLst>
            <pc:docMk/>
            <pc:sldMk cId="884598687" sldId="264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7:48:38.817" v="2378" actId="478"/>
          <ac:spMkLst>
            <pc:docMk/>
            <pc:sldMk cId="884598687" sldId="264"/>
            <ac:spMk id="6" creationId="{115CB891-4DA4-F54E-7CC7-1D9144FC9278}"/>
          </ac:spMkLst>
        </pc:spChg>
        <pc:spChg chg="add mod">
          <ac:chgData name="Lena Gschossmann" userId="bfd8fa5b3c2be1bd" providerId="LiveId" clId="{14CE2944-8739-4012-B97C-9A9A8C8E675E}" dt="2024-07-01T08:20:20.931" v="2694" actId="20577"/>
          <ac:spMkLst>
            <pc:docMk/>
            <pc:sldMk cId="884598687" sldId="264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19:08.636" v="2638" actId="20577"/>
          <ac:spMkLst>
            <pc:docMk/>
            <pc:sldMk cId="884598687" sldId="264"/>
            <ac:spMk id="12" creationId="{00000000-0000-0000-0000-000000000000}"/>
          </ac:spMkLst>
        </pc:spChg>
        <pc:spChg chg="del">
          <ac:chgData name="Lena Gschossmann" userId="bfd8fa5b3c2be1bd" providerId="LiveId" clId="{14CE2944-8739-4012-B97C-9A9A8C8E675E}" dt="2024-07-01T07:48:33.064" v="2375" actId="478"/>
          <ac:spMkLst>
            <pc:docMk/>
            <pc:sldMk cId="884598687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8:34.409" v="2376" actId="478"/>
          <ac:picMkLst>
            <pc:docMk/>
            <pc:sldMk cId="884598687" sldId="264"/>
            <ac:picMk id="2" creationId="{13FF1A97-0C90-0282-8092-57F3DABA4533}"/>
          </ac:picMkLst>
        </pc:picChg>
        <pc:picChg chg="del">
          <ac:chgData name="Lena Gschossmann" userId="bfd8fa5b3c2be1bd" providerId="LiveId" clId="{14CE2944-8739-4012-B97C-9A9A8C8E675E}" dt="2024-07-01T07:48:35.671" v="2377" actId="478"/>
          <ac:picMkLst>
            <pc:docMk/>
            <pc:sldMk cId="884598687" sldId="264"/>
            <ac:picMk id="3" creationId="{D81BBFF8-2AAF-D560-A26B-07CF303A2D18}"/>
          </ac:picMkLst>
        </pc:picChg>
        <pc:picChg chg="add mod">
          <ac:chgData name="Lena Gschossmann" userId="bfd8fa5b3c2be1bd" providerId="LiveId" clId="{14CE2944-8739-4012-B97C-9A9A8C8E675E}" dt="2024-07-01T08:17:20.476" v="2602" actId="1035"/>
          <ac:picMkLst>
            <pc:docMk/>
            <pc:sldMk cId="884598687" sldId="264"/>
            <ac:picMk id="7" creationId="{82E8938C-F42E-6118-2EE9-20D604E65EB7}"/>
          </ac:picMkLst>
        </pc:picChg>
        <pc:picChg chg="add mod">
          <ac:chgData name="Lena Gschossmann" userId="bfd8fa5b3c2be1bd" providerId="LiveId" clId="{14CE2944-8739-4012-B97C-9A9A8C8E675E}" dt="2024-07-01T08:19:21.636" v="2665" actId="1037"/>
          <ac:picMkLst>
            <pc:docMk/>
            <pc:sldMk cId="884598687" sldId="264"/>
            <ac:picMk id="10" creationId="{6A606AB4-2E63-C44A-1CE7-BE21880A7B2B}"/>
          </ac:picMkLst>
        </pc:picChg>
        <pc:picChg chg="del mod">
          <ac:chgData name="Lena Gschossmann" userId="bfd8fa5b3c2be1bd" providerId="LiveId" clId="{14CE2944-8739-4012-B97C-9A9A8C8E675E}" dt="2024-07-01T07:50:07.418" v="2414" actId="478"/>
          <ac:picMkLst>
            <pc:docMk/>
            <pc:sldMk cId="884598687" sldId="264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3458078321" sldId="264"/>
        </pc:sldMkLst>
        <pc:spChg chg="mod">
          <ac:chgData name="Lena Gschossmann" userId="bfd8fa5b3c2be1bd" providerId="LiveId" clId="{14CE2944-8739-4012-B97C-9A9A8C8E675E}" dt="2024-07-01T07:41:59.646" v="2059" actId="20577"/>
          <ac:spMkLst>
            <pc:docMk/>
            <pc:sldMk cId="3458078321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1:55.048" v="2057" actId="478"/>
          <ac:picMkLst>
            <pc:docMk/>
            <pc:sldMk cId="3458078321" sldId="264"/>
            <ac:picMk id="8" creationId="{35A161B6-2E75-24CC-6C7E-D0AC0BA6AC1D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8:33:51.537" v="3457" actId="20577"/>
        <pc:sldMkLst>
          <pc:docMk/>
          <pc:sldMk cId="4063997827" sldId="265"/>
        </pc:sldMkLst>
        <pc:spChg chg="mod">
          <ac:chgData name="Lena Gschossmann" userId="bfd8fa5b3c2be1bd" providerId="LiveId" clId="{14CE2944-8739-4012-B97C-9A9A8C8E675E}" dt="2024-07-01T08:26:02.170" v="3077" actId="6549"/>
          <ac:spMkLst>
            <pc:docMk/>
            <pc:sldMk cId="4063997827" sldId="265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8:23:28.696" v="2825" actId="478"/>
          <ac:spMkLst>
            <pc:docMk/>
            <pc:sldMk cId="4063997827" sldId="265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21:31.716" v="2714" actId="20577"/>
          <ac:spMkLst>
            <pc:docMk/>
            <pc:sldMk cId="4063997827" sldId="265"/>
            <ac:spMk id="12" creationId="{00000000-0000-0000-0000-000000000000}"/>
          </ac:spMkLst>
        </pc:spChg>
        <pc:picChg chg="add del mod">
          <ac:chgData name="Lena Gschossmann" userId="bfd8fa5b3c2be1bd" providerId="LiveId" clId="{14CE2944-8739-4012-B97C-9A9A8C8E675E}" dt="2024-07-01T08:20:57.496" v="2699" actId="478"/>
          <ac:picMkLst>
            <pc:docMk/>
            <pc:sldMk cId="4063997827" sldId="265"/>
            <ac:picMk id="3" creationId="{8368FFC0-A233-E396-3191-1B497A04D12F}"/>
          </ac:picMkLst>
        </pc:picChg>
        <pc:picChg chg="add mod">
          <ac:chgData name="Lena Gschossmann" userId="bfd8fa5b3c2be1bd" providerId="LiveId" clId="{14CE2944-8739-4012-B97C-9A9A8C8E675E}" dt="2024-07-01T08:21:30.076" v="2713" actId="1076"/>
          <ac:picMkLst>
            <pc:docMk/>
            <pc:sldMk cId="4063997827" sldId="265"/>
            <ac:picMk id="6" creationId="{5FA97546-8787-4C9F-E77F-ECD5C8EB2CA4}"/>
          </ac:picMkLst>
        </pc:picChg>
        <pc:picChg chg="del">
          <ac:chgData name="Lena Gschossmann" userId="bfd8fa5b3c2be1bd" providerId="LiveId" clId="{14CE2944-8739-4012-B97C-9A9A8C8E675E}" dt="2024-07-01T08:23:25.546" v="2824" actId="478"/>
          <ac:picMkLst>
            <pc:docMk/>
            <pc:sldMk cId="4063997827" sldId="265"/>
            <ac:picMk id="7" creationId="{82E8938C-F42E-6118-2EE9-20D604E65EB7}"/>
          </ac:picMkLst>
        </pc:picChg>
      </pc:sldChg>
      <pc:sldChg chg="delSp modSp add mod modNotesTx">
        <pc:chgData name="Lena Gschossmann" userId="bfd8fa5b3c2be1bd" providerId="LiveId" clId="{14CE2944-8739-4012-B97C-9A9A8C8E675E}" dt="2024-07-01T08:41:52.597" v="3777" actId="20577"/>
        <pc:sldMkLst>
          <pc:docMk/>
          <pc:sldMk cId="1828065030" sldId="266"/>
        </pc:sldMkLst>
        <pc:spChg chg="mod">
          <ac:chgData name="Lena Gschossmann" userId="bfd8fa5b3c2be1bd" providerId="LiveId" clId="{14CE2944-8739-4012-B97C-9A9A8C8E675E}" dt="2024-07-01T08:41:52.597" v="3777" actId="20577"/>
          <ac:spMkLst>
            <pc:docMk/>
            <pc:sldMk cId="1828065030" sldId="266"/>
            <ac:spMk id="4" creationId="{6BFAE7B6-A918-8881-29C4-A1ABD43EA5FC}"/>
          </ac:spMkLst>
        </pc:spChg>
        <pc:spChg chg="mod">
          <ac:chgData name="Lena Gschossmann" userId="bfd8fa5b3c2be1bd" providerId="LiveId" clId="{14CE2944-8739-4012-B97C-9A9A8C8E675E}" dt="2024-07-01T08:32:15.516" v="3456" actId="6549"/>
          <ac:spMkLst>
            <pc:docMk/>
            <pc:sldMk cId="1828065030" sldId="266"/>
            <ac:spMk id="1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8:32:06.486" v="3429" actId="478"/>
          <ac:picMkLst>
            <pc:docMk/>
            <pc:sldMk cId="1828065030" sldId="266"/>
            <ac:picMk id="6" creationId="{5FA97546-8787-4C9F-E77F-ECD5C8EB2CA4}"/>
          </ac:picMkLst>
        </pc:picChg>
      </pc:sldChg>
      <pc:sldChg chg="addSp delSp modSp add mod">
        <pc:chgData name="Lena Gschossmann" userId="bfd8fa5b3c2be1bd" providerId="LiveId" clId="{14CE2944-8739-4012-B97C-9A9A8C8E675E}" dt="2024-07-01T08:57:29.498" v="3989" actId="5793"/>
        <pc:sldMkLst>
          <pc:docMk/>
          <pc:sldMk cId="3264522944" sldId="267"/>
        </pc:sldMkLst>
        <pc:spChg chg="mod">
          <ac:chgData name="Lena Gschossmann" userId="bfd8fa5b3c2be1bd" providerId="LiveId" clId="{14CE2944-8739-4012-B97C-9A9A8C8E675E}" dt="2024-07-01T08:57:29.498" v="3989" actId="5793"/>
          <ac:spMkLst>
            <pc:docMk/>
            <pc:sldMk cId="3264522944" sldId="267"/>
            <ac:spMk id="4" creationId="{6BFAE7B6-A918-8881-29C4-A1ABD43EA5FC}"/>
          </ac:spMkLst>
        </pc:spChg>
        <pc:spChg chg="add del">
          <ac:chgData name="Lena Gschossmann" userId="bfd8fa5b3c2be1bd" providerId="LiveId" clId="{14CE2944-8739-4012-B97C-9A9A8C8E675E}" dt="2024-07-01T08:56:00.287" v="3941" actId="478"/>
          <ac:spMkLst>
            <pc:docMk/>
            <pc:sldMk cId="3264522944" sldId="267"/>
            <ac:spMk id="7" creationId="{CEBE853C-F078-49F8-109F-9921A133B212}"/>
          </ac:spMkLst>
        </pc:spChg>
        <pc:spChg chg="add mod">
          <ac:chgData name="Lena Gschossmann" userId="bfd8fa5b3c2be1bd" providerId="LiveId" clId="{14CE2944-8739-4012-B97C-9A9A8C8E675E}" dt="2024-07-01T08:56:44.308" v="3950" actId="14100"/>
          <ac:spMkLst>
            <pc:docMk/>
            <pc:sldMk cId="3264522944" sldId="267"/>
            <ac:spMk id="8" creationId="{E780E44D-9987-F2E8-1A90-63327BD9E2DA}"/>
          </ac:spMkLst>
        </pc:spChg>
        <pc:spChg chg="mod">
          <ac:chgData name="Lena Gschossmann" userId="bfd8fa5b3c2be1bd" providerId="LiveId" clId="{14CE2944-8739-4012-B97C-9A9A8C8E675E}" dt="2024-07-01T08:43:07.627" v="3786" actId="20577"/>
          <ac:spMkLst>
            <pc:docMk/>
            <pc:sldMk cId="3264522944" sldId="267"/>
            <ac:spMk id="12" creationId="{00000000-0000-0000-0000-000000000000}"/>
          </ac:spMkLst>
        </pc:spChg>
        <pc:graphicFrameChg chg="add del">
          <ac:chgData name="Lena Gschossmann" userId="bfd8fa5b3c2be1bd" providerId="LiveId" clId="{14CE2944-8739-4012-B97C-9A9A8C8E675E}" dt="2024-07-01T08:51:46.286" v="3926" actId="478"/>
          <ac:graphicFrameMkLst>
            <pc:docMk/>
            <pc:sldMk cId="3264522944" sldId="267"/>
            <ac:graphicFrameMk id="2" creationId="{5ED36D96-5B81-7D98-A47A-5ACCCBAD1E7C}"/>
          </ac:graphicFrameMkLst>
        </pc:graphicFrameChg>
        <pc:graphicFrameChg chg="add del">
          <ac:chgData name="Lena Gschossmann" userId="bfd8fa5b3c2be1bd" providerId="LiveId" clId="{14CE2944-8739-4012-B97C-9A9A8C8E675E}" dt="2024-07-01T08:52:10.687" v="3928" actId="478"/>
          <ac:graphicFrameMkLst>
            <pc:docMk/>
            <pc:sldMk cId="3264522944" sldId="267"/>
            <ac:graphicFrameMk id="3" creationId="{86C31947-E141-2529-FC07-789890A4849C}"/>
          </ac:graphicFrameMkLst>
        </pc:graphicFrameChg>
        <pc:graphicFrameChg chg="add del mod">
          <ac:chgData name="Lena Gschossmann" userId="bfd8fa5b3c2be1bd" providerId="LiveId" clId="{14CE2944-8739-4012-B97C-9A9A8C8E675E}" dt="2024-07-01T08:53:32.257" v="3931" actId="478"/>
          <ac:graphicFrameMkLst>
            <pc:docMk/>
            <pc:sldMk cId="3264522944" sldId="267"/>
            <ac:graphicFrameMk id="5" creationId="{E2FFFAD7-EF93-7286-ACB4-DBD9A49EE033}"/>
          </ac:graphicFrameMkLst>
        </pc:graphicFrameChg>
        <pc:graphicFrameChg chg="add mod">
          <ac:chgData name="Lena Gschossmann" userId="bfd8fa5b3c2be1bd" providerId="LiveId" clId="{14CE2944-8739-4012-B97C-9A9A8C8E675E}" dt="2024-07-01T08:57:03.003" v="3951" actId="14100"/>
          <ac:graphicFrameMkLst>
            <pc:docMk/>
            <pc:sldMk cId="3264522944" sldId="267"/>
            <ac:graphicFrameMk id="6" creationId="{A4109FF9-A427-B3BC-D5E0-FDFCFBFF8D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1807-82C1-4858-9D6C-BFB2DF91AC9F}" type="datetimeFigureOut">
              <a:rPr lang="LID4096" smtClean="0"/>
              <a:t>07/02/2024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E4A2-089E-45EC-B65B-5E55F4A25B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036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51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133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925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References:</a:t>
            </a:r>
          </a:p>
          <a:p>
            <a:r>
              <a:rPr lang="en-GB"/>
              <a:t>https://ericmjl.github.io/essays-on-data-science/workflow/effective-commit-messages/</a:t>
            </a:r>
          </a:p>
          <a:p>
            <a:r>
              <a:rPr lang="en-GB"/>
              <a:t>https://gist.github.com/robertpainsi/b632364184e70900af4ab688decf6f53</a:t>
            </a:r>
          </a:p>
          <a:p>
            <a:r>
              <a:rPr lang="en-GB"/>
              <a:t>https://cbea.ms/git-commit/</a:t>
            </a:r>
          </a:p>
          <a:p>
            <a:r>
              <a:rPr lang="en-GB"/>
              <a:t>https://datasciencecampus.github.io/coding-standards/version-control.html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121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412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References:</a:t>
            </a:r>
          </a:p>
          <a:p>
            <a:r>
              <a:rPr lang="de-DE"/>
              <a:t>https://git-scm.com/book/en/v2/Git-Internals-Git-References</a:t>
            </a:r>
          </a:p>
          <a:p>
            <a:r>
              <a:rPr lang="de-DE"/>
              <a:t>https://jvns.ca/blog/2024/03/08/how-head-works-in-git/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26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References:</a:t>
            </a:r>
          </a:p>
          <a:p>
            <a:r>
              <a:rPr lang="de-DE"/>
              <a:t>https://www.atlassian.com/git/tutorials/undoing-changes/git-revert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547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References:</a:t>
            </a:r>
          </a:p>
          <a:p>
            <a:r>
              <a:rPr lang="de-DE"/>
              <a:t>https://www.atlassian.com/git/tutorials/undoing-changes/git-reset</a:t>
            </a:r>
          </a:p>
          <a:p>
            <a:r>
              <a:rPr lang="de-DE"/>
              <a:t>https://git-scm.com/book/en/v2/Git-Basics-Undoing-Things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671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 bwMode="auto">
          <a:xfrm>
            <a:off x="-1155699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 bwMode="auto"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t>“Notable Quote”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 bwMode="auto"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 bwMode="auto"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 bwMode="auto"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 bwMode="auto"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Slide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 numCol="2" spcCol="1098550"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 bwMode="auto"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1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>
              <a:defRPr/>
            </a:pPr>
            <a:r>
              <a:t>Agenda Topics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ig Fa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1075927"/>
            <a:ext cx="21971000" cy="72415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>
              <a:defRPr/>
            </a:pPr>
            <a:r>
              <a:t>100%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609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1219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1828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2438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30480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3.sv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11/relationships/webextension" Target="../webextensions/webextension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9870489" y="3076351"/>
            <a:ext cx="12826951" cy="27938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these are the files you are working with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corresponds to one (usually the last) version of the project</a:t>
            </a:r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F1810844-C67C-FAD3-B42B-91063A9DAFF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Local Version Control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21961D72-7AD7-2043-D1AF-0FE13DCB9A25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A4A463-FD7D-F49B-2FB7-E89E39A2DDF9}"/>
              </a:ext>
            </a:extLst>
          </p:cNvPr>
          <p:cNvGrpSpPr/>
          <p:nvPr/>
        </p:nvGrpSpPr>
        <p:grpSpPr>
          <a:xfrm>
            <a:off x="6904367" y="3076350"/>
            <a:ext cx="2133600" cy="3063240"/>
            <a:chOff x="13386507" y="5810256"/>
            <a:chExt cx="2133600" cy="30632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65F9E97-5B42-BBB2-27C1-2EFAB6A3FDE6}"/>
                </a:ext>
              </a:extLst>
            </p:cNvPr>
            <p:cNvSpPr/>
            <p:nvPr/>
          </p:nvSpPr>
          <p:spPr bwMode="auto">
            <a:xfrm>
              <a:off x="13386507" y="5810256"/>
              <a:ext cx="2133600" cy="30632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hank you for your attention!">
              <a:extLst>
                <a:ext uri="{FF2B5EF4-FFF2-40B4-BE49-F238E27FC236}">
                  <a16:creationId xmlns:a16="http://schemas.microsoft.com/office/drawing/2014/main" id="{ABA68801-8B0C-B43B-AE17-C0EECF7D69BF}"/>
                </a:ext>
              </a:extLst>
            </p:cNvPr>
            <p:cNvSpPr txBox="1"/>
            <p:nvPr/>
          </p:nvSpPr>
          <p:spPr bwMode="auto">
            <a:xfrm flipH="1">
              <a:off x="13386507" y="6307777"/>
              <a:ext cx="2133600" cy="159345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2800"/>
                <a:t>Working copy/ tree</a:t>
              </a:r>
            </a:p>
          </p:txBody>
        </p:sp>
        <p:pic>
          <p:nvPicPr>
            <p:cNvPr id="16" name="Graphic 15" descr="Open folder with solid fill">
              <a:extLst>
                <a:ext uri="{FF2B5EF4-FFF2-40B4-BE49-F238E27FC236}">
                  <a16:creationId xmlns:a16="http://schemas.microsoft.com/office/drawing/2014/main" id="{57B5BC65-8628-A128-B820-BE7501747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049804" y="7578533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B5239F-CD46-7477-9ACD-FCC66CED62F0}"/>
              </a:ext>
            </a:extLst>
          </p:cNvPr>
          <p:cNvGrpSpPr/>
          <p:nvPr/>
        </p:nvGrpSpPr>
        <p:grpSpPr>
          <a:xfrm>
            <a:off x="6845332" y="9637176"/>
            <a:ext cx="2175994" cy="3063240"/>
            <a:chOff x="17938134" y="5760720"/>
            <a:chExt cx="2175994" cy="3063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A3C2D9-8DE7-8FFF-D9CF-9B1F415B3A26}"/>
                </a:ext>
              </a:extLst>
            </p:cNvPr>
            <p:cNvSpPr/>
            <p:nvPr/>
          </p:nvSpPr>
          <p:spPr bwMode="auto">
            <a:xfrm>
              <a:off x="17938134" y="5760720"/>
              <a:ext cx="2133600" cy="30632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hank you for your attention!">
              <a:extLst>
                <a:ext uri="{FF2B5EF4-FFF2-40B4-BE49-F238E27FC236}">
                  <a16:creationId xmlns:a16="http://schemas.microsoft.com/office/drawing/2014/main" id="{DFA84958-D72D-42C8-3751-A95DFDD8EDF3}"/>
                </a:ext>
              </a:extLst>
            </p:cNvPr>
            <p:cNvSpPr txBox="1"/>
            <p:nvPr/>
          </p:nvSpPr>
          <p:spPr bwMode="auto">
            <a:xfrm flipH="1">
              <a:off x="17980528" y="6213577"/>
              <a:ext cx="2133600" cy="1388815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2800"/>
                <a:t>Local repository</a:t>
              </a:r>
            </a:p>
          </p:txBody>
        </p:sp>
        <p:pic>
          <p:nvPicPr>
            <p:cNvPr id="18" name="Graphic 17" descr="Box with solid fill">
              <a:extLst>
                <a:ext uri="{FF2B5EF4-FFF2-40B4-BE49-F238E27FC236}">
                  <a16:creationId xmlns:a16="http://schemas.microsoft.com/office/drawing/2014/main" id="{0972EC9C-52AC-ABF1-9069-F647642AB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530371" y="7602393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7C7421-69A6-EB44-9657-1C15CD792DC0}"/>
              </a:ext>
            </a:extLst>
          </p:cNvPr>
          <p:cNvGrpSpPr/>
          <p:nvPr/>
        </p:nvGrpSpPr>
        <p:grpSpPr>
          <a:xfrm>
            <a:off x="6887726" y="6346439"/>
            <a:ext cx="2150241" cy="3063240"/>
            <a:chOff x="15654361" y="5810256"/>
            <a:chExt cx="2150241" cy="30632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BA67610-81EC-2BB2-4253-4D81E158858F}"/>
                </a:ext>
              </a:extLst>
            </p:cNvPr>
            <p:cNvSpPr/>
            <p:nvPr/>
          </p:nvSpPr>
          <p:spPr bwMode="auto">
            <a:xfrm>
              <a:off x="15671002" y="5810256"/>
              <a:ext cx="2133600" cy="30632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hank you for your attention!">
              <a:extLst>
                <a:ext uri="{FF2B5EF4-FFF2-40B4-BE49-F238E27FC236}">
                  <a16:creationId xmlns:a16="http://schemas.microsoft.com/office/drawing/2014/main" id="{0ED41FDB-7EF0-32CC-B68D-B53E99BAD4BF}"/>
                </a:ext>
              </a:extLst>
            </p:cNvPr>
            <p:cNvSpPr txBox="1"/>
            <p:nvPr/>
          </p:nvSpPr>
          <p:spPr bwMode="auto">
            <a:xfrm flipH="1">
              <a:off x="15654361" y="6283762"/>
              <a:ext cx="2133600" cy="1194880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2800"/>
                <a:t>Index/</a:t>
              </a:r>
              <a:br>
                <a:rPr lang="de-DE" sz="2800"/>
              </a:br>
              <a:r>
                <a:rPr lang="de-DE" sz="2800"/>
                <a:t>Staging area</a:t>
              </a:r>
            </a:p>
          </p:txBody>
        </p:sp>
        <p:pic>
          <p:nvPicPr>
            <p:cNvPr id="23" name="Graphic 22" descr="Checklist with solid fill">
              <a:extLst>
                <a:ext uri="{FF2B5EF4-FFF2-40B4-BE49-F238E27FC236}">
                  <a16:creationId xmlns:a16="http://schemas.microsoft.com/office/drawing/2014/main" id="{0F88B2E6-3E98-D334-057A-A0A1DC2B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238929" y="7568647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A077DD9-3D51-4313-BBC8-9B197316EE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1111832" y="5870184"/>
            <a:ext cx="4415208" cy="37669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8C56365-6DA2-0559-412E-165E836134FC}"/>
              </a:ext>
            </a:extLst>
          </p:cNvPr>
          <p:cNvSpPr/>
          <p:nvPr/>
        </p:nvSpPr>
        <p:spPr bwMode="auto">
          <a:xfrm>
            <a:off x="1259840" y="7098111"/>
            <a:ext cx="1524000" cy="765808"/>
          </a:xfrm>
          <a:prstGeom prst="rect">
            <a:avLst/>
          </a:prstGeom>
          <a:noFill/>
          <a:ln w="76200" cap="flat">
            <a:solidFill>
              <a:srgbClr val="99DAFF"/>
            </a:solidFill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73AD4E-88D4-3987-106D-52AC1C637EB0}"/>
              </a:ext>
            </a:extLst>
          </p:cNvPr>
          <p:cNvSpPr/>
          <p:nvPr/>
        </p:nvSpPr>
        <p:spPr bwMode="auto">
          <a:xfrm>
            <a:off x="3093720" y="6660975"/>
            <a:ext cx="2128519" cy="2773651"/>
          </a:xfrm>
          <a:prstGeom prst="rect">
            <a:avLst/>
          </a:prstGeom>
          <a:noFill/>
          <a:ln w="76200" cap="flat">
            <a:solidFill>
              <a:srgbClr val="FFA295"/>
            </a:solidFill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hank you for your attention!">
            <a:extLst>
              <a:ext uri="{FF2B5EF4-FFF2-40B4-BE49-F238E27FC236}">
                <a16:creationId xmlns:a16="http://schemas.microsoft.com/office/drawing/2014/main" id="{968EABE3-2A81-F1D5-5CD6-9BB1D0A1BD15}"/>
              </a:ext>
            </a:extLst>
          </p:cNvPr>
          <p:cNvSpPr txBox="1"/>
          <p:nvPr/>
        </p:nvSpPr>
        <p:spPr bwMode="auto">
          <a:xfrm>
            <a:off x="9870489" y="6250769"/>
            <a:ext cx="13761671" cy="29745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stores info about which files are part of the next commit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contained in a file in the </a:t>
            </a:r>
            <a:r>
              <a:rPr lang="de-DE" sz="4000" b="0" i="1"/>
              <a:t>.git </a:t>
            </a:r>
            <a:r>
              <a:rPr lang="de-DE" sz="4000" b="0"/>
              <a:t>folder</a:t>
            </a:r>
          </a:p>
        </p:txBody>
      </p:sp>
      <p:sp>
        <p:nvSpPr>
          <p:cNvPr id="34" name="Thank you for your attention!">
            <a:extLst>
              <a:ext uri="{FF2B5EF4-FFF2-40B4-BE49-F238E27FC236}">
                <a16:creationId xmlns:a16="http://schemas.microsoft.com/office/drawing/2014/main" id="{19760A52-3EDF-D2B1-2D30-F16EF87C8718}"/>
              </a:ext>
            </a:extLst>
          </p:cNvPr>
          <p:cNvSpPr txBox="1"/>
          <p:nvPr/>
        </p:nvSpPr>
        <p:spPr bwMode="auto">
          <a:xfrm>
            <a:off x="9870489" y="9555896"/>
            <a:ext cx="13401679" cy="30632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compressed database with full commit history in </a:t>
            </a:r>
            <a:r>
              <a:rPr lang="de-DE" sz="4000" b="0" i="1"/>
              <a:t>.git </a:t>
            </a:r>
            <a:r>
              <a:rPr lang="de-DE" sz="4000" b="0"/>
              <a:t>folder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this is copied when you clone a repository</a:t>
            </a:r>
          </a:p>
        </p:txBody>
      </p:sp>
    </p:spTree>
    <p:extLst>
      <p:ext uri="{BB962C8B-B14F-4D97-AF65-F5344CB8AC3E}">
        <p14:creationId xmlns:p14="http://schemas.microsoft.com/office/powerpoint/2010/main" val="162906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9870489" y="3076351"/>
            <a:ext cx="12826951" cy="27938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files in the </a:t>
            </a:r>
            <a:r>
              <a:rPr lang="de-DE" sz="4000" i="1"/>
              <a:t>modified</a:t>
            </a:r>
            <a:r>
              <a:rPr lang="de-DE" sz="4000" b="0"/>
              <a:t> state</a:t>
            </a:r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F1810844-C67C-FAD3-B42B-91063A9DAFF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Local Version Control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21961D72-7AD7-2043-D1AF-0FE13DCB9A25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A4A463-FD7D-F49B-2FB7-E89E39A2DDF9}"/>
              </a:ext>
            </a:extLst>
          </p:cNvPr>
          <p:cNvGrpSpPr/>
          <p:nvPr/>
        </p:nvGrpSpPr>
        <p:grpSpPr>
          <a:xfrm>
            <a:off x="6904367" y="3076350"/>
            <a:ext cx="2133600" cy="3063240"/>
            <a:chOff x="13386507" y="5810256"/>
            <a:chExt cx="2133600" cy="30632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65F9E97-5B42-BBB2-27C1-2EFAB6A3FDE6}"/>
                </a:ext>
              </a:extLst>
            </p:cNvPr>
            <p:cNvSpPr/>
            <p:nvPr/>
          </p:nvSpPr>
          <p:spPr bwMode="auto">
            <a:xfrm>
              <a:off x="13386507" y="5810256"/>
              <a:ext cx="2133600" cy="30632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hank you for your attention!">
              <a:extLst>
                <a:ext uri="{FF2B5EF4-FFF2-40B4-BE49-F238E27FC236}">
                  <a16:creationId xmlns:a16="http://schemas.microsoft.com/office/drawing/2014/main" id="{ABA68801-8B0C-B43B-AE17-C0EECF7D69BF}"/>
                </a:ext>
              </a:extLst>
            </p:cNvPr>
            <p:cNvSpPr txBox="1"/>
            <p:nvPr/>
          </p:nvSpPr>
          <p:spPr bwMode="auto">
            <a:xfrm flipH="1">
              <a:off x="13386507" y="6307777"/>
              <a:ext cx="2133600" cy="159345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2800"/>
                <a:t>Working copy/ tree</a:t>
              </a:r>
            </a:p>
          </p:txBody>
        </p:sp>
        <p:pic>
          <p:nvPicPr>
            <p:cNvPr id="16" name="Graphic 15" descr="Open folder with solid fill">
              <a:extLst>
                <a:ext uri="{FF2B5EF4-FFF2-40B4-BE49-F238E27FC236}">
                  <a16:creationId xmlns:a16="http://schemas.microsoft.com/office/drawing/2014/main" id="{57B5BC65-8628-A128-B820-BE7501747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049804" y="7578533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B5239F-CD46-7477-9ACD-FCC66CED62F0}"/>
              </a:ext>
            </a:extLst>
          </p:cNvPr>
          <p:cNvGrpSpPr/>
          <p:nvPr/>
        </p:nvGrpSpPr>
        <p:grpSpPr>
          <a:xfrm>
            <a:off x="6845332" y="9637176"/>
            <a:ext cx="2175994" cy="3063240"/>
            <a:chOff x="17938134" y="5760720"/>
            <a:chExt cx="2175994" cy="3063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A3C2D9-8DE7-8FFF-D9CF-9B1F415B3A26}"/>
                </a:ext>
              </a:extLst>
            </p:cNvPr>
            <p:cNvSpPr/>
            <p:nvPr/>
          </p:nvSpPr>
          <p:spPr bwMode="auto">
            <a:xfrm>
              <a:off x="17938134" y="5760720"/>
              <a:ext cx="2133600" cy="30632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hank you for your attention!">
              <a:extLst>
                <a:ext uri="{FF2B5EF4-FFF2-40B4-BE49-F238E27FC236}">
                  <a16:creationId xmlns:a16="http://schemas.microsoft.com/office/drawing/2014/main" id="{DFA84958-D72D-42C8-3751-A95DFDD8EDF3}"/>
                </a:ext>
              </a:extLst>
            </p:cNvPr>
            <p:cNvSpPr txBox="1"/>
            <p:nvPr/>
          </p:nvSpPr>
          <p:spPr bwMode="auto">
            <a:xfrm flipH="1">
              <a:off x="17980528" y="6213577"/>
              <a:ext cx="2133600" cy="1388815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2800"/>
                <a:t>Local repository</a:t>
              </a:r>
            </a:p>
          </p:txBody>
        </p:sp>
        <p:pic>
          <p:nvPicPr>
            <p:cNvPr id="18" name="Graphic 17" descr="Box with solid fill">
              <a:extLst>
                <a:ext uri="{FF2B5EF4-FFF2-40B4-BE49-F238E27FC236}">
                  <a16:creationId xmlns:a16="http://schemas.microsoft.com/office/drawing/2014/main" id="{0972EC9C-52AC-ABF1-9069-F647642AB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530371" y="7602393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7C7421-69A6-EB44-9657-1C15CD792DC0}"/>
              </a:ext>
            </a:extLst>
          </p:cNvPr>
          <p:cNvGrpSpPr/>
          <p:nvPr/>
        </p:nvGrpSpPr>
        <p:grpSpPr>
          <a:xfrm>
            <a:off x="6887726" y="6346439"/>
            <a:ext cx="2150241" cy="3063240"/>
            <a:chOff x="15654361" y="5810256"/>
            <a:chExt cx="2150241" cy="30632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BA67610-81EC-2BB2-4253-4D81E158858F}"/>
                </a:ext>
              </a:extLst>
            </p:cNvPr>
            <p:cNvSpPr/>
            <p:nvPr/>
          </p:nvSpPr>
          <p:spPr bwMode="auto">
            <a:xfrm>
              <a:off x="15671002" y="5810256"/>
              <a:ext cx="2133600" cy="30632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hank you for your attention!">
              <a:extLst>
                <a:ext uri="{FF2B5EF4-FFF2-40B4-BE49-F238E27FC236}">
                  <a16:creationId xmlns:a16="http://schemas.microsoft.com/office/drawing/2014/main" id="{0ED41FDB-7EF0-32CC-B68D-B53E99BAD4BF}"/>
                </a:ext>
              </a:extLst>
            </p:cNvPr>
            <p:cNvSpPr txBox="1"/>
            <p:nvPr/>
          </p:nvSpPr>
          <p:spPr bwMode="auto">
            <a:xfrm flipH="1">
              <a:off x="15654361" y="6283762"/>
              <a:ext cx="2133600" cy="1194880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2800"/>
                <a:t>Index/</a:t>
              </a:r>
              <a:br>
                <a:rPr lang="de-DE" sz="2800"/>
              </a:br>
              <a:r>
                <a:rPr lang="de-DE" sz="2800"/>
                <a:t>Staging area</a:t>
              </a:r>
            </a:p>
          </p:txBody>
        </p:sp>
        <p:pic>
          <p:nvPicPr>
            <p:cNvPr id="23" name="Graphic 22" descr="Checklist with solid fill">
              <a:extLst>
                <a:ext uri="{FF2B5EF4-FFF2-40B4-BE49-F238E27FC236}">
                  <a16:creationId xmlns:a16="http://schemas.microsoft.com/office/drawing/2014/main" id="{0F88B2E6-3E98-D334-057A-A0A1DC2B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238929" y="7568647"/>
              <a:ext cx="914400" cy="914400"/>
            </a:xfrm>
            <a:prstGeom prst="rect">
              <a:avLst/>
            </a:prstGeom>
          </p:spPr>
        </p:pic>
      </p:grpSp>
      <p:sp>
        <p:nvSpPr>
          <p:cNvPr id="33" name="Thank you for your attention!">
            <a:extLst>
              <a:ext uri="{FF2B5EF4-FFF2-40B4-BE49-F238E27FC236}">
                <a16:creationId xmlns:a16="http://schemas.microsoft.com/office/drawing/2014/main" id="{968EABE3-2A81-F1D5-5CD6-9BB1D0A1BD15}"/>
              </a:ext>
            </a:extLst>
          </p:cNvPr>
          <p:cNvSpPr txBox="1"/>
          <p:nvPr/>
        </p:nvSpPr>
        <p:spPr bwMode="auto">
          <a:xfrm>
            <a:off x="9870489" y="6250769"/>
            <a:ext cx="12826951" cy="29745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files in the </a:t>
            </a:r>
            <a:r>
              <a:rPr lang="de-DE" sz="4000" i="1"/>
              <a:t>staged</a:t>
            </a:r>
            <a:r>
              <a:rPr lang="de-DE" sz="4000" b="0" i="1"/>
              <a:t> </a:t>
            </a:r>
            <a:r>
              <a:rPr lang="de-DE" sz="4000" b="0"/>
              <a:t>state</a:t>
            </a:r>
          </a:p>
        </p:txBody>
      </p:sp>
      <p:sp>
        <p:nvSpPr>
          <p:cNvPr id="34" name="Thank you for your attention!">
            <a:extLst>
              <a:ext uri="{FF2B5EF4-FFF2-40B4-BE49-F238E27FC236}">
                <a16:creationId xmlns:a16="http://schemas.microsoft.com/office/drawing/2014/main" id="{19760A52-3EDF-D2B1-2D30-F16EF87C8718}"/>
              </a:ext>
            </a:extLst>
          </p:cNvPr>
          <p:cNvSpPr txBox="1"/>
          <p:nvPr/>
        </p:nvSpPr>
        <p:spPr bwMode="auto">
          <a:xfrm>
            <a:off x="9870489" y="9637176"/>
            <a:ext cx="8112711" cy="30632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files in the </a:t>
            </a:r>
            <a:r>
              <a:rPr lang="de-DE" sz="4000" i="1"/>
              <a:t>commited</a:t>
            </a:r>
            <a:r>
              <a:rPr lang="de-DE" sz="4000" b="0"/>
              <a:t> state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5D4569-682E-6EA1-2E1C-C71F3CBD8F77}"/>
              </a:ext>
            </a:extLst>
          </p:cNvPr>
          <p:cNvGrpSpPr/>
          <p:nvPr/>
        </p:nvGrpSpPr>
        <p:grpSpPr>
          <a:xfrm>
            <a:off x="18098210" y="3104882"/>
            <a:ext cx="2912379" cy="2689136"/>
            <a:chOff x="20292807" y="2604983"/>
            <a:chExt cx="2912379" cy="268913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C78E58-629C-75CA-FFA5-8526A0740244}"/>
                </a:ext>
              </a:extLst>
            </p:cNvPr>
            <p:cNvGrpSpPr/>
            <p:nvPr/>
          </p:nvGrpSpPr>
          <p:grpSpPr>
            <a:xfrm>
              <a:off x="20292807" y="2604983"/>
              <a:ext cx="1690257" cy="1690257"/>
              <a:chOff x="18135600" y="3894841"/>
              <a:chExt cx="1690257" cy="1690257"/>
            </a:xfrm>
          </p:grpSpPr>
          <p:pic>
            <p:nvPicPr>
              <p:cNvPr id="13" name="Graphic 12" descr="Paper with solid fill">
                <a:extLst>
                  <a:ext uri="{FF2B5EF4-FFF2-40B4-BE49-F238E27FC236}">
                    <a16:creationId xmlns:a16="http://schemas.microsoft.com/office/drawing/2014/main" id="{702F78BC-DDAE-A2BC-C338-DA2BA398F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8135600" y="3894841"/>
                <a:ext cx="1690257" cy="1690257"/>
              </a:xfrm>
              <a:prstGeom prst="rect">
                <a:avLst/>
              </a:prstGeom>
            </p:spPr>
          </p:pic>
          <p:sp>
            <p:nvSpPr>
              <p:cNvPr id="14" name="Thank you for your attention!">
                <a:extLst>
                  <a:ext uri="{FF2B5EF4-FFF2-40B4-BE49-F238E27FC236}">
                    <a16:creationId xmlns:a16="http://schemas.microsoft.com/office/drawing/2014/main" id="{DD87D19B-03B0-850A-7EA0-16735B171049}"/>
                  </a:ext>
                </a:extLst>
              </p:cNvPr>
              <p:cNvSpPr txBox="1"/>
              <p:nvPr/>
            </p:nvSpPr>
            <p:spPr bwMode="auto">
              <a:xfrm>
                <a:off x="18603734" y="4065827"/>
                <a:ext cx="753988" cy="81488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50800" tIns="50800" rIns="50800" bIns="50800" anchor="ctr">
                <a:normAutofit/>
              </a:bodyPr>
              <a:lstStyle>
                <a:lvl1pPr marL="0" marR="0" indent="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7500" b="1" i="0" u="none" strike="noStrike" cap="none" spc="-15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0" marR="0" indent="4572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0" marR="0" indent="9144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0" marR="0" indent="13716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0" marR="0" indent="18288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0" marR="0" indent="22860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0" marR="0" indent="27432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0" marR="0" indent="32004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0" marR="0" indent="36576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tabLst>
                    <a:tab pos="3141663" algn="l"/>
                  </a:tabLst>
                  <a:defRPr/>
                </a:pPr>
                <a:r>
                  <a:rPr lang="de-DE" sz="3200" b="0"/>
                  <a:t>A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F2E9EC-67DE-4D89-5C94-127E99C9E8E7}"/>
                </a:ext>
              </a:extLst>
            </p:cNvPr>
            <p:cNvGrpSpPr/>
            <p:nvPr/>
          </p:nvGrpSpPr>
          <p:grpSpPr>
            <a:xfrm>
              <a:off x="21514929" y="3603862"/>
              <a:ext cx="1690257" cy="1690257"/>
              <a:chOff x="18135600" y="3894841"/>
              <a:chExt cx="1690257" cy="1690257"/>
            </a:xfrm>
          </p:grpSpPr>
          <p:pic>
            <p:nvPicPr>
              <p:cNvPr id="19" name="Graphic 18" descr="Paper with solid fill">
                <a:extLst>
                  <a:ext uri="{FF2B5EF4-FFF2-40B4-BE49-F238E27FC236}">
                    <a16:creationId xmlns:a16="http://schemas.microsoft.com/office/drawing/2014/main" id="{46CE0479-36FC-02C7-5A3B-630EEDB8B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8135600" y="3894841"/>
                <a:ext cx="1690257" cy="1690257"/>
              </a:xfrm>
              <a:prstGeom prst="rect">
                <a:avLst/>
              </a:prstGeom>
            </p:spPr>
          </p:pic>
          <p:sp>
            <p:nvSpPr>
              <p:cNvPr id="20" name="Thank you for your attention!">
                <a:extLst>
                  <a:ext uri="{FF2B5EF4-FFF2-40B4-BE49-F238E27FC236}">
                    <a16:creationId xmlns:a16="http://schemas.microsoft.com/office/drawing/2014/main" id="{DB8B001E-F0C6-6662-A1D4-A373A7BBB680}"/>
                  </a:ext>
                </a:extLst>
              </p:cNvPr>
              <p:cNvSpPr txBox="1"/>
              <p:nvPr/>
            </p:nvSpPr>
            <p:spPr bwMode="auto">
              <a:xfrm>
                <a:off x="18603734" y="4065826"/>
                <a:ext cx="753988" cy="14021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50800" tIns="50800" rIns="50800" bIns="50800" anchor="ctr">
                <a:normAutofit/>
              </a:bodyPr>
              <a:lstStyle>
                <a:lvl1pPr marL="0" marR="0" indent="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7500" b="1" i="0" u="none" strike="noStrike" cap="none" spc="-15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0" marR="0" indent="4572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0" marR="0" indent="9144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0" marR="0" indent="13716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0" marR="0" indent="18288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0" marR="0" indent="22860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0" marR="0" indent="27432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0" marR="0" indent="32004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0" marR="0" indent="36576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tabLst>
                    <a:tab pos="3141663" algn="l"/>
                  </a:tabLst>
                  <a:defRPr/>
                </a:pPr>
                <a:r>
                  <a:rPr lang="de-DE" sz="3200" b="0"/>
                  <a:t>A</a:t>
                </a:r>
              </a:p>
              <a:p>
                <a:pPr>
                  <a:lnSpc>
                    <a:spcPct val="110000"/>
                  </a:lnSpc>
                  <a:tabLst>
                    <a:tab pos="3141663" algn="l"/>
                  </a:tabLst>
                  <a:defRPr/>
                </a:pPr>
                <a:r>
                  <a:rPr lang="de-DE" sz="3200" b="0"/>
                  <a:t>B</a:t>
                </a:r>
              </a:p>
            </p:txBody>
          </p:sp>
        </p:grpSp>
      </p:grp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3CB81BF4-A26D-4E85-DC68-37778B9A5CC4}"/>
              </a:ext>
            </a:extLst>
          </p:cNvPr>
          <p:cNvSpPr/>
          <p:nvPr/>
        </p:nvSpPr>
        <p:spPr bwMode="auto">
          <a:xfrm rot="19140962">
            <a:off x="19768843" y="3388901"/>
            <a:ext cx="402756" cy="728910"/>
          </a:xfrm>
          <a:prstGeom prst="curvedLeftArrow">
            <a:avLst>
              <a:gd name="adj1" fmla="val 22478"/>
              <a:gd name="adj2" fmla="val 90490"/>
              <a:gd name="adj3" fmla="val 25000"/>
            </a:avLst>
          </a:prstGeom>
          <a:solidFill>
            <a:schemeClr val="tx1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27" name="Thank you for your attention!">
            <a:extLst>
              <a:ext uri="{FF2B5EF4-FFF2-40B4-BE49-F238E27FC236}">
                <a16:creationId xmlns:a16="http://schemas.microsoft.com/office/drawing/2014/main" id="{3C473588-60D6-21CC-942A-1F2359615076}"/>
              </a:ext>
            </a:extLst>
          </p:cNvPr>
          <p:cNvSpPr txBox="1"/>
          <p:nvPr/>
        </p:nvSpPr>
        <p:spPr bwMode="auto">
          <a:xfrm>
            <a:off x="16782797" y="4576267"/>
            <a:ext cx="2355781" cy="983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  <a:tabLst>
                <a:tab pos="3141663" algn="l"/>
              </a:tabLst>
              <a:defRPr/>
            </a:pPr>
            <a:r>
              <a:rPr lang="de-DE" sz="4000" b="0"/>
              <a:t>edit</a:t>
            </a:r>
          </a:p>
        </p:txBody>
      </p:sp>
      <p:sp>
        <p:nvSpPr>
          <p:cNvPr id="37" name="Thank you for your attention!">
            <a:extLst>
              <a:ext uri="{FF2B5EF4-FFF2-40B4-BE49-F238E27FC236}">
                <a16:creationId xmlns:a16="http://schemas.microsoft.com/office/drawing/2014/main" id="{159978F3-DD8C-3A6C-8742-2D09EA4B0508}"/>
              </a:ext>
            </a:extLst>
          </p:cNvPr>
          <p:cNvSpPr txBox="1"/>
          <p:nvPr/>
        </p:nvSpPr>
        <p:spPr bwMode="auto">
          <a:xfrm>
            <a:off x="16822408" y="9805939"/>
            <a:ext cx="2321584" cy="17873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/>
              <a:t>commit</a:t>
            </a:r>
            <a:r>
              <a:rPr lang="de-DE" sz="4000" b="0"/>
              <a:t> to repo</a:t>
            </a:r>
          </a:p>
        </p:txBody>
      </p:sp>
      <p:sp>
        <p:nvSpPr>
          <p:cNvPr id="38" name="Thank you for your attention!">
            <a:extLst>
              <a:ext uri="{FF2B5EF4-FFF2-40B4-BE49-F238E27FC236}">
                <a16:creationId xmlns:a16="http://schemas.microsoft.com/office/drawing/2014/main" id="{4F7E2613-730E-75B8-369B-C2AC4779DEC0}"/>
              </a:ext>
            </a:extLst>
          </p:cNvPr>
          <p:cNvSpPr txBox="1"/>
          <p:nvPr/>
        </p:nvSpPr>
        <p:spPr bwMode="auto">
          <a:xfrm>
            <a:off x="16822408" y="6627405"/>
            <a:ext cx="2321584" cy="17873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/>
              <a:t>add</a:t>
            </a:r>
            <a:r>
              <a:rPr lang="de-DE" sz="4000" b="0"/>
              <a:t> to index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D4B9372-7927-1D36-C249-36C2ACEE85D9}"/>
              </a:ext>
            </a:extLst>
          </p:cNvPr>
          <p:cNvSpPr/>
          <p:nvPr/>
        </p:nvSpPr>
        <p:spPr bwMode="auto">
          <a:xfrm>
            <a:off x="18974928" y="6897595"/>
            <a:ext cx="1280160" cy="1908646"/>
          </a:xfrm>
          <a:prstGeom prst="downArrow">
            <a:avLst/>
          </a:prstGeom>
          <a:solidFill>
            <a:srgbClr val="9E9E9E"/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hank you for your attention!">
            <a:extLst>
              <a:ext uri="{FF2B5EF4-FFF2-40B4-BE49-F238E27FC236}">
                <a16:creationId xmlns:a16="http://schemas.microsoft.com/office/drawing/2014/main" id="{DA481C85-AD94-F4C1-B6F6-DE4F44E0AD36}"/>
              </a:ext>
            </a:extLst>
          </p:cNvPr>
          <p:cNvSpPr txBox="1"/>
          <p:nvPr/>
        </p:nvSpPr>
        <p:spPr bwMode="auto">
          <a:xfrm>
            <a:off x="17443941" y="5717373"/>
            <a:ext cx="4253938" cy="105070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 i="1"/>
              <a:t>untracked change</a:t>
            </a:r>
          </a:p>
        </p:txBody>
      </p:sp>
      <p:sp>
        <p:nvSpPr>
          <p:cNvPr id="42" name="Thank you for your attention!">
            <a:extLst>
              <a:ext uri="{FF2B5EF4-FFF2-40B4-BE49-F238E27FC236}">
                <a16:creationId xmlns:a16="http://schemas.microsoft.com/office/drawing/2014/main" id="{EFA528ED-09E0-5678-60FF-CA7C64CD2598}"/>
              </a:ext>
            </a:extLst>
          </p:cNvPr>
          <p:cNvSpPr txBox="1"/>
          <p:nvPr/>
        </p:nvSpPr>
        <p:spPr bwMode="auto">
          <a:xfrm>
            <a:off x="17443941" y="8774036"/>
            <a:ext cx="4253938" cy="105070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 i="1"/>
              <a:t>tracked change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44489E7-675F-2EBD-1C2F-24F10B35EB6E}"/>
              </a:ext>
            </a:extLst>
          </p:cNvPr>
          <p:cNvSpPr/>
          <p:nvPr/>
        </p:nvSpPr>
        <p:spPr bwMode="auto">
          <a:xfrm>
            <a:off x="18974928" y="10017685"/>
            <a:ext cx="1280160" cy="1908646"/>
          </a:xfrm>
          <a:prstGeom prst="downArrow">
            <a:avLst/>
          </a:prstGeom>
          <a:solidFill>
            <a:srgbClr val="FFA295"/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Thank you for your attention!">
            <a:extLst>
              <a:ext uri="{FF2B5EF4-FFF2-40B4-BE49-F238E27FC236}">
                <a16:creationId xmlns:a16="http://schemas.microsoft.com/office/drawing/2014/main" id="{4E81D553-EB47-0174-518A-0751CDA9806F}"/>
              </a:ext>
            </a:extLst>
          </p:cNvPr>
          <p:cNvSpPr txBox="1"/>
          <p:nvPr/>
        </p:nvSpPr>
        <p:spPr bwMode="auto">
          <a:xfrm>
            <a:off x="15758116" y="11593319"/>
            <a:ext cx="7713784" cy="17873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 i="1"/>
              <a:t>change added to commit history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E335D31-861E-71D5-7544-7C7E9E1910F0}"/>
              </a:ext>
            </a:extLst>
          </p:cNvPr>
          <p:cNvSpPr/>
          <p:nvPr/>
        </p:nvSpPr>
        <p:spPr bwMode="auto">
          <a:xfrm flipV="1">
            <a:off x="3534541" y="5870184"/>
            <a:ext cx="1280160" cy="6830232"/>
          </a:xfrm>
          <a:prstGeom prst="downArrow">
            <a:avLst/>
          </a:prstGeom>
          <a:solidFill>
            <a:srgbClr val="99DAFF"/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6F489E-5B86-58D3-1E55-88290E8F0303}"/>
              </a:ext>
            </a:extLst>
          </p:cNvPr>
          <p:cNvGrpSpPr/>
          <p:nvPr/>
        </p:nvGrpSpPr>
        <p:grpSpPr>
          <a:xfrm>
            <a:off x="3377171" y="3377635"/>
            <a:ext cx="1690257" cy="1690257"/>
            <a:chOff x="18135600" y="3894841"/>
            <a:chExt cx="1690257" cy="1690257"/>
          </a:xfrm>
        </p:grpSpPr>
        <p:pic>
          <p:nvPicPr>
            <p:cNvPr id="49" name="Graphic 48" descr="Paper with solid fill">
              <a:extLst>
                <a:ext uri="{FF2B5EF4-FFF2-40B4-BE49-F238E27FC236}">
                  <a16:creationId xmlns:a16="http://schemas.microsoft.com/office/drawing/2014/main" id="{BC546387-F304-63C9-9A38-F38AF9DB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135600" y="3894841"/>
              <a:ext cx="1690257" cy="1690257"/>
            </a:xfrm>
            <a:prstGeom prst="rect">
              <a:avLst/>
            </a:prstGeom>
          </p:spPr>
        </p:pic>
        <p:sp>
          <p:nvSpPr>
            <p:cNvPr id="50" name="Thank you for your attention!">
              <a:extLst>
                <a:ext uri="{FF2B5EF4-FFF2-40B4-BE49-F238E27FC236}">
                  <a16:creationId xmlns:a16="http://schemas.microsoft.com/office/drawing/2014/main" id="{6013D53D-9612-2F21-B31A-A1570C7A3BDC}"/>
                </a:ext>
              </a:extLst>
            </p:cNvPr>
            <p:cNvSpPr txBox="1"/>
            <p:nvPr/>
          </p:nvSpPr>
          <p:spPr bwMode="auto">
            <a:xfrm>
              <a:off x="18603734" y="4065826"/>
              <a:ext cx="753988" cy="1402197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tabLst>
                  <a:tab pos="3141663" algn="l"/>
                </a:tabLst>
                <a:defRPr/>
              </a:pPr>
              <a:r>
                <a:rPr lang="de-DE" sz="3200" b="0"/>
                <a:t>A</a:t>
              </a:r>
            </a:p>
            <a:p>
              <a:pPr>
                <a:lnSpc>
                  <a:spcPct val="110000"/>
                </a:lnSpc>
                <a:tabLst>
                  <a:tab pos="3141663" algn="l"/>
                </a:tabLst>
                <a:defRPr/>
              </a:pPr>
              <a:r>
                <a:rPr lang="de-DE" sz="3200" b="0"/>
                <a:t>B</a:t>
              </a:r>
            </a:p>
          </p:txBody>
        </p:sp>
      </p:grpSp>
      <p:sp>
        <p:nvSpPr>
          <p:cNvPr id="53" name="Thank you for your attention!">
            <a:extLst>
              <a:ext uri="{FF2B5EF4-FFF2-40B4-BE49-F238E27FC236}">
                <a16:creationId xmlns:a16="http://schemas.microsoft.com/office/drawing/2014/main" id="{85BD7DB3-6D05-D402-5545-CCA2B7D3BEA1}"/>
              </a:ext>
            </a:extLst>
          </p:cNvPr>
          <p:cNvSpPr txBox="1"/>
          <p:nvPr/>
        </p:nvSpPr>
        <p:spPr bwMode="auto">
          <a:xfrm>
            <a:off x="958162" y="8414785"/>
            <a:ext cx="2744205" cy="17873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/>
              <a:t>checkout</a:t>
            </a:r>
            <a:r>
              <a:rPr lang="de-DE" sz="4000" b="0"/>
              <a:t> to working tree</a:t>
            </a:r>
          </a:p>
        </p:txBody>
      </p:sp>
      <p:sp>
        <p:nvSpPr>
          <p:cNvPr id="54" name="Thank you for your attention!">
            <a:extLst>
              <a:ext uri="{FF2B5EF4-FFF2-40B4-BE49-F238E27FC236}">
                <a16:creationId xmlns:a16="http://schemas.microsoft.com/office/drawing/2014/main" id="{4465B686-73D0-4EE5-F7F8-9E12272A6701}"/>
              </a:ext>
            </a:extLst>
          </p:cNvPr>
          <p:cNvSpPr txBox="1"/>
          <p:nvPr/>
        </p:nvSpPr>
        <p:spPr bwMode="auto">
          <a:xfrm>
            <a:off x="1270210" y="4605871"/>
            <a:ext cx="5558468" cy="166078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 i="1"/>
              <a:t>updated working tree</a:t>
            </a:r>
          </a:p>
        </p:txBody>
      </p:sp>
    </p:spTree>
    <p:extLst>
      <p:ext uri="{BB962C8B-B14F-4D97-AF65-F5344CB8AC3E}">
        <p14:creationId xmlns:p14="http://schemas.microsoft.com/office/powerpoint/2010/main" val="249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53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F1810844-C67C-FAD3-B42B-91063A9DAFF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Local Version Control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21961D72-7AD7-2043-D1AF-0FE13DCB9A25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hank you for your attention!">
            <a:extLst>
              <a:ext uri="{FF2B5EF4-FFF2-40B4-BE49-F238E27FC236}">
                <a16:creationId xmlns:a16="http://schemas.microsoft.com/office/drawing/2014/main" id="{4C7C974E-EA2F-62D8-AFE0-54ECFA364EF3}"/>
              </a:ext>
            </a:extLst>
          </p:cNvPr>
          <p:cNvSpPr txBox="1"/>
          <p:nvPr/>
        </p:nvSpPr>
        <p:spPr bwMode="auto">
          <a:xfrm>
            <a:off x="2555289" y="3451489"/>
            <a:ext cx="17373942" cy="27938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tabLst>
                <a:tab pos="3141663" algn="l"/>
              </a:tabLst>
              <a:defRPr/>
            </a:pPr>
            <a:r>
              <a:rPr lang="de-DE" sz="4800" b="0"/>
              <a:t>What happens when you </a:t>
            </a:r>
            <a:r>
              <a:rPr lang="de-DE" sz="4800"/>
              <a:t>initialize</a:t>
            </a:r>
            <a:r>
              <a:rPr lang="de-DE" sz="4800" b="0"/>
              <a:t> a </a:t>
            </a:r>
            <a:r>
              <a:rPr lang="de-DE" sz="4800"/>
              <a:t>new repository</a:t>
            </a:r>
            <a:r>
              <a:rPr lang="de-DE" sz="4800" b="0"/>
              <a:t>?</a:t>
            </a:r>
          </a:p>
        </p:txBody>
      </p:sp>
      <p:sp>
        <p:nvSpPr>
          <p:cNvPr id="31" name="Thank you for your attention!">
            <a:extLst>
              <a:ext uri="{FF2B5EF4-FFF2-40B4-BE49-F238E27FC236}">
                <a16:creationId xmlns:a16="http://schemas.microsoft.com/office/drawing/2014/main" id="{B7865FA3-A527-31FC-9E25-8D98042697EA}"/>
              </a:ext>
            </a:extLst>
          </p:cNvPr>
          <p:cNvSpPr txBox="1"/>
          <p:nvPr/>
        </p:nvSpPr>
        <p:spPr bwMode="auto">
          <a:xfrm>
            <a:off x="6576645" y="8609459"/>
            <a:ext cx="2942492" cy="11567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/>
              <a:t>some folder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0D834FE-E718-9C7B-5B59-81DB4B02B23F}"/>
              </a:ext>
            </a:extLst>
          </p:cNvPr>
          <p:cNvSpPr/>
          <p:nvPr/>
        </p:nvSpPr>
        <p:spPr bwMode="auto">
          <a:xfrm>
            <a:off x="9952552" y="7293460"/>
            <a:ext cx="2274957" cy="1059795"/>
          </a:xfrm>
          <a:prstGeom prst="rightArrow">
            <a:avLst/>
          </a:prstGeom>
          <a:noFill/>
          <a:ln w="12700" cap="flat">
            <a:solidFill>
              <a:srgbClr val="000000"/>
            </a:solidFill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Thank you for your attention!">
            <a:extLst>
              <a:ext uri="{FF2B5EF4-FFF2-40B4-BE49-F238E27FC236}">
                <a16:creationId xmlns:a16="http://schemas.microsoft.com/office/drawing/2014/main" id="{7929C5DA-ACFD-9E2F-E29B-C32EFDED8539}"/>
              </a:ext>
            </a:extLst>
          </p:cNvPr>
          <p:cNvSpPr txBox="1"/>
          <p:nvPr/>
        </p:nvSpPr>
        <p:spPr bwMode="auto">
          <a:xfrm>
            <a:off x="9952551" y="6618179"/>
            <a:ext cx="1887757" cy="11567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/>
              <a:t>init</a:t>
            </a:r>
          </a:p>
        </p:txBody>
      </p:sp>
      <p:sp>
        <p:nvSpPr>
          <p:cNvPr id="42" name="Thank you for your attention!">
            <a:extLst>
              <a:ext uri="{FF2B5EF4-FFF2-40B4-BE49-F238E27FC236}">
                <a16:creationId xmlns:a16="http://schemas.microsoft.com/office/drawing/2014/main" id="{070F5A2D-109A-8F68-5605-A97A2AA1ED47}"/>
              </a:ext>
            </a:extLst>
          </p:cNvPr>
          <p:cNvSpPr txBox="1"/>
          <p:nvPr/>
        </p:nvSpPr>
        <p:spPr bwMode="auto">
          <a:xfrm>
            <a:off x="12660923" y="8609457"/>
            <a:ext cx="2942492" cy="16365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/>
              <a:t>folder tracked by git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5BE17F-A682-680D-8D70-5D2CC247434F}"/>
              </a:ext>
            </a:extLst>
          </p:cNvPr>
          <p:cNvGrpSpPr/>
          <p:nvPr/>
        </p:nvGrpSpPr>
        <p:grpSpPr>
          <a:xfrm>
            <a:off x="6576645" y="6245324"/>
            <a:ext cx="2942493" cy="2942493"/>
            <a:chOff x="5263660" y="6245322"/>
            <a:chExt cx="2942493" cy="2942493"/>
          </a:xfrm>
        </p:grpSpPr>
        <p:pic>
          <p:nvPicPr>
            <p:cNvPr id="30" name="Graphic 29" descr="Folder outline">
              <a:extLst>
                <a:ext uri="{FF2B5EF4-FFF2-40B4-BE49-F238E27FC236}">
                  <a16:creationId xmlns:a16="http://schemas.microsoft.com/office/drawing/2014/main" id="{961AD5F6-804D-B438-E444-A11DFBB0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63660" y="6245322"/>
              <a:ext cx="2942493" cy="2942493"/>
            </a:xfrm>
            <a:prstGeom prst="rect">
              <a:avLst/>
            </a:prstGeom>
          </p:spPr>
        </p:pic>
        <p:pic>
          <p:nvPicPr>
            <p:cNvPr id="47" name="Graphic 46" descr="Folder with solid fill">
              <a:extLst>
                <a:ext uri="{FF2B5EF4-FFF2-40B4-BE49-F238E27FC236}">
                  <a16:creationId xmlns:a16="http://schemas.microsoft.com/office/drawing/2014/main" id="{B4EEC847-EA51-1E09-833D-53BE2A172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73688" y="6383206"/>
              <a:ext cx="2705442" cy="270544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5437C8-0376-F7C8-24D9-CC0F7B579E81}"/>
              </a:ext>
            </a:extLst>
          </p:cNvPr>
          <p:cNvGrpSpPr/>
          <p:nvPr/>
        </p:nvGrpSpPr>
        <p:grpSpPr>
          <a:xfrm>
            <a:off x="12660923" y="6245323"/>
            <a:ext cx="2942493" cy="2942493"/>
            <a:chOff x="11347938" y="6245321"/>
            <a:chExt cx="2942493" cy="2942493"/>
          </a:xfrm>
        </p:grpSpPr>
        <p:pic>
          <p:nvPicPr>
            <p:cNvPr id="41" name="Graphic 40" descr="Folder outline">
              <a:extLst>
                <a:ext uri="{FF2B5EF4-FFF2-40B4-BE49-F238E27FC236}">
                  <a16:creationId xmlns:a16="http://schemas.microsoft.com/office/drawing/2014/main" id="{5CF9A70D-8A37-7DA6-6EA2-9BF924D26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auto">
            <a:xfrm>
              <a:off x="11347938" y="6245321"/>
              <a:ext cx="2942493" cy="2942493"/>
            </a:xfrm>
            <a:prstGeom prst="rect">
              <a:avLst/>
            </a:prstGeom>
          </p:spPr>
        </p:pic>
        <p:pic>
          <p:nvPicPr>
            <p:cNvPr id="48" name="Graphic 47" descr="Folder with solid fill">
              <a:extLst>
                <a:ext uri="{FF2B5EF4-FFF2-40B4-BE49-F238E27FC236}">
                  <a16:creationId xmlns:a16="http://schemas.microsoft.com/office/drawing/2014/main" id="{179AF407-AB02-306F-AFEB-DFF1F8061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 bwMode="auto">
            <a:xfrm>
              <a:off x="11466463" y="6383206"/>
              <a:ext cx="2705442" cy="270544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F535BD-7D70-B5A0-361F-928BB006512E}"/>
              </a:ext>
            </a:extLst>
          </p:cNvPr>
          <p:cNvGrpSpPr/>
          <p:nvPr/>
        </p:nvGrpSpPr>
        <p:grpSpPr>
          <a:xfrm>
            <a:off x="13013400" y="6852677"/>
            <a:ext cx="1236006" cy="1236006"/>
            <a:chOff x="11700415" y="6852675"/>
            <a:chExt cx="1236006" cy="123600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BD08C1-7ED8-717A-77C0-7F08B847DA7C}"/>
                </a:ext>
              </a:extLst>
            </p:cNvPr>
            <p:cNvGrpSpPr/>
            <p:nvPr/>
          </p:nvGrpSpPr>
          <p:grpSpPr>
            <a:xfrm>
              <a:off x="11700415" y="6852675"/>
              <a:ext cx="1236006" cy="1236006"/>
              <a:chOff x="11700415" y="6852675"/>
              <a:chExt cx="1236006" cy="1236006"/>
            </a:xfrm>
          </p:grpSpPr>
          <p:pic>
            <p:nvPicPr>
              <p:cNvPr id="43" name="Graphic 42" descr="Folder outline">
                <a:extLst>
                  <a:ext uri="{FF2B5EF4-FFF2-40B4-BE49-F238E27FC236}">
                    <a16:creationId xmlns:a16="http://schemas.microsoft.com/office/drawing/2014/main" id="{D996ED11-7DB0-4AAA-9697-C25A27A2D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 bwMode="auto">
              <a:xfrm>
                <a:off x="11700415" y="6852675"/>
                <a:ext cx="1236006" cy="1236006"/>
              </a:xfrm>
              <a:prstGeom prst="rect">
                <a:avLst/>
              </a:prstGeom>
            </p:spPr>
          </p:pic>
          <p:pic>
            <p:nvPicPr>
              <p:cNvPr id="49" name="Graphic 48" descr="Folder with solid fill">
                <a:extLst>
                  <a:ext uri="{FF2B5EF4-FFF2-40B4-BE49-F238E27FC236}">
                    <a16:creationId xmlns:a16="http://schemas.microsoft.com/office/drawing/2014/main" id="{30CD26A9-B6E1-55FA-CA8F-44BC6F33F6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43890"/>
              <a:stretch/>
            </p:blipFill>
            <p:spPr bwMode="auto">
              <a:xfrm>
                <a:off x="12272241" y="6925190"/>
                <a:ext cx="626180" cy="1116000"/>
              </a:xfrm>
              <a:prstGeom prst="rect">
                <a:avLst/>
              </a:prstGeom>
            </p:spPr>
          </p:pic>
          <p:pic>
            <p:nvPicPr>
              <p:cNvPr id="50" name="Graphic 49" descr="Folder with solid fill">
                <a:extLst>
                  <a:ext uri="{FF2B5EF4-FFF2-40B4-BE49-F238E27FC236}">
                    <a16:creationId xmlns:a16="http://schemas.microsoft.com/office/drawing/2014/main" id="{8FDDBDFE-55D9-DDCA-09E5-1A89F3505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r="52899"/>
              <a:stretch/>
            </p:blipFill>
            <p:spPr bwMode="auto">
              <a:xfrm>
                <a:off x="11746591" y="6912678"/>
                <a:ext cx="525650" cy="1116000"/>
              </a:xfrm>
              <a:prstGeom prst="rect">
                <a:avLst/>
              </a:prstGeom>
            </p:spPr>
          </p:pic>
        </p:grpSp>
        <p:sp>
          <p:nvSpPr>
            <p:cNvPr id="44" name="Thank you for your attention!">
              <a:extLst>
                <a:ext uri="{FF2B5EF4-FFF2-40B4-BE49-F238E27FC236}">
                  <a16:creationId xmlns:a16="http://schemas.microsoft.com/office/drawing/2014/main" id="{F631E6AB-C506-BD24-C138-A62EB9B62B06}"/>
                </a:ext>
              </a:extLst>
            </p:cNvPr>
            <p:cNvSpPr txBox="1"/>
            <p:nvPr/>
          </p:nvSpPr>
          <p:spPr bwMode="auto">
            <a:xfrm>
              <a:off x="11730658" y="7050854"/>
              <a:ext cx="1055077" cy="89095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3600" b="0"/>
                <a:t>.git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28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1"/>
            <a:ext cx="22870385" cy="375619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 b="0"/>
              <a:t>Follow the instructions in module_2.txt!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800" b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A4109FF9-A427-B3BC-D5E0-FDFCFBFF8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277516"/>
                  </p:ext>
                </p:extLst>
              </p:nvPr>
            </p:nvGraphicFramePr>
            <p:xfrm>
              <a:off x="2960878" y="6061706"/>
              <a:ext cx="6179564" cy="32543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A4109FF9-A427-B3BC-D5E0-FDFCFBFF8D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0878" y="6061706"/>
                <a:ext cx="6179564" cy="32543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79AA1DE7-3B83-665F-69FA-06E6080D741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Let‘s go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7F399A7D-1B2D-9CCD-F3E2-889E81B82C20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B02880-654E-B075-4365-AB817E0B0898}"/>
              </a:ext>
            </a:extLst>
          </p:cNvPr>
          <p:cNvSpPr/>
          <p:nvPr/>
        </p:nvSpPr>
        <p:spPr bwMode="auto">
          <a:xfrm>
            <a:off x="2509870" y="5731860"/>
            <a:ext cx="6583680" cy="3931920"/>
          </a:xfrm>
          <a:prstGeom prst="rect">
            <a:avLst/>
          </a:prstGeom>
          <a:noFill/>
          <a:ln w="254000" cap="flat">
            <a:solidFill>
              <a:schemeClr val="bg2">
                <a:lumMod val="10000"/>
              </a:schemeClr>
            </a:solidFill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319792-CA03-092E-B72D-1A8AA5ED8A36}"/>
              </a:ext>
            </a:extLst>
          </p:cNvPr>
          <p:cNvGrpSpPr/>
          <p:nvPr/>
        </p:nvGrpSpPr>
        <p:grpSpPr>
          <a:xfrm>
            <a:off x="12948986" y="4918501"/>
            <a:ext cx="8216228" cy="5558637"/>
            <a:chOff x="2331236" y="5974841"/>
            <a:chExt cx="8216228" cy="5558637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64D1C660-71A2-5195-CACC-A631ECE498C3}"/>
                </a:ext>
              </a:extLst>
            </p:cNvPr>
            <p:cNvSpPr/>
            <p:nvPr/>
          </p:nvSpPr>
          <p:spPr bwMode="auto">
            <a:xfrm flipH="1">
              <a:off x="4043678" y="10081737"/>
              <a:ext cx="4572001" cy="815039"/>
            </a:xfrm>
            <a:prstGeom prst="right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034E18-AD7A-8624-4779-5E44E000D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1236" y="7149366"/>
              <a:ext cx="2133785" cy="306045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581D399-6BFD-BB2C-9A59-B4751F03D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20829" y="7143269"/>
              <a:ext cx="2334970" cy="306655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DE1B9D-A36F-EE50-6749-EA40D424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71003" y="7149366"/>
              <a:ext cx="2176461" cy="3060457"/>
            </a:xfrm>
            <a:prstGeom prst="rect">
              <a:avLst/>
            </a:prstGeom>
          </p:spPr>
        </p:pic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F70815C4-EE89-8E50-E991-50C34388CB9F}"/>
                </a:ext>
              </a:extLst>
            </p:cNvPr>
            <p:cNvSpPr/>
            <p:nvPr/>
          </p:nvSpPr>
          <p:spPr bwMode="auto">
            <a:xfrm>
              <a:off x="4480983" y="6818445"/>
              <a:ext cx="870091" cy="815039"/>
            </a:xfrm>
            <a:prstGeom prst="right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hank you for your attention!">
              <a:extLst>
                <a:ext uri="{FF2B5EF4-FFF2-40B4-BE49-F238E27FC236}">
                  <a16:creationId xmlns:a16="http://schemas.microsoft.com/office/drawing/2014/main" id="{4367828E-77E2-5463-A518-88F567CEE70A}"/>
                </a:ext>
              </a:extLst>
            </p:cNvPr>
            <p:cNvSpPr txBox="1"/>
            <p:nvPr/>
          </p:nvSpPr>
          <p:spPr bwMode="auto">
            <a:xfrm>
              <a:off x="3897556" y="5974841"/>
              <a:ext cx="1887757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3200" b="0"/>
                <a:t>git add</a:t>
              </a:r>
            </a:p>
          </p:txBody>
        </p:sp>
        <p:sp>
          <p:nvSpPr>
            <p:cNvPr id="28" name="Thank you for your attention!">
              <a:extLst>
                <a:ext uri="{FF2B5EF4-FFF2-40B4-BE49-F238E27FC236}">
                  <a16:creationId xmlns:a16="http://schemas.microsoft.com/office/drawing/2014/main" id="{3ABD1209-A9D0-6BAA-B817-150027537382}"/>
                </a:ext>
              </a:extLst>
            </p:cNvPr>
            <p:cNvSpPr txBox="1"/>
            <p:nvPr/>
          </p:nvSpPr>
          <p:spPr bwMode="auto">
            <a:xfrm>
              <a:off x="6951370" y="5994079"/>
              <a:ext cx="1887757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3200" b="0"/>
                <a:t>git commit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73D31002-205F-FC06-DB67-413C5CB40296}"/>
                </a:ext>
              </a:extLst>
            </p:cNvPr>
            <p:cNvSpPr/>
            <p:nvPr/>
          </p:nvSpPr>
          <p:spPr bwMode="auto">
            <a:xfrm>
              <a:off x="7495650" y="6818445"/>
              <a:ext cx="870091" cy="815039"/>
            </a:xfrm>
            <a:prstGeom prst="right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1" name="Thank you for your attention!">
              <a:extLst>
                <a:ext uri="{FF2B5EF4-FFF2-40B4-BE49-F238E27FC236}">
                  <a16:creationId xmlns:a16="http://schemas.microsoft.com/office/drawing/2014/main" id="{C022846C-F870-BD43-D874-12B807AC734D}"/>
                </a:ext>
              </a:extLst>
            </p:cNvPr>
            <p:cNvSpPr txBox="1"/>
            <p:nvPr/>
          </p:nvSpPr>
          <p:spPr bwMode="auto">
            <a:xfrm>
              <a:off x="4841435" y="10376760"/>
              <a:ext cx="3694248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3200" b="0"/>
                <a:t>git checkout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28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1"/>
            <a:ext cx="22870385" cy="198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 b="0"/>
              <a:t>What do you think makes a good commit message?</a:t>
            </a:r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79AA1DE7-3B83-665F-69FA-06E6080D741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Commit messages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7F399A7D-1B2D-9CCD-F3E2-889E81B82C20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hank you for your attention!">
            <a:extLst>
              <a:ext uri="{FF2B5EF4-FFF2-40B4-BE49-F238E27FC236}">
                <a16:creationId xmlns:a16="http://schemas.microsoft.com/office/drawing/2014/main" id="{B14F76B0-325B-7614-9222-0EE085BFF88D}"/>
              </a:ext>
            </a:extLst>
          </p:cNvPr>
          <p:cNvSpPr txBox="1"/>
          <p:nvPr/>
        </p:nvSpPr>
        <p:spPr bwMode="auto">
          <a:xfrm>
            <a:off x="1513614" y="4947810"/>
            <a:ext cx="21758553" cy="723516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a „</a:t>
            </a:r>
            <a:r>
              <a:rPr lang="de-DE" sz="4000"/>
              <a:t>log of work done</a:t>
            </a:r>
            <a:r>
              <a:rPr lang="de-DE" sz="4000" b="0"/>
              <a:t>“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/>
              <a:t>what</a:t>
            </a:r>
            <a:r>
              <a:rPr lang="de-DE" sz="4000" b="0"/>
              <a:t> has been done (</a:t>
            </a:r>
            <a:r>
              <a:rPr lang="de-DE" sz="4000"/>
              <a:t>&amp; why</a:t>
            </a:r>
            <a:r>
              <a:rPr lang="de-DE" sz="4000" b="0"/>
              <a:t>); maybe also what needs to be done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/>
              <a:t>direct</a:t>
            </a:r>
            <a:r>
              <a:rPr lang="de-DE" sz="4000" b="0"/>
              <a:t> and </a:t>
            </a:r>
            <a:r>
              <a:rPr lang="de-DE" sz="4000"/>
              <a:t>concise</a:t>
            </a:r>
            <a:r>
              <a:rPr lang="de-DE" sz="4000" b="0"/>
              <a:t> (no filler words)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consistent syntax and wording as far as possible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subject: about 50 characters, capitalize only first word, don‘t end in punctuation,  imperative mood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(optionally) body: should be separated by blank line form subject</a:t>
            </a:r>
          </a:p>
        </p:txBody>
      </p:sp>
      <p:sp>
        <p:nvSpPr>
          <p:cNvPr id="8" name="Thank you for your attention!">
            <a:extLst>
              <a:ext uri="{FF2B5EF4-FFF2-40B4-BE49-F238E27FC236}">
                <a16:creationId xmlns:a16="http://schemas.microsoft.com/office/drawing/2014/main" id="{CC54119C-2281-3687-AF74-257E934FD377}"/>
              </a:ext>
            </a:extLst>
          </p:cNvPr>
          <p:cNvSpPr txBox="1"/>
          <p:nvPr/>
        </p:nvSpPr>
        <p:spPr bwMode="auto">
          <a:xfrm>
            <a:off x="1513614" y="12489444"/>
            <a:ext cx="17926321" cy="81307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en-GB" sz="2400" b="0"/>
              <a:t>here is even a paper about it…https://arxiv.org/pdf/2202.02974</a:t>
            </a:r>
          </a:p>
        </p:txBody>
      </p:sp>
    </p:spTree>
    <p:extLst>
      <p:ext uri="{BB962C8B-B14F-4D97-AF65-F5344CB8AC3E}">
        <p14:creationId xmlns:p14="http://schemas.microsoft.com/office/powerpoint/2010/main" val="164390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1"/>
            <a:ext cx="22870385" cy="198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 b="0"/>
              <a:t>What do you think makes a good commit message?</a:t>
            </a:r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79AA1DE7-3B83-665F-69FA-06E6080D741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Commit messages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7F399A7D-1B2D-9CCD-F3E2-889E81B82C20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BCC33-01E1-2AD2-74CC-63F6D4E6E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432943" y="5377968"/>
            <a:ext cx="17888387" cy="2769570"/>
          </a:xfrm>
          <a:prstGeom prst="rect">
            <a:avLst/>
          </a:prstGeo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FAB6ED3-BC3B-EA7F-6D71-1177FF350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86" y="8650113"/>
            <a:ext cx="17954844" cy="2429408"/>
          </a:xfrm>
          <a:prstGeom prst="rect">
            <a:avLst/>
          </a:prstGeom>
        </p:spPr>
      </p:pic>
      <p:sp>
        <p:nvSpPr>
          <p:cNvPr id="11" name="Thank you for your attention!">
            <a:extLst>
              <a:ext uri="{FF2B5EF4-FFF2-40B4-BE49-F238E27FC236}">
                <a16:creationId xmlns:a16="http://schemas.microsoft.com/office/drawing/2014/main" id="{A1D0130B-B8CE-1850-B8B7-FF3B4F2C332B}"/>
              </a:ext>
            </a:extLst>
          </p:cNvPr>
          <p:cNvSpPr txBox="1"/>
          <p:nvPr/>
        </p:nvSpPr>
        <p:spPr bwMode="auto">
          <a:xfrm>
            <a:off x="2366486" y="11229189"/>
            <a:ext cx="17926321" cy="81307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2400" b="0"/>
              <a:t>https://valohai.com/blog/git-for-data-science/</a:t>
            </a:r>
          </a:p>
        </p:txBody>
      </p:sp>
    </p:spTree>
    <p:extLst>
      <p:ext uri="{BB962C8B-B14F-4D97-AF65-F5344CB8AC3E}">
        <p14:creationId xmlns:p14="http://schemas.microsoft.com/office/powerpoint/2010/main" val="102440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1"/>
            <a:ext cx="22870385" cy="198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 b="0"/>
              <a:t>Where am I in the repository (which commit is checked out)?</a:t>
            </a:r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79AA1DE7-3B83-665F-69FA-06E6080D741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git HEAD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7F399A7D-1B2D-9CCD-F3E2-889E81B82C20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C87DD84C-5192-AD14-8C38-67D8CD123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54" y="5033773"/>
            <a:ext cx="12698412" cy="7149206"/>
          </a:xfrm>
          <a:prstGeom prst="rect">
            <a:avLst/>
          </a:prstGeom>
        </p:spPr>
      </p:pic>
      <p:sp>
        <p:nvSpPr>
          <p:cNvPr id="9" name="Thank you for your attention!">
            <a:extLst>
              <a:ext uri="{FF2B5EF4-FFF2-40B4-BE49-F238E27FC236}">
                <a16:creationId xmlns:a16="http://schemas.microsoft.com/office/drawing/2014/main" id="{23615428-FDB3-770B-4B07-6C8234810316}"/>
              </a:ext>
            </a:extLst>
          </p:cNvPr>
          <p:cNvSpPr txBox="1"/>
          <p:nvPr/>
        </p:nvSpPr>
        <p:spPr bwMode="auto">
          <a:xfrm>
            <a:off x="1528378" y="12182979"/>
            <a:ext cx="12067308" cy="81307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2400" b="0"/>
              <a:t>https://blog.git-init.com/what-is-head-in-git/</a:t>
            </a:r>
          </a:p>
        </p:txBody>
      </p:sp>
      <p:sp>
        <p:nvSpPr>
          <p:cNvPr id="10" name="Thank you for your attention!">
            <a:extLst>
              <a:ext uri="{FF2B5EF4-FFF2-40B4-BE49-F238E27FC236}">
                <a16:creationId xmlns:a16="http://schemas.microsoft.com/office/drawing/2014/main" id="{670E2695-88DA-A5F6-2CF7-EFEB3F1EF9F9}"/>
              </a:ext>
            </a:extLst>
          </p:cNvPr>
          <p:cNvSpPr txBox="1"/>
          <p:nvPr/>
        </p:nvSpPr>
        <p:spPr bwMode="auto">
          <a:xfrm>
            <a:off x="14805854" y="7061695"/>
            <a:ext cx="8442475" cy="316082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The HEAD</a:t>
            </a:r>
            <a:br>
              <a:rPr lang="de-DE" sz="4000" b="0"/>
            </a:br>
            <a:r>
              <a:rPr lang="de-DE" sz="4000" b="0"/>
              <a:t>usually contains a reference to a branch</a:t>
            </a:r>
            <a:br>
              <a:rPr lang="de-DE" sz="4000" b="0"/>
            </a:br>
            <a:r>
              <a:rPr lang="de-DE" sz="3200" b="0"/>
              <a:t>(branch = a series of commits)</a:t>
            </a:r>
          </a:p>
        </p:txBody>
      </p:sp>
    </p:spTree>
    <p:extLst>
      <p:ext uri="{BB962C8B-B14F-4D97-AF65-F5344CB8AC3E}">
        <p14:creationId xmlns:p14="http://schemas.microsoft.com/office/powerpoint/2010/main" val="229821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79AA1DE7-3B83-665F-69FA-06E6080D741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git revert, reset, restore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7F399A7D-1B2D-9CCD-F3E2-889E81B82C20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hank you for your attention!">
            <a:extLst>
              <a:ext uri="{FF2B5EF4-FFF2-40B4-BE49-F238E27FC236}">
                <a16:creationId xmlns:a16="http://schemas.microsoft.com/office/drawing/2014/main" id="{C1CABF2E-D1F0-D52C-6B21-02B8589FD11D}"/>
              </a:ext>
            </a:extLst>
          </p:cNvPr>
          <p:cNvSpPr txBox="1"/>
          <p:nvPr/>
        </p:nvSpPr>
        <p:spPr bwMode="auto">
          <a:xfrm>
            <a:off x="1666014" y="4546759"/>
            <a:ext cx="21758553" cy="37069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/>
              <a:t>git revert</a:t>
            </a:r>
            <a:r>
              <a:rPr lang="de-DE" sz="4000" b="0"/>
              <a:t>	„undo“ type command</a:t>
            </a:r>
            <a:br>
              <a:rPr lang="de-DE" sz="4000" b="0"/>
            </a:br>
            <a:r>
              <a:rPr lang="de-DE" sz="4000" b="0"/>
              <a:t>	</a:t>
            </a:r>
            <a:r>
              <a:rPr lang="de-DE" sz="4000" b="0">
                <a:sym typeface="Wingdings" panose="05000000000000000000" pitchFamily="2" charset="2"/>
              </a:rPr>
              <a:t> inverts changes leading to specified commit</a:t>
            </a:r>
            <a:br>
              <a:rPr lang="de-DE" sz="4000" b="0">
                <a:sym typeface="Wingdings" panose="05000000000000000000" pitchFamily="2" charset="2"/>
              </a:rPr>
            </a:br>
            <a:r>
              <a:rPr lang="de-DE" sz="4000" b="0">
                <a:sym typeface="Wingdings" panose="05000000000000000000" pitchFamily="2" charset="2"/>
              </a:rPr>
              <a:t>	 adds a new commit with inverted changes  </a:t>
            </a:r>
            <a:endParaRPr lang="de-DE" sz="4000" b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FDA44E-F2C7-760C-2D22-03F252AFD41D}"/>
              </a:ext>
            </a:extLst>
          </p:cNvPr>
          <p:cNvGrpSpPr/>
          <p:nvPr/>
        </p:nvGrpSpPr>
        <p:grpSpPr>
          <a:xfrm>
            <a:off x="3700746" y="8253664"/>
            <a:ext cx="13956630" cy="2792385"/>
            <a:chOff x="3826041" y="8685742"/>
            <a:chExt cx="13956630" cy="2792385"/>
          </a:xfrm>
        </p:grpSpPr>
        <p:sp>
          <p:nvSpPr>
            <p:cNvPr id="2" name="Thank you for your attention!">
              <a:extLst>
                <a:ext uri="{FF2B5EF4-FFF2-40B4-BE49-F238E27FC236}">
                  <a16:creationId xmlns:a16="http://schemas.microsoft.com/office/drawing/2014/main" id="{AEFFB61B-F037-A76F-22BE-4B19886AA86A}"/>
                </a:ext>
              </a:extLst>
            </p:cNvPr>
            <p:cNvSpPr txBox="1"/>
            <p:nvPr/>
          </p:nvSpPr>
          <p:spPr bwMode="auto">
            <a:xfrm>
              <a:off x="3826041" y="9301605"/>
              <a:ext cx="2310064" cy="141452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4000" b="0"/>
                <a:t>commit 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47F535C-5384-9298-CFB0-CAC4D4418B10}"/>
                </a:ext>
              </a:extLst>
            </p:cNvPr>
            <p:cNvSpPr/>
            <p:nvPr/>
          </p:nvSpPr>
          <p:spPr bwMode="auto">
            <a:xfrm>
              <a:off x="3826041" y="9408695"/>
              <a:ext cx="2310064" cy="2069432"/>
            </a:xfrm>
            <a:prstGeom prst="rect">
              <a:avLst/>
            </a:prstGeom>
            <a:noFill/>
            <a:ln w="76200" cap="flat">
              <a:solidFill>
                <a:schemeClr val="tx2">
                  <a:lumMod val="75000"/>
                </a:schemeClr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hank you for your attention!">
              <a:extLst>
                <a:ext uri="{FF2B5EF4-FFF2-40B4-BE49-F238E27FC236}">
                  <a16:creationId xmlns:a16="http://schemas.microsoft.com/office/drawing/2014/main" id="{D46EA65A-1BE4-F641-443D-43EEEEC8A05D}"/>
                </a:ext>
              </a:extLst>
            </p:cNvPr>
            <p:cNvSpPr txBox="1"/>
            <p:nvPr/>
          </p:nvSpPr>
          <p:spPr bwMode="auto">
            <a:xfrm>
              <a:off x="7034462" y="9301605"/>
              <a:ext cx="2310064" cy="141452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4000" b="0"/>
                <a:t>commit 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84EFFD-AD3C-EE21-E7D4-DBCD0F185C9D}"/>
                </a:ext>
              </a:extLst>
            </p:cNvPr>
            <p:cNvSpPr/>
            <p:nvPr/>
          </p:nvSpPr>
          <p:spPr bwMode="auto">
            <a:xfrm>
              <a:off x="7034462" y="9408695"/>
              <a:ext cx="2310064" cy="2069432"/>
            </a:xfrm>
            <a:prstGeom prst="rect">
              <a:avLst/>
            </a:prstGeom>
            <a:noFill/>
            <a:ln w="76200" cap="flat">
              <a:solidFill>
                <a:schemeClr val="tx2">
                  <a:lumMod val="75000"/>
                </a:schemeClr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hank you for your attention!">
              <a:extLst>
                <a:ext uri="{FF2B5EF4-FFF2-40B4-BE49-F238E27FC236}">
                  <a16:creationId xmlns:a16="http://schemas.microsoft.com/office/drawing/2014/main" id="{55BD3667-187C-EAC6-76CD-649B84905D01}"/>
                </a:ext>
              </a:extLst>
            </p:cNvPr>
            <p:cNvSpPr txBox="1"/>
            <p:nvPr/>
          </p:nvSpPr>
          <p:spPr bwMode="auto">
            <a:xfrm>
              <a:off x="10242883" y="9301605"/>
              <a:ext cx="2310064" cy="141452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4000" b="0"/>
                <a:t>commit 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3DEFC6-7023-4C57-D36F-B026D141BE31}"/>
                </a:ext>
              </a:extLst>
            </p:cNvPr>
            <p:cNvSpPr/>
            <p:nvPr/>
          </p:nvSpPr>
          <p:spPr bwMode="auto">
            <a:xfrm>
              <a:off x="10242883" y="9408695"/>
              <a:ext cx="2310064" cy="2069432"/>
            </a:xfrm>
            <a:prstGeom prst="rect">
              <a:avLst/>
            </a:prstGeom>
            <a:noFill/>
            <a:ln w="76200" cap="flat">
              <a:solidFill>
                <a:schemeClr val="tx2">
                  <a:lumMod val="75000"/>
                </a:schemeClr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A7A3EC-F351-2416-A881-6496B1E06495}"/>
                </a:ext>
              </a:extLst>
            </p:cNvPr>
            <p:cNvCxnSpPr>
              <a:stCxn id="3" idx="3"/>
              <a:endCxn id="11" idx="1"/>
            </p:cNvCxnSpPr>
            <p:nvPr/>
          </p:nvCxnSpPr>
          <p:spPr bwMode="auto">
            <a:xfrm>
              <a:off x="6136105" y="10443411"/>
              <a:ext cx="898357" cy="0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10000"/>
                </a:schemeClr>
              </a:solidFill>
              <a:prstDash val="solid"/>
              <a:miter lim="400000"/>
              <a:tailEnd type="triangle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D762FFC-5D17-B9B4-2DA3-E8848C708746}"/>
                </a:ext>
              </a:extLst>
            </p:cNvPr>
            <p:cNvCxnSpPr/>
            <p:nvPr/>
          </p:nvCxnSpPr>
          <p:spPr bwMode="auto">
            <a:xfrm>
              <a:off x="9344526" y="10443411"/>
              <a:ext cx="898357" cy="0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10000"/>
                </a:schemeClr>
              </a:solidFill>
              <a:prstDash val="solid"/>
              <a:miter lim="400000"/>
              <a:tailEnd type="triangle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</p:cxnSp>
        <p:sp>
          <p:nvSpPr>
            <p:cNvPr id="19" name="Thank you for your attention!">
              <a:extLst>
                <a:ext uri="{FF2B5EF4-FFF2-40B4-BE49-F238E27FC236}">
                  <a16:creationId xmlns:a16="http://schemas.microsoft.com/office/drawing/2014/main" id="{B366BD49-10A2-73B3-EE86-8DFFBD3595DD}"/>
                </a:ext>
              </a:extLst>
            </p:cNvPr>
            <p:cNvSpPr txBox="1"/>
            <p:nvPr/>
          </p:nvSpPr>
          <p:spPr bwMode="auto">
            <a:xfrm>
              <a:off x="15472607" y="9301605"/>
              <a:ext cx="2310064" cy="141452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4000" b="0"/>
                <a:t>commit 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8F29DC-9522-E4FA-AC69-4D639B7D2671}"/>
                </a:ext>
              </a:extLst>
            </p:cNvPr>
            <p:cNvSpPr/>
            <p:nvPr/>
          </p:nvSpPr>
          <p:spPr bwMode="auto">
            <a:xfrm>
              <a:off x="15472607" y="9408695"/>
              <a:ext cx="2310064" cy="2069432"/>
            </a:xfrm>
            <a:prstGeom prst="rect">
              <a:avLst/>
            </a:prstGeom>
            <a:noFill/>
            <a:ln w="76200" cap="flat">
              <a:solidFill>
                <a:schemeClr val="tx2">
                  <a:lumMod val="75000"/>
                </a:schemeClr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2" name="Thank you for your attention!">
              <a:extLst>
                <a:ext uri="{FF2B5EF4-FFF2-40B4-BE49-F238E27FC236}">
                  <a16:creationId xmlns:a16="http://schemas.microsoft.com/office/drawing/2014/main" id="{94600D28-0552-F8ED-2E8E-01ACC5128C4F}"/>
                </a:ext>
              </a:extLst>
            </p:cNvPr>
            <p:cNvSpPr txBox="1"/>
            <p:nvPr/>
          </p:nvSpPr>
          <p:spPr bwMode="auto">
            <a:xfrm>
              <a:off x="12468957" y="8685742"/>
              <a:ext cx="3344324" cy="1841321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4000" b="0"/>
                <a:t>revert</a:t>
              </a:r>
              <a:br>
                <a:rPr lang="de-DE" sz="4000" b="0"/>
              </a:br>
              <a:r>
                <a:rPr lang="de-DE" sz="4000" b="0"/>
                <a:t>commit 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DF9CE2-BFDC-8330-A463-54A20C8B5E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52947" y="10443411"/>
              <a:ext cx="2919660" cy="0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10000"/>
                </a:schemeClr>
              </a:solidFill>
              <a:prstDash val="solid"/>
              <a:miter lim="400000"/>
              <a:tailEnd type="triangle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A590E6D-0EA0-86A5-7553-FB98E30E0C6A}"/>
                </a:ext>
              </a:extLst>
            </p:cNvPr>
            <p:cNvSpPr/>
            <p:nvPr/>
          </p:nvSpPr>
          <p:spPr bwMode="auto">
            <a:xfrm>
              <a:off x="4145280" y="10741630"/>
              <a:ext cx="350520" cy="58163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DCDE034-CEE5-180D-2F21-4F6DCE84BCC7}"/>
                </a:ext>
              </a:extLst>
            </p:cNvPr>
            <p:cNvSpPr/>
            <p:nvPr/>
          </p:nvSpPr>
          <p:spPr bwMode="auto">
            <a:xfrm>
              <a:off x="7269883" y="10741630"/>
              <a:ext cx="350520" cy="58163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E2A94EB6-6669-E3DD-BB19-F7B6F5F9FD35}"/>
                </a:ext>
              </a:extLst>
            </p:cNvPr>
            <p:cNvSpPr/>
            <p:nvPr/>
          </p:nvSpPr>
          <p:spPr bwMode="auto">
            <a:xfrm>
              <a:off x="7838974" y="10741630"/>
              <a:ext cx="350520" cy="58163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5FB2E83-3F51-B06E-923B-B32DFE6739EA}"/>
                </a:ext>
              </a:extLst>
            </p:cNvPr>
            <p:cNvSpPr/>
            <p:nvPr/>
          </p:nvSpPr>
          <p:spPr bwMode="auto">
            <a:xfrm>
              <a:off x="10497548" y="10741630"/>
              <a:ext cx="350520" cy="58163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2154FC0-342B-DAF1-3E63-D9337E8B9D90}"/>
                </a:ext>
              </a:extLst>
            </p:cNvPr>
            <p:cNvSpPr/>
            <p:nvPr/>
          </p:nvSpPr>
          <p:spPr bwMode="auto">
            <a:xfrm>
              <a:off x="11066639" y="10741630"/>
              <a:ext cx="350520" cy="58163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FB8DC77-FE6F-7BDC-50E9-B9E928197C0C}"/>
                </a:ext>
              </a:extLst>
            </p:cNvPr>
            <p:cNvSpPr/>
            <p:nvPr/>
          </p:nvSpPr>
          <p:spPr bwMode="auto">
            <a:xfrm>
              <a:off x="11635730" y="10741630"/>
              <a:ext cx="350520" cy="58163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7639BD6-9C66-23D9-F827-A846F3FAC243}"/>
                </a:ext>
              </a:extLst>
            </p:cNvPr>
            <p:cNvSpPr/>
            <p:nvPr/>
          </p:nvSpPr>
          <p:spPr bwMode="auto">
            <a:xfrm>
              <a:off x="15783003" y="10741630"/>
              <a:ext cx="350520" cy="58163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5A680F40-6267-AFD1-3275-8DE13F7F37A8}"/>
                </a:ext>
              </a:extLst>
            </p:cNvPr>
            <p:cNvSpPr/>
            <p:nvPr/>
          </p:nvSpPr>
          <p:spPr bwMode="auto">
            <a:xfrm>
              <a:off x="16921185" y="10741630"/>
              <a:ext cx="350520" cy="58163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0081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79AA1DE7-3B83-665F-69FA-06E6080D741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git revert, reset, restore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7F399A7D-1B2D-9CCD-F3E2-889E81B82C20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hank you for your attention!">
            <a:extLst>
              <a:ext uri="{FF2B5EF4-FFF2-40B4-BE49-F238E27FC236}">
                <a16:creationId xmlns:a16="http://schemas.microsoft.com/office/drawing/2014/main" id="{C1CABF2E-D1F0-D52C-6B21-02B8589FD11D}"/>
              </a:ext>
            </a:extLst>
          </p:cNvPr>
          <p:cNvSpPr txBox="1"/>
          <p:nvPr/>
        </p:nvSpPr>
        <p:spPr bwMode="auto">
          <a:xfrm>
            <a:off x="1666014" y="4546759"/>
            <a:ext cx="21758553" cy="790314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/>
              <a:t>git reset</a:t>
            </a:r>
            <a:r>
              <a:rPr lang="de-DE" sz="4000" b="0"/>
              <a:t>	moves the HEAD and main branch reference to specified commit</a:t>
            </a:r>
            <a:br>
              <a:rPr lang="de-DE" sz="4000" b="0"/>
            </a:br>
            <a:r>
              <a:rPr lang="de-DE" sz="4000" b="0"/>
              <a:t>	</a:t>
            </a:r>
            <a:r>
              <a:rPr lang="de-DE" sz="4000" b="0">
                <a:sym typeface="Wingdings" panose="05000000000000000000" pitchFamily="2" charset="2"/>
              </a:rPr>
              <a:t> it changes the commit history!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/>
              <a:t>git restore</a:t>
            </a:r>
            <a:r>
              <a:rPr lang="de-DE" sz="4000" b="0"/>
              <a:t>	alternative (newer) command to git reset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endParaRPr lang="de-DE" sz="4000" b="0"/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Note: To only add something to the last commit or change its commit message, you can use:</a:t>
            </a:r>
            <a:br>
              <a:rPr lang="de-DE" sz="4000" b="0"/>
            </a:br>
            <a:r>
              <a:rPr lang="de-DE" sz="4800"/>
              <a:t>git commit --amend</a:t>
            </a:r>
            <a:endParaRPr lang="de-DE" sz="4000"/>
          </a:p>
        </p:txBody>
      </p:sp>
    </p:spTree>
    <p:extLst>
      <p:ext uri="{BB962C8B-B14F-4D97-AF65-F5344CB8AC3E}">
        <p14:creationId xmlns:p14="http://schemas.microsoft.com/office/powerpoint/2010/main" val="274790661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webextension1.xml><?xml version="1.0" encoding="utf-8"?>
<we:webextension xmlns:we="http://schemas.microsoft.com/office/webextensions/webextension/2010/11" id="{DA4B2BC1-0CDD-4090-A0A7-296E1E09A6D4}">
  <we:reference id="wa200001661" version="2.1.0.2" store="en-GB" storeType="OMEX"/>
  <we:alternateReferences>
    <we:reference id="WA200001661" version="2.1.0.2" store="WA200001661" storeType="OMEX"/>
  </we:alternateReferences>
  <we:properties>
    <we:property name="time" value="1800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2478</TotalTime>
  <Words>601</Words>
  <Application>Microsoft Office PowerPoint</Application>
  <DocSecurity>0</DocSecurity>
  <PresentationFormat>Custom</PresentationFormat>
  <Paragraphs>108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Helvetica Neue</vt:lpstr>
      <vt:lpstr>Helvetica Neue Medium</vt:lpstr>
      <vt:lpstr>Wingdings</vt:lpstr>
      <vt:lpstr>21_BasicWhite</vt:lpstr>
      <vt:lpstr>Local Version Control</vt:lpstr>
      <vt:lpstr>Local Version Control</vt:lpstr>
      <vt:lpstr>Local Version Control</vt:lpstr>
      <vt:lpstr>Let‘s go</vt:lpstr>
      <vt:lpstr>Commit messages</vt:lpstr>
      <vt:lpstr>Commit messages</vt:lpstr>
      <vt:lpstr>git HEAD</vt:lpstr>
      <vt:lpstr>git revert, reset, restore</vt:lpstr>
      <vt:lpstr>git revert, reset, restore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Lena Gschossmann</dc:creator>
  <cp:keywords/>
  <dc:description/>
  <cp:lastModifiedBy>Lena Gschossmann</cp:lastModifiedBy>
  <cp:revision>7</cp:revision>
  <dcterms:modified xsi:type="dcterms:W3CDTF">2024-07-03T07:26:29Z</dcterms:modified>
  <cp:category/>
  <dc:identifier/>
  <cp:contentStatus/>
  <dc:language/>
  <cp:version/>
</cp:coreProperties>
</file>