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4542F-1DA7-4F8A-9783-933C3C83297E}" v="5" dt="2024-07-05T07:09:48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7" autoAdjust="0"/>
  </p:normalViewPr>
  <p:slideViewPr>
    <p:cSldViewPr snapToGrid="0">
      <p:cViewPr varScale="1">
        <p:scale>
          <a:sx n="33" d="100"/>
          <a:sy n="33" d="100"/>
        </p:scale>
        <p:origin x="1258" y="82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D4C4542F-1DA7-4F8A-9783-933C3C83297E}"/>
    <pc:docChg chg="undo custSel addSld delSld modSld">
      <pc:chgData name="Lena Gschossmann" userId="bfd8fa5b3c2be1bd" providerId="LiveId" clId="{D4C4542F-1DA7-4F8A-9783-933C3C83297E}" dt="2024-07-05T07:10:21.584" v="320" actId="114"/>
      <pc:docMkLst>
        <pc:docMk/>
      </pc:docMkLst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0" sldId="257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0" sldId="258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2897482307" sldId="263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884598687" sldId="264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4063997827" sldId="265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1828065030" sldId="266"/>
        </pc:sldMkLst>
      </pc:sldChg>
      <pc:sldChg chg="addSp delSp modSp mod">
        <pc:chgData name="Lena Gschossmann" userId="bfd8fa5b3c2be1bd" providerId="LiveId" clId="{D4C4542F-1DA7-4F8A-9783-933C3C83297E}" dt="2024-07-05T07:10:21.584" v="320" actId="114"/>
        <pc:sldMkLst>
          <pc:docMk/>
          <pc:sldMk cId="3264522944" sldId="267"/>
        </pc:sldMkLst>
        <pc:spChg chg="add del mod">
          <ac:chgData name="Lena Gschossmann" userId="bfd8fa5b3c2be1bd" providerId="LiveId" clId="{D4C4542F-1DA7-4F8A-9783-933C3C83297E}" dt="2024-07-01T14:56:49.510" v="264" actId="478"/>
          <ac:spMkLst>
            <pc:docMk/>
            <pc:sldMk cId="3264522944" sldId="267"/>
            <ac:spMk id="2" creationId="{5F646165-6CF8-C336-CEBA-F540CC9E427E}"/>
          </ac:spMkLst>
        </pc:spChg>
        <pc:spChg chg="mod">
          <ac:chgData name="Lena Gschossmann" userId="bfd8fa5b3c2be1bd" providerId="LiveId" clId="{D4C4542F-1DA7-4F8A-9783-933C3C83297E}" dt="2024-07-05T07:10:21.584" v="320" actId="114"/>
          <ac:spMkLst>
            <pc:docMk/>
            <pc:sldMk cId="3264522944" sldId="267"/>
            <ac:spMk id="4" creationId="{6BFAE7B6-A918-8881-29C4-A1ABD43EA5FC}"/>
          </ac:spMkLst>
        </pc:spChg>
        <pc:spChg chg="add del mod">
          <ac:chgData name="Lena Gschossmann" userId="bfd8fa5b3c2be1bd" providerId="LiveId" clId="{D4C4542F-1DA7-4F8A-9783-933C3C83297E}" dt="2024-07-01T14:56:57.035" v="268" actId="478"/>
          <ac:spMkLst>
            <pc:docMk/>
            <pc:sldMk cId="3264522944" sldId="267"/>
            <ac:spMk id="5" creationId="{942F33F2-8EBB-B0E1-FC0A-759C74D10592}"/>
          </ac:spMkLst>
        </pc:spChg>
        <pc:spChg chg="add del mod">
          <ac:chgData name="Lena Gschossmann" userId="bfd8fa5b3c2be1bd" providerId="LiveId" clId="{D4C4542F-1DA7-4F8A-9783-933C3C83297E}" dt="2024-07-01T14:56:55.628" v="267" actId="478"/>
          <ac:spMkLst>
            <pc:docMk/>
            <pc:sldMk cId="3264522944" sldId="267"/>
            <ac:spMk id="7" creationId="{95934080-F3FB-AE94-F2AE-A82C3B990BB6}"/>
          </ac:spMkLst>
        </pc:spChg>
        <pc:spChg chg="mod">
          <ac:chgData name="Lena Gschossmann" userId="bfd8fa5b3c2be1bd" providerId="LiveId" clId="{D4C4542F-1DA7-4F8A-9783-933C3C83297E}" dt="2024-07-01T14:58:15.417" v="289" actId="1037"/>
          <ac:spMkLst>
            <pc:docMk/>
            <pc:sldMk cId="3264522944" sldId="267"/>
            <ac:spMk id="8" creationId="{E780E44D-9987-F2E8-1A90-63327BD9E2DA}"/>
          </ac:spMkLst>
        </pc:spChg>
        <pc:spChg chg="add del mod">
          <ac:chgData name="Lena Gschossmann" userId="bfd8fa5b3c2be1bd" providerId="LiveId" clId="{D4C4542F-1DA7-4F8A-9783-933C3C83297E}" dt="2024-07-01T14:56:55.628" v="267" actId="478"/>
          <ac:spMkLst>
            <pc:docMk/>
            <pc:sldMk cId="3264522944" sldId="267"/>
            <ac:spMk id="9" creationId="{703CF711-CF52-49B6-004C-9BBBBE599F7E}"/>
          </ac:spMkLst>
        </pc:spChg>
        <pc:spChg chg="add mod">
          <ac:chgData name="Lena Gschossmann" userId="bfd8fa5b3c2be1bd" providerId="LiveId" clId="{D4C4542F-1DA7-4F8A-9783-933C3C83297E}" dt="2024-07-01T14:57:03.402" v="282" actId="20577"/>
          <ac:spMkLst>
            <pc:docMk/>
            <pc:sldMk cId="3264522944" sldId="267"/>
            <ac:spMk id="10" creationId="{15364377-E776-D700-A927-504937B3FF79}"/>
          </ac:spMkLst>
        </pc:spChg>
        <pc:spChg chg="add mod">
          <ac:chgData name="Lena Gschossmann" userId="bfd8fa5b3c2be1bd" providerId="LiveId" clId="{D4C4542F-1DA7-4F8A-9783-933C3C83297E}" dt="2024-07-01T14:56:57.663" v="269"/>
          <ac:spMkLst>
            <pc:docMk/>
            <pc:sldMk cId="3264522944" sldId="267"/>
            <ac:spMk id="11" creationId="{98AE5824-9B33-01A2-1828-794EFAF17462}"/>
          </ac:spMkLst>
        </pc:spChg>
        <pc:spChg chg="del mod">
          <ac:chgData name="Lena Gschossmann" userId="bfd8fa5b3c2be1bd" providerId="LiveId" clId="{D4C4542F-1DA7-4F8A-9783-933C3C83297E}" dt="2024-07-01T14:56:52.231" v="265" actId="478"/>
          <ac:spMkLst>
            <pc:docMk/>
            <pc:sldMk cId="3264522944" sldId="267"/>
            <ac:spMk id="12" creationId="{00000000-0000-0000-0000-000000000000}"/>
          </ac:spMkLst>
        </pc:spChg>
      </pc:sldChg>
      <pc:sldChg chg="delSp modSp add del mod">
        <pc:chgData name="Lena Gschossmann" userId="bfd8fa5b3c2be1bd" providerId="LiveId" clId="{D4C4542F-1DA7-4F8A-9783-933C3C83297E}" dt="2024-07-01T08:59:44.800" v="16" actId="47"/>
        <pc:sldMkLst>
          <pc:docMk/>
          <pc:sldMk cId="42625087" sldId="268"/>
        </pc:sldMkLst>
        <pc:spChg chg="mod">
          <ac:chgData name="Lena Gschossmann" userId="bfd8fa5b3c2be1bd" providerId="LiveId" clId="{D4C4542F-1DA7-4F8A-9783-933C3C83297E}" dt="2024-07-01T08:59:42.702" v="15" actId="20577"/>
          <ac:spMkLst>
            <pc:docMk/>
            <pc:sldMk cId="42625087" sldId="268"/>
            <ac:spMk id="4" creationId="{6BFAE7B6-A918-8881-29C4-A1ABD43EA5FC}"/>
          </ac:spMkLst>
        </pc:spChg>
        <pc:spChg chg="del">
          <ac:chgData name="Lena Gschossmann" userId="bfd8fa5b3c2be1bd" providerId="LiveId" clId="{D4C4542F-1DA7-4F8A-9783-933C3C83297E}" dt="2024-07-01T08:59:08.797" v="2" actId="478"/>
          <ac:spMkLst>
            <pc:docMk/>
            <pc:sldMk cId="42625087" sldId="268"/>
            <ac:spMk id="8" creationId="{E780E44D-9987-F2E8-1A90-63327BD9E2DA}"/>
          </ac:spMkLst>
        </pc:spChg>
        <pc:spChg chg="mod">
          <ac:chgData name="Lena Gschossmann" userId="bfd8fa5b3c2be1bd" providerId="LiveId" clId="{D4C4542F-1DA7-4F8A-9783-933C3C83297E}" dt="2024-07-01T08:59:28.717" v="13" actId="20577"/>
          <ac:spMkLst>
            <pc:docMk/>
            <pc:sldMk cId="42625087" sldId="268"/>
            <ac:spMk id="12" creationId="{00000000-0000-0000-0000-000000000000}"/>
          </ac:spMkLst>
        </pc:spChg>
        <pc:graphicFrameChg chg="del">
          <ac:chgData name="Lena Gschossmann" userId="bfd8fa5b3c2be1bd" providerId="LiveId" clId="{D4C4542F-1DA7-4F8A-9783-933C3C83297E}" dt="2024-07-01T08:59:08.797" v="2" actId="478"/>
          <ac:graphicFrameMkLst>
            <pc:docMk/>
            <pc:sldMk cId="42625087" sldId="268"/>
            <ac:graphicFrameMk id="6" creationId="{A4109FF9-A427-B3BC-D5E0-FDFCFBFF8D9D}"/>
          </ac:graphicFrameMkLst>
        </pc:graphicFrameChg>
      </pc:sldChg>
      <pc:sldChg chg="addSp delSp modSp add mod">
        <pc:chgData name="Lena Gschossmann" userId="bfd8fa5b3c2be1bd" providerId="LiveId" clId="{D4C4542F-1DA7-4F8A-9783-933C3C83297E}" dt="2024-07-01T14:56:43.500" v="262" actId="1076"/>
        <pc:sldMkLst>
          <pc:docMk/>
          <pc:sldMk cId="1123115968" sldId="268"/>
        </pc:sldMkLst>
        <pc:spChg chg="add mod">
          <ac:chgData name="Lena Gschossmann" userId="bfd8fa5b3c2be1bd" providerId="LiveId" clId="{D4C4542F-1DA7-4F8A-9783-933C3C83297E}" dt="2024-07-01T14:56:43.500" v="262" actId="1076"/>
          <ac:spMkLst>
            <pc:docMk/>
            <pc:sldMk cId="1123115968" sldId="268"/>
            <ac:spMk id="2" creationId="{CD0255D7-084D-475A-D52D-F8A039DCDFE1}"/>
          </ac:spMkLst>
        </pc:spChg>
        <pc:spChg chg="mod">
          <ac:chgData name="Lena Gschossmann" userId="bfd8fa5b3c2be1bd" providerId="LiveId" clId="{D4C4542F-1DA7-4F8A-9783-933C3C83297E}" dt="2024-07-01T14:55:23.227" v="233" actId="14100"/>
          <ac:spMkLst>
            <pc:docMk/>
            <pc:sldMk cId="1123115968" sldId="268"/>
            <ac:spMk id="4" creationId="{6BFAE7B6-A918-8881-29C4-A1ABD43EA5FC}"/>
          </ac:spMkLst>
        </pc:spChg>
        <pc:spChg chg="del">
          <ac:chgData name="Lena Gschossmann" userId="bfd8fa5b3c2be1bd" providerId="LiveId" clId="{D4C4542F-1DA7-4F8A-9783-933C3C83297E}" dt="2024-07-01T09:03:21.454" v="161" actId="478"/>
          <ac:spMkLst>
            <pc:docMk/>
            <pc:sldMk cId="1123115968" sldId="268"/>
            <ac:spMk id="8" creationId="{E780E44D-9987-F2E8-1A90-63327BD9E2DA}"/>
          </ac:spMkLst>
        </pc:spChg>
        <pc:spChg chg="mod">
          <ac:chgData name="Lena Gschossmann" userId="bfd8fa5b3c2be1bd" providerId="LiveId" clId="{D4C4542F-1DA7-4F8A-9783-933C3C83297E}" dt="2024-07-01T14:56:43.500" v="262" actId="1076"/>
          <ac:spMkLst>
            <pc:docMk/>
            <pc:sldMk cId="1123115968" sldId="268"/>
            <ac:spMk id="12" creationId="{00000000-0000-0000-0000-000000000000}"/>
          </ac:spMkLst>
        </pc:spChg>
        <pc:graphicFrameChg chg="del">
          <ac:chgData name="Lena Gschossmann" userId="bfd8fa5b3c2be1bd" providerId="LiveId" clId="{D4C4542F-1DA7-4F8A-9783-933C3C83297E}" dt="2024-07-01T09:03:21.454" v="161" actId="478"/>
          <ac:graphicFrameMkLst>
            <pc:docMk/>
            <pc:sldMk cId="1123115968" sldId="268"/>
            <ac:graphicFrameMk id="6" creationId="{A4109FF9-A427-B3BC-D5E0-FDFCFBFF8D9D}"/>
          </ac:graphicFrameMkLst>
        </pc:graphicFrameChg>
      </pc:sldChg>
      <pc:sldMasterChg chg="delSldLayout">
        <pc:chgData name="Lena Gschossmann" userId="bfd8fa5b3c2be1bd" providerId="LiveId" clId="{D4C4542F-1DA7-4F8A-9783-933C3C83297E}" dt="2024-07-01T08:58:44.497" v="0" actId="47"/>
        <pc:sldMasterMkLst>
          <pc:docMk/>
          <pc:sldMasterMk cId="0" sldId="2147483648"/>
        </pc:sldMasterMkLst>
        <pc:sldLayoutChg chg="del">
          <pc:chgData name="Lena Gschossmann" userId="bfd8fa5b3c2be1bd" providerId="LiveId" clId="{D4C4542F-1DA7-4F8A-9783-933C3C83297E}" dt="2024-07-01T08:58:44.497" v="0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1T08:57:29.498" v="3989" actId="5793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1T06:35:15.321" v="395" actId="478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1T06:19:14.015" v="11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0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0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0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0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8:20:20.931" v="2694" actId="20577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8:16:40.816" v="2571" actId="14100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8:20:20.931" v="2694" actId="20577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1T08:41:52.597" v="3777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1T08:41:52.597" v="3777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mod">
        <pc:chgData name="Lena Gschossmann" userId="bfd8fa5b3c2be1bd" providerId="LiveId" clId="{14CE2944-8739-4012-B97C-9A9A8C8E675E}" dt="2024-07-01T08:57:29.498" v="3989" actId="5793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646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249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 bwMode="auto">
          <a:xfrm>
            <a:off x="-1155699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 bwMode="auto"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microsoft.com/office/2011/relationships/webextension" Target="../webextensions/webextension1.xml"/><Relationship Id="rId4" Type="http://schemas.openxmlformats.org/officeDocument/2006/relationships/hyperlink" Target="https://github.com/IEECR/Git-Github-Workshop/tree/ma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1"/>
            <a:ext cx="22870385" cy="7390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en-GB" sz="4400" b="0"/>
              <a:t>Login to your Github account</a:t>
            </a:r>
            <a:endParaRPr lang="de-DE" sz="4400" b="0"/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400" b="0"/>
              <a:t>Visit: </a:t>
            </a:r>
            <a:r>
              <a:rPr lang="de-DE" sz="4400">
                <a:hlinkClick r:id="rId4"/>
              </a:rPr>
              <a:t>https://github.com/IEECR/Git-Github-Workshop/tree/main</a:t>
            </a:r>
            <a:endParaRPr lang="de-DE" sz="4400"/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400" b="0"/>
              <a:t>In the repository move to the folder </a:t>
            </a:r>
            <a:r>
              <a:rPr lang="de-DE" sz="4400" b="0" i="1"/>
              <a:t>sessions_1</a:t>
            </a:r>
            <a:r>
              <a:rPr lang="de-DE" sz="4400" b="0"/>
              <a:t> &gt; </a:t>
            </a:r>
            <a:r>
              <a:rPr lang="de-DE" sz="4400" b="0" i="1"/>
              <a:t>instructions</a:t>
            </a:r>
            <a:r>
              <a:rPr lang="de-DE" sz="4400" b="0"/>
              <a:t> and click on </a:t>
            </a:r>
            <a:r>
              <a:rPr lang="de-DE" sz="4400" b="0" i="1"/>
              <a:t>module_1.md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400" b="0"/>
              <a:t>Follow the instructions…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A4109FF9-A427-B3BC-D5E0-FDFCFBFF8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6384383"/>
                  </p:ext>
                </p:extLst>
              </p:nvPr>
            </p:nvGraphicFramePr>
            <p:xfrm>
              <a:off x="16528037" y="8528966"/>
              <a:ext cx="6179564" cy="32543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A4109FF9-A427-B3BC-D5E0-FDFCFBFF8D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28037" y="8528966"/>
                <a:ext cx="6179564" cy="325432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780E44D-9987-F2E8-1A90-63327BD9E2DA}"/>
              </a:ext>
            </a:extLst>
          </p:cNvPr>
          <p:cNvSpPr/>
          <p:nvPr/>
        </p:nvSpPr>
        <p:spPr bwMode="auto">
          <a:xfrm>
            <a:off x="16077029" y="8199120"/>
            <a:ext cx="6583680" cy="3931920"/>
          </a:xfrm>
          <a:prstGeom prst="rect">
            <a:avLst/>
          </a:prstGeom>
          <a:noFill/>
          <a:ln w="254000" cap="flat">
            <a:solidFill>
              <a:schemeClr val="bg2">
                <a:lumMod val="10000"/>
              </a:schemeClr>
            </a:solidFill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Thank you for your attention!">
            <a:extLst>
              <a:ext uri="{FF2B5EF4-FFF2-40B4-BE49-F238E27FC236}">
                <a16:creationId xmlns:a16="http://schemas.microsoft.com/office/drawing/2014/main" id="{15364377-E776-D700-A927-504937B3FF7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Initial Steps</a:t>
            </a:r>
            <a:endParaRPr sz="7000" b="0"/>
          </a:p>
        </p:txBody>
      </p:sp>
      <p:sp>
        <p:nvSpPr>
          <p:cNvPr id="11" name="Thank you for your attention!">
            <a:extLst>
              <a:ext uri="{FF2B5EF4-FFF2-40B4-BE49-F238E27FC236}">
                <a16:creationId xmlns:a16="http://schemas.microsoft.com/office/drawing/2014/main" id="{98AE5824-9B33-01A2-1828-794EFAF17462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1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2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Wrap-up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5533291"/>
            <a:ext cx="22870385" cy="543950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400" b="0"/>
              <a:t>What is the difference between cloning the repository and downloading it as .zip folder?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400" b="0"/>
              <a:t>Any further questions? </a:t>
            </a:r>
          </a:p>
        </p:txBody>
      </p:sp>
      <p:sp>
        <p:nvSpPr>
          <p:cNvPr id="2" name="Thank you for your attention!">
            <a:extLst>
              <a:ext uri="{FF2B5EF4-FFF2-40B4-BE49-F238E27FC236}">
                <a16:creationId xmlns:a16="http://schemas.microsoft.com/office/drawing/2014/main" id="{CD0255D7-084D-475A-D52D-F8A039DCDFE1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1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5968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DA4B2BC1-0CDD-4090-A0A7-296E1E09A6D4}">
  <we:reference id="wa200001661" version="2.1.0.2" store="en-GB" storeType="OMEX"/>
  <we:alternateReferences>
    <we:reference id="WA200001661" version="2.1.0.2" store="WA200001661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75</Words>
  <Application>Microsoft Office PowerPoint</Application>
  <DocSecurity>0</DocSecurity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Helvetica Neue</vt:lpstr>
      <vt:lpstr>Helvetica Neue Medium</vt:lpstr>
      <vt:lpstr>Wingdings</vt:lpstr>
      <vt:lpstr>21_BasicWhite</vt:lpstr>
      <vt:lpstr>Initial Steps</vt:lpstr>
      <vt:lpstr>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2024-07-05T07:10:23Z</dcterms:modified>
  <cp:category/>
  <dc:identifier/>
  <cp:contentStatus/>
  <dc:language/>
  <cp:version/>
</cp:coreProperties>
</file>