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24384000" cy="13716000"/>
  <p:notesSz cx="24384000" cy="13716000"/>
  <p:defaultTextStyle>
    <a:defPPr marL="0" marR="0" indent="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</a:defRPr>
    </a:defPPr>
    <a:lvl1pPr marL="0" marR="0" indent="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1pPr>
    <a:lvl2pPr marL="0" marR="0" indent="4572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2pPr>
    <a:lvl3pPr marL="0" marR="0" indent="9144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3pPr>
    <a:lvl4pPr marL="0" marR="0" indent="13716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4pPr>
    <a:lvl5pPr marL="0" marR="0" indent="18288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5pPr>
    <a:lvl6pPr marL="0" marR="0" indent="22860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6pPr>
    <a:lvl7pPr marL="0" marR="0" indent="27432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7pPr>
    <a:lvl8pPr marL="0" marR="0" indent="32004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8pPr>
    <a:lvl9pPr marL="0" marR="0" indent="36576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680">
          <p15:clr>
            <a:srgbClr val="A4A3A4"/>
          </p15:clr>
        </p15:guide>
        <p15:guide id="2" orient="horz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E2944-8739-4012-B97C-9A9A8C8E675E}" v="14" dt="2024-07-01T08:48:28.267"/>
    <p1510:client id="{D4C4542F-1DA7-4F8A-9783-933C3C83297E}" v="4" dt="2024-07-01T14:56:57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37" autoAdjust="0"/>
  </p:normalViewPr>
  <p:slideViewPr>
    <p:cSldViewPr snapToGrid="0">
      <p:cViewPr varScale="1">
        <p:scale>
          <a:sx n="33" d="100"/>
          <a:sy n="33" d="100"/>
        </p:scale>
        <p:origin x="1258" y="82"/>
      </p:cViewPr>
      <p:guideLst>
        <p:guide pos="7680"/>
        <p:guide orient="horz"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a Gschossmann" userId="bfd8fa5b3c2be1bd" providerId="LiveId" clId="{D4C4542F-1DA7-4F8A-9783-933C3C83297E}"/>
    <pc:docChg chg="undo custSel addSld delSld modSld">
      <pc:chgData name="Lena Gschossmann" userId="bfd8fa5b3c2be1bd" providerId="LiveId" clId="{D4C4542F-1DA7-4F8A-9783-933C3C83297E}" dt="2024-07-01T14:58:15.417" v="289" actId="1037"/>
      <pc:docMkLst>
        <pc:docMk/>
      </pc:docMkLst>
      <pc:sldChg chg="del">
        <pc:chgData name="Lena Gschossmann" userId="bfd8fa5b3c2be1bd" providerId="LiveId" clId="{D4C4542F-1DA7-4F8A-9783-933C3C83297E}" dt="2024-07-01T08:58:44.497" v="0" actId="47"/>
        <pc:sldMkLst>
          <pc:docMk/>
          <pc:sldMk cId="0" sldId="257"/>
        </pc:sldMkLst>
      </pc:sldChg>
      <pc:sldChg chg="del">
        <pc:chgData name="Lena Gschossmann" userId="bfd8fa5b3c2be1bd" providerId="LiveId" clId="{D4C4542F-1DA7-4F8A-9783-933C3C83297E}" dt="2024-07-01T08:58:44.497" v="0" actId="47"/>
        <pc:sldMkLst>
          <pc:docMk/>
          <pc:sldMk cId="0" sldId="258"/>
        </pc:sldMkLst>
      </pc:sldChg>
      <pc:sldChg chg="del">
        <pc:chgData name="Lena Gschossmann" userId="bfd8fa5b3c2be1bd" providerId="LiveId" clId="{D4C4542F-1DA7-4F8A-9783-933C3C83297E}" dt="2024-07-01T08:58:44.497" v="0" actId="47"/>
        <pc:sldMkLst>
          <pc:docMk/>
          <pc:sldMk cId="2897482307" sldId="263"/>
        </pc:sldMkLst>
      </pc:sldChg>
      <pc:sldChg chg="del">
        <pc:chgData name="Lena Gschossmann" userId="bfd8fa5b3c2be1bd" providerId="LiveId" clId="{D4C4542F-1DA7-4F8A-9783-933C3C83297E}" dt="2024-07-01T08:58:44.497" v="0" actId="47"/>
        <pc:sldMkLst>
          <pc:docMk/>
          <pc:sldMk cId="884598687" sldId="264"/>
        </pc:sldMkLst>
      </pc:sldChg>
      <pc:sldChg chg="del">
        <pc:chgData name="Lena Gschossmann" userId="bfd8fa5b3c2be1bd" providerId="LiveId" clId="{D4C4542F-1DA7-4F8A-9783-933C3C83297E}" dt="2024-07-01T08:58:44.497" v="0" actId="47"/>
        <pc:sldMkLst>
          <pc:docMk/>
          <pc:sldMk cId="4063997827" sldId="265"/>
        </pc:sldMkLst>
      </pc:sldChg>
      <pc:sldChg chg="del">
        <pc:chgData name="Lena Gschossmann" userId="bfd8fa5b3c2be1bd" providerId="LiveId" clId="{D4C4542F-1DA7-4F8A-9783-933C3C83297E}" dt="2024-07-01T08:58:44.497" v="0" actId="47"/>
        <pc:sldMkLst>
          <pc:docMk/>
          <pc:sldMk cId="1828065030" sldId="266"/>
        </pc:sldMkLst>
      </pc:sldChg>
      <pc:sldChg chg="addSp delSp modSp mod">
        <pc:chgData name="Lena Gschossmann" userId="bfd8fa5b3c2be1bd" providerId="LiveId" clId="{D4C4542F-1DA7-4F8A-9783-933C3C83297E}" dt="2024-07-01T14:58:15.417" v="289" actId="1037"/>
        <pc:sldMkLst>
          <pc:docMk/>
          <pc:sldMk cId="3264522944" sldId="267"/>
        </pc:sldMkLst>
        <pc:spChg chg="add del mod">
          <ac:chgData name="Lena Gschossmann" userId="bfd8fa5b3c2be1bd" providerId="LiveId" clId="{D4C4542F-1DA7-4F8A-9783-933C3C83297E}" dt="2024-07-01T14:56:49.510" v="264" actId="478"/>
          <ac:spMkLst>
            <pc:docMk/>
            <pc:sldMk cId="3264522944" sldId="267"/>
            <ac:spMk id="2" creationId="{5F646165-6CF8-C336-CEBA-F540CC9E427E}"/>
          </ac:spMkLst>
        </pc:spChg>
        <pc:spChg chg="mod">
          <ac:chgData name="Lena Gschossmann" userId="bfd8fa5b3c2be1bd" providerId="LiveId" clId="{D4C4542F-1DA7-4F8A-9783-933C3C83297E}" dt="2024-07-01T09:04:25.348" v="209" actId="403"/>
          <ac:spMkLst>
            <pc:docMk/>
            <pc:sldMk cId="3264522944" sldId="267"/>
            <ac:spMk id="4" creationId="{6BFAE7B6-A918-8881-29C4-A1ABD43EA5FC}"/>
          </ac:spMkLst>
        </pc:spChg>
        <pc:spChg chg="add del mod">
          <ac:chgData name="Lena Gschossmann" userId="bfd8fa5b3c2be1bd" providerId="LiveId" clId="{D4C4542F-1DA7-4F8A-9783-933C3C83297E}" dt="2024-07-01T14:56:57.035" v="268" actId="478"/>
          <ac:spMkLst>
            <pc:docMk/>
            <pc:sldMk cId="3264522944" sldId="267"/>
            <ac:spMk id="5" creationId="{942F33F2-8EBB-B0E1-FC0A-759C74D10592}"/>
          </ac:spMkLst>
        </pc:spChg>
        <pc:spChg chg="add del mod">
          <ac:chgData name="Lena Gschossmann" userId="bfd8fa5b3c2be1bd" providerId="LiveId" clId="{D4C4542F-1DA7-4F8A-9783-933C3C83297E}" dt="2024-07-01T14:56:55.628" v="267" actId="478"/>
          <ac:spMkLst>
            <pc:docMk/>
            <pc:sldMk cId="3264522944" sldId="267"/>
            <ac:spMk id="7" creationId="{95934080-F3FB-AE94-F2AE-A82C3B990BB6}"/>
          </ac:spMkLst>
        </pc:spChg>
        <pc:spChg chg="mod">
          <ac:chgData name="Lena Gschossmann" userId="bfd8fa5b3c2be1bd" providerId="LiveId" clId="{D4C4542F-1DA7-4F8A-9783-933C3C83297E}" dt="2024-07-01T14:58:15.417" v="289" actId="1037"/>
          <ac:spMkLst>
            <pc:docMk/>
            <pc:sldMk cId="3264522944" sldId="267"/>
            <ac:spMk id="8" creationId="{E780E44D-9987-F2E8-1A90-63327BD9E2DA}"/>
          </ac:spMkLst>
        </pc:spChg>
        <pc:spChg chg="add del mod">
          <ac:chgData name="Lena Gschossmann" userId="bfd8fa5b3c2be1bd" providerId="LiveId" clId="{D4C4542F-1DA7-4F8A-9783-933C3C83297E}" dt="2024-07-01T14:56:55.628" v="267" actId="478"/>
          <ac:spMkLst>
            <pc:docMk/>
            <pc:sldMk cId="3264522944" sldId="267"/>
            <ac:spMk id="9" creationId="{703CF711-CF52-49B6-004C-9BBBBE599F7E}"/>
          </ac:spMkLst>
        </pc:spChg>
        <pc:spChg chg="add mod">
          <ac:chgData name="Lena Gschossmann" userId="bfd8fa5b3c2be1bd" providerId="LiveId" clId="{D4C4542F-1DA7-4F8A-9783-933C3C83297E}" dt="2024-07-01T14:57:03.402" v="282" actId="20577"/>
          <ac:spMkLst>
            <pc:docMk/>
            <pc:sldMk cId="3264522944" sldId="267"/>
            <ac:spMk id="10" creationId="{15364377-E776-D700-A927-504937B3FF79}"/>
          </ac:spMkLst>
        </pc:spChg>
        <pc:spChg chg="add mod">
          <ac:chgData name="Lena Gschossmann" userId="bfd8fa5b3c2be1bd" providerId="LiveId" clId="{D4C4542F-1DA7-4F8A-9783-933C3C83297E}" dt="2024-07-01T14:56:57.663" v="269"/>
          <ac:spMkLst>
            <pc:docMk/>
            <pc:sldMk cId="3264522944" sldId="267"/>
            <ac:spMk id="11" creationId="{98AE5824-9B33-01A2-1828-794EFAF17462}"/>
          </ac:spMkLst>
        </pc:spChg>
        <pc:spChg chg="del mod">
          <ac:chgData name="Lena Gschossmann" userId="bfd8fa5b3c2be1bd" providerId="LiveId" clId="{D4C4542F-1DA7-4F8A-9783-933C3C83297E}" dt="2024-07-01T14:56:52.231" v="265" actId="478"/>
          <ac:spMkLst>
            <pc:docMk/>
            <pc:sldMk cId="3264522944" sldId="267"/>
            <ac:spMk id="12" creationId="{00000000-0000-0000-0000-000000000000}"/>
          </ac:spMkLst>
        </pc:spChg>
      </pc:sldChg>
      <pc:sldChg chg="delSp modSp add del mod">
        <pc:chgData name="Lena Gschossmann" userId="bfd8fa5b3c2be1bd" providerId="LiveId" clId="{D4C4542F-1DA7-4F8A-9783-933C3C83297E}" dt="2024-07-01T08:59:44.800" v="16" actId="47"/>
        <pc:sldMkLst>
          <pc:docMk/>
          <pc:sldMk cId="42625087" sldId="268"/>
        </pc:sldMkLst>
        <pc:spChg chg="mod">
          <ac:chgData name="Lena Gschossmann" userId="bfd8fa5b3c2be1bd" providerId="LiveId" clId="{D4C4542F-1DA7-4F8A-9783-933C3C83297E}" dt="2024-07-01T08:59:42.702" v="15" actId="20577"/>
          <ac:spMkLst>
            <pc:docMk/>
            <pc:sldMk cId="42625087" sldId="268"/>
            <ac:spMk id="4" creationId="{6BFAE7B6-A918-8881-29C4-A1ABD43EA5FC}"/>
          </ac:spMkLst>
        </pc:spChg>
        <pc:spChg chg="del">
          <ac:chgData name="Lena Gschossmann" userId="bfd8fa5b3c2be1bd" providerId="LiveId" clId="{D4C4542F-1DA7-4F8A-9783-933C3C83297E}" dt="2024-07-01T08:59:08.797" v="2" actId="478"/>
          <ac:spMkLst>
            <pc:docMk/>
            <pc:sldMk cId="42625087" sldId="268"/>
            <ac:spMk id="8" creationId="{E780E44D-9987-F2E8-1A90-63327BD9E2DA}"/>
          </ac:spMkLst>
        </pc:spChg>
        <pc:spChg chg="mod">
          <ac:chgData name="Lena Gschossmann" userId="bfd8fa5b3c2be1bd" providerId="LiveId" clId="{D4C4542F-1DA7-4F8A-9783-933C3C83297E}" dt="2024-07-01T08:59:28.717" v="13" actId="20577"/>
          <ac:spMkLst>
            <pc:docMk/>
            <pc:sldMk cId="42625087" sldId="268"/>
            <ac:spMk id="12" creationId="{00000000-0000-0000-0000-000000000000}"/>
          </ac:spMkLst>
        </pc:spChg>
        <pc:graphicFrameChg chg="del">
          <ac:chgData name="Lena Gschossmann" userId="bfd8fa5b3c2be1bd" providerId="LiveId" clId="{D4C4542F-1DA7-4F8A-9783-933C3C83297E}" dt="2024-07-01T08:59:08.797" v="2" actId="478"/>
          <ac:graphicFrameMkLst>
            <pc:docMk/>
            <pc:sldMk cId="42625087" sldId="268"/>
            <ac:graphicFrameMk id="6" creationId="{A4109FF9-A427-B3BC-D5E0-FDFCFBFF8D9D}"/>
          </ac:graphicFrameMkLst>
        </pc:graphicFrameChg>
      </pc:sldChg>
      <pc:sldChg chg="addSp delSp modSp add mod">
        <pc:chgData name="Lena Gschossmann" userId="bfd8fa5b3c2be1bd" providerId="LiveId" clId="{D4C4542F-1DA7-4F8A-9783-933C3C83297E}" dt="2024-07-01T14:56:43.500" v="262" actId="1076"/>
        <pc:sldMkLst>
          <pc:docMk/>
          <pc:sldMk cId="1123115968" sldId="268"/>
        </pc:sldMkLst>
        <pc:spChg chg="add mod">
          <ac:chgData name="Lena Gschossmann" userId="bfd8fa5b3c2be1bd" providerId="LiveId" clId="{D4C4542F-1DA7-4F8A-9783-933C3C83297E}" dt="2024-07-01T14:56:43.500" v="262" actId="1076"/>
          <ac:spMkLst>
            <pc:docMk/>
            <pc:sldMk cId="1123115968" sldId="268"/>
            <ac:spMk id="2" creationId="{CD0255D7-084D-475A-D52D-F8A039DCDFE1}"/>
          </ac:spMkLst>
        </pc:spChg>
        <pc:spChg chg="mod">
          <ac:chgData name="Lena Gschossmann" userId="bfd8fa5b3c2be1bd" providerId="LiveId" clId="{D4C4542F-1DA7-4F8A-9783-933C3C83297E}" dt="2024-07-01T14:55:23.227" v="233" actId="14100"/>
          <ac:spMkLst>
            <pc:docMk/>
            <pc:sldMk cId="1123115968" sldId="268"/>
            <ac:spMk id="4" creationId="{6BFAE7B6-A918-8881-29C4-A1ABD43EA5FC}"/>
          </ac:spMkLst>
        </pc:spChg>
        <pc:spChg chg="del">
          <ac:chgData name="Lena Gschossmann" userId="bfd8fa5b3c2be1bd" providerId="LiveId" clId="{D4C4542F-1DA7-4F8A-9783-933C3C83297E}" dt="2024-07-01T09:03:21.454" v="161" actId="478"/>
          <ac:spMkLst>
            <pc:docMk/>
            <pc:sldMk cId="1123115968" sldId="268"/>
            <ac:spMk id="8" creationId="{E780E44D-9987-F2E8-1A90-63327BD9E2DA}"/>
          </ac:spMkLst>
        </pc:spChg>
        <pc:spChg chg="mod">
          <ac:chgData name="Lena Gschossmann" userId="bfd8fa5b3c2be1bd" providerId="LiveId" clId="{D4C4542F-1DA7-4F8A-9783-933C3C83297E}" dt="2024-07-01T14:56:43.500" v="262" actId="1076"/>
          <ac:spMkLst>
            <pc:docMk/>
            <pc:sldMk cId="1123115968" sldId="268"/>
            <ac:spMk id="12" creationId="{00000000-0000-0000-0000-000000000000}"/>
          </ac:spMkLst>
        </pc:spChg>
        <pc:graphicFrameChg chg="del">
          <ac:chgData name="Lena Gschossmann" userId="bfd8fa5b3c2be1bd" providerId="LiveId" clId="{D4C4542F-1DA7-4F8A-9783-933C3C83297E}" dt="2024-07-01T09:03:21.454" v="161" actId="478"/>
          <ac:graphicFrameMkLst>
            <pc:docMk/>
            <pc:sldMk cId="1123115968" sldId="268"/>
            <ac:graphicFrameMk id="6" creationId="{A4109FF9-A427-B3BC-D5E0-FDFCFBFF8D9D}"/>
          </ac:graphicFrameMkLst>
        </pc:graphicFrameChg>
      </pc:sldChg>
      <pc:sldMasterChg chg="delSldLayout">
        <pc:chgData name="Lena Gschossmann" userId="bfd8fa5b3c2be1bd" providerId="LiveId" clId="{D4C4542F-1DA7-4F8A-9783-933C3C83297E}" dt="2024-07-01T08:58:44.497" v="0" actId="47"/>
        <pc:sldMasterMkLst>
          <pc:docMk/>
          <pc:sldMasterMk cId="0" sldId="2147483648"/>
        </pc:sldMasterMkLst>
        <pc:sldLayoutChg chg="del">
          <pc:chgData name="Lena Gschossmann" userId="bfd8fa5b3c2be1bd" providerId="LiveId" clId="{D4C4542F-1DA7-4F8A-9783-933C3C83297E}" dt="2024-07-01T08:58:44.497" v="0" actId="47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Lena Gschossmann" userId="bfd8fa5b3c2be1bd" providerId="LiveId" clId="{14CE2944-8739-4012-B97C-9A9A8C8E675E}"/>
    <pc:docChg chg="undo redo custSel addSld delSld modSld sldOrd">
      <pc:chgData name="Lena Gschossmann" userId="bfd8fa5b3c2be1bd" providerId="LiveId" clId="{14CE2944-8739-4012-B97C-9A9A8C8E675E}" dt="2024-07-01T08:57:29.498" v="3989" actId="5793"/>
      <pc:docMkLst>
        <pc:docMk/>
      </pc:docMkLst>
      <pc:sldChg chg="del">
        <pc:chgData name="Lena Gschossmann" userId="bfd8fa5b3c2be1bd" providerId="LiveId" clId="{14CE2944-8739-4012-B97C-9A9A8C8E675E}" dt="2024-07-01T06:17:11.971" v="0" actId="47"/>
        <pc:sldMkLst>
          <pc:docMk/>
          <pc:sldMk cId="0" sldId="256"/>
        </pc:sldMkLst>
      </pc:sldChg>
      <pc:sldChg chg="delSp modSp mod">
        <pc:chgData name="Lena Gschossmann" userId="bfd8fa5b3c2be1bd" providerId="LiveId" clId="{14CE2944-8739-4012-B97C-9A9A8C8E675E}" dt="2024-07-01T06:35:15.321" v="395" actId="478"/>
        <pc:sldMkLst>
          <pc:docMk/>
          <pc:sldMk cId="0" sldId="257"/>
        </pc:sldMkLst>
        <pc:spChg chg="mod">
          <ac:chgData name="Lena Gschossmann" userId="bfd8fa5b3c2be1bd" providerId="LiveId" clId="{14CE2944-8739-4012-B97C-9A9A8C8E675E}" dt="2024-07-01T06:19:14.015" v="115" actId="20577"/>
          <ac:spMkLst>
            <pc:docMk/>
            <pc:sldMk cId="0" sldId="257"/>
            <ac:spMk id="3" creationId="{00000000-0000-0000-0000-000000000000}"/>
          </ac:spMkLst>
        </pc:spChg>
        <pc:spChg chg="mod">
          <ac:chgData name="Lena Gschossmann" userId="bfd8fa5b3c2be1bd" providerId="LiveId" clId="{14CE2944-8739-4012-B97C-9A9A8C8E675E}" dt="2024-07-01T06:17:35.059" v="23" actId="20577"/>
          <ac:spMkLst>
            <pc:docMk/>
            <pc:sldMk cId="0" sldId="257"/>
            <ac:spMk id="4" creationId="{00000000-0000-0000-0000-000000000000}"/>
          </ac:spMkLst>
        </pc:spChg>
        <pc:spChg chg="del mod">
          <ac:chgData name="Lena Gschossmann" userId="bfd8fa5b3c2be1bd" providerId="LiveId" clId="{14CE2944-8739-4012-B97C-9A9A8C8E675E}" dt="2024-07-01T06:35:15.321" v="395" actId="478"/>
          <ac:spMkLst>
            <pc:docMk/>
            <pc:sldMk cId="0" sldId="257"/>
            <ac:spMk id="5" creationId="{00000000-0000-0000-0000-000000000000}"/>
          </ac:spMkLst>
        </pc:spChg>
      </pc:sldChg>
      <pc:sldChg chg="addSp delSp modSp mod ord modNotesTx">
        <pc:chgData name="Lena Gschossmann" userId="bfd8fa5b3c2be1bd" providerId="LiveId" clId="{14CE2944-8739-4012-B97C-9A9A8C8E675E}" dt="2024-07-01T08:31:48.366" v="3427" actId="14100"/>
        <pc:sldMkLst>
          <pc:docMk/>
          <pc:sldMk cId="0" sldId="258"/>
        </pc:sldMkLst>
        <pc:spChg chg="add del mod">
          <ac:chgData name="Lena Gschossmann" userId="bfd8fa5b3c2be1bd" providerId="LiveId" clId="{14CE2944-8739-4012-B97C-9A9A8C8E675E}" dt="2024-07-01T06:37:54.246" v="535" actId="478"/>
          <ac:spMkLst>
            <pc:docMk/>
            <pc:sldMk cId="0" sldId="258"/>
            <ac:spMk id="2" creationId="{A0D434E2-1C78-E26D-A42F-83481D3A44B4}"/>
          </ac:spMkLst>
        </pc:spChg>
        <pc:spChg chg="add mod">
          <ac:chgData name="Lena Gschossmann" userId="bfd8fa5b3c2be1bd" providerId="LiveId" clId="{14CE2944-8739-4012-B97C-9A9A8C8E675E}" dt="2024-07-01T08:31:39.996" v="3425" actId="14100"/>
          <ac:spMkLst>
            <pc:docMk/>
            <pc:sldMk cId="0" sldId="258"/>
            <ac:spMk id="3" creationId="{E9F41318-D681-549A-A6B0-4ED6D50BBDF3}"/>
          </ac:spMkLst>
        </pc:spChg>
        <pc:spChg chg="mod">
          <ac:chgData name="Lena Gschossmann" userId="bfd8fa5b3c2be1bd" providerId="LiveId" clId="{14CE2944-8739-4012-B97C-9A9A8C8E675E}" dt="2024-07-01T06:35:08.688" v="394" actId="20577"/>
          <ac:spMkLst>
            <pc:docMk/>
            <pc:sldMk cId="0" sldId="258"/>
            <ac:spMk id="12" creationId="{00000000-0000-0000-0000-000000000000}"/>
          </ac:spMkLst>
        </pc:spChg>
        <pc:spChg chg="mod">
          <ac:chgData name="Lena Gschossmann" userId="bfd8fa5b3c2be1bd" providerId="LiveId" clId="{14CE2944-8739-4012-B97C-9A9A8C8E675E}" dt="2024-07-01T08:31:48.366" v="3427" actId="14100"/>
          <ac:spMkLst>
            <pc:docMk/>
            <pc:sldMk cId="0" sldId="258"/>
            <ac:spMk id="22" creationId="{00000000-0000-0000-0000-000000000000}"/>
          </ac:spMkLst>
        </pc:spChg>
      </pc:sldChg>
      <pc:sldChg chg="addSp delSp modSp add del mod ord modNotesTx">
        <pc:chgData name="Lena Gschossmann" userId="bfd8fa5b3c2be1bd" providerId="LiveId" clId="{14CE2944-8739-4012-B97C-9A9A8C8E675E}" dt="2024-07-01T07:42:42.410" v="2067" actId="47"/>
        <pc:sldMkLst>
          <pc:docMk/>
          <pc:sldMk cId="2394583739" sldId="259"/>
        </pc:sldMkLst>
        <pc:spChg chg="add mod">
          <ac:chgData name="Lena Gschossmann" userId="bfd8fa5b3c2be1bd" providerId="LiveId" clId="{14CE2944-8739-4012-B97C-9A9A8C8E675E}" dt="2024-07-01T07:08:28.098" v="1953" actId="1076"/>
          <ac:spMkLst>
            <pc:docMk/>
            <pc:sldMk cId="2394583739" sldId="259"/>
            <ac:spMk id="6" creationId="{115CB891-4DA4-F54E-7CC7-1D9144FC9278}"/>
          </ac:spMkLst>
        </pc:spChg>
        <pc:spChg chg="mod">
          <ac:chgData name="Lena Gschossmann" userId="bfd8fa5b3c2be1bd" providerId="LiveId" clId="{14CE2944-8739-4012-B97C-9A9A8C8E675E}" dt="2024-07-01T06:53:48.221" v="1409" actId="404"/>
          <ac:spMkLst>
            <pc:docMk/>
            <pc:sldMk cId="2394583739" sldId="259"/>
            <ac:spMk id="12" creationId="{00000000-0000-0000-0000-000000000000}"/>
          </ac:spMkLst>
        </pc:spChg>
        <pc:spChg chg="mod">
          <ac:chgData name="Lena Gschossmann" userId="bfd8fa5b3c2be1bd" providerId="LiveId" clId="{14CE2944-8739-4012-B97C-9A9A8C8E675E}" dt="2024-07-01T07:08:16.422" v="1952" actId="20577"/>
          <ac:spMkLst>
            <pc:docMk/>
            <pc:sldMk cId="2394583739" sldId="259"/>
            <ac:spMk id="22" creationId="{00000000-0000-0000-0000-000000000000}"/>
          </ac:spMkLst>
        </pc:spChg>
        <pc:picChg chg="add del">
          <ac:chgData name="Lena Gschossmann" userId="bfd8fa5b3c2be1bd" providerId="LiveId" clId="{14CE2944-8739-4012-B97C-9A9A8C8E675E}" dt="2024-07-01T06:49:20.486" v="1336" actId="478"/>
          <ac:picMkLst>
            <pc:docMk/>
            <pc:sldMk cId="2394583739" sldId="259"/>
            <ac:picMk id="2" creationId="{F7FE2573-ACC7-D7D2-CED1-56552E835751}"/>
          </ac:picMkLst>
        </pc:picChg>
        <pc:picChg chg="add del mod">
          <ac:chgData name="Lena Gschossmann" userId="bfd8fa5b3c2be1bd" providerId="LiveId" clId="{14CE2944-8739-4012-B97C-9A9A8C8E675E}" dt="2024-07-01T06:49:28.594" v="1339" actId="478"/>
          <ac:picMkLst>
            <pc:docMk/>
            <pc:sldMk cId="2394583739" sldId="259"/>
            <ac:picMk id="3" creationId="{9CE993EF-83FA-050B-AD42-683ABCE772CA}"/>
          </ac:picMkLst>
        </pc:picChg>
        <pc:picChg chg="add del mod">
          <ac:chgData name="Lena Gschossmann" userId="bfd8fa5b3c2be1bd" providerId="LiveId" clId="{14CE2944-8739-4012-B97C-9A9A8C8E675E}" dt="2024-07-01T06:53:19.191" v="1362" actId="478"/>
          <ac:picMkLst>
            <pc:docMk/>
            <pc:sldMk cId="2394583739" sldId="259"/>
            <ac:picMk id="5" creationId="{EEF945A9-4ACD-EBD1-877E-F5F00FBF44F2}"/>
          </ac:picMkLst>
        </pc:picChg>
        <pc:picChg chg="add mod">
          <ac:chgData name="Lena Gschossmann" userId="bfd8fa5b3c2be1bd" providerId="LiveId" clId="{14CE2944-8739-4012-B97C-9A9A8C8E675E}" dt="2024-07-01T07:04:39.530" v="1900" actId="1076"/>
          <ac:picMkLst>
            <pc:docMk/>
            <pc:sldMk cId="2394583739" sldId="259"/>
            <ac:picMk id="8" creationId="{35A161B6-2E75-24CC-6C7E-D0AC0BA6AC1D}"/>
          </ac:picMkLst>
        </pc:picChg>
        <pc:picChg chg="add del mod">
          <ac:chgData name="Lena Gschossmann" userId="bfd8fa5b3c2be1bd" providerId="LiveId" clId="{14CE2944-8739-4012-B97C-9A9A8C8E675E}" dt="2024-07-01T07:04:49.285" v="1903" actId="478"/>
          <ac:picMkLst>
            <pc:docMk/>
            <pc:sldMk cId="2394583739" sldId="259"/>
            <ac:picMk id="10" creationId="{2328722A-88D6-3CEA-2857-FA501BA23F6E}"/>
          </ac:picMkLst>
        </pc:picChg>
        <pc:picChg chg="add del mod">
          <ac:chgData name="Lena Gschossmann" userId="bfd8fa5b3c2be1bd" providerId="LiveId" clId="{14CE2944-8739-4012-B97C-9A9A8C8E675E}" dt="2024-07-01T07:04:49.786" v="1904" actId="478"/>
          <ac:picMkLst>
            <pc:docMk/>
            <pc:sldMk cId="2394583739" sldId="259"/>
            <ac:picMk id="13" creationId="{D9EAFD40-F4CB-56DB-7F85-9734B6984244}"/>
          </ac:picMkLst>
        </pc:picChg>
      </pc:sldChg>
      <pc:sldChg chg="delSp modSp add del mod">
        <pc:chgData name="Lena Gschossmann" userId="bfd8fa5b3c2be1bd" providerId="LiveId" clId="{14CE2944-8739-4012-B97C-9A9A8C8E675E}" dt="2024-07-01T07:08:55.675" v="1961" actId="47"/>
        <pc:sldMkLst>
          <pc:docMk/>
          <pc:sldMk cId="529010972" sldId="260"/>
        </pc:sldMkLst>
        <pc:spChg chg="mod">
          <ac:chgData name="Lena Gschossmann" userId="bfd8fa5b3c2be1bd" providerId="LiveId" clId="{14CE2944-8739-4012-B97C-9A9A8C8E675E}" dt="2024-07-01T07:04:58.394" v="1906" actId="20577"/>
          <ac:spMkLst>
            <pc:docMk/>
            <pc:sldMk cId="529010972" sldId="260"/>
            <ac:spMk id="2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7:04:59.164" v="1907" actId="478"/>
          <ac:picMkLst>
            <pc:docMk/>
            <pc:sldMk cId="529010972" sldId="260"/>
            <ac:picMk id="8" creationId="{35A161B6-2E75-24CC-6C7E-D0AC0BA6AC1D}"/>
          </ac:picMkLst>
        </pc:picChg>
        <pc:picChg chg="del mod">
          <ac:chgData name="Lena Gschossmann" userId="bfd8fa5b3c2be1bd" providerId="LiveId" clId="{14CE2944-8739-4012-B97C-9A9A8C8E675E}" dt="2024-07-01T07:08:36.815" v="1955" actId="21"/>
          <ac:picMkLst>
            <pc:docMk/>
            <pc:sldMk cId="529010972" sldId="260"/>
            <ac:picMk id="10" creationId="{2328722A-88D6-3CEA-2857-FA501BA23F6E}"/>
          </ac:picMkLst>
        </pc:picChg>
        <pc:picChg chg="del">
          <ac:chgData name="Lena Gschossmann" userId="bfd8fa5b3c2be1bd" providerId="LiveId" clId="{14CE2944-8739-4012-B97C-9A9A8C8E675E}" dt="2024-07-01T07:05:00.516" v="1908" actId="478"/>
          <ac:picMkLst>
            <pc:docMk/>
            <pc:sldMk cId="529010972" sldId="260"/>
            <ac:picMk id="13" creationId="{D9EAFD40-F4CB-56DB-7F85-9734B6984244}"/>
          </ac:picMkLst>
        </pc:picChg>
      </pc:sldChg>
      <pc:sldChg chg="delSp modSp add del mod">
        <pc:chgData name="Lena Gschossmann" userId="bfd8fa5b3c2be1bd" providerId="LiveId" clId="{14CE2944-8739-4012-B97C-9A9A8C8E675E}" dt="2024-07-01T07:09:17.512" v="1969" actId="47"/>
        <pc:sldMkLst>
          <pc:docMk/>
          <pc:sldMk cId="3525194969" sldId="261"/>
        </pc:sldMkLst>
        <pc:picChg chg="del">
          <ac:chgData name="Lena Gschossmann" userId="bfd8fa5b3c2be1bd" providerId="LiveId" clId="{14CE2944-8739-4012-B97C-9A9A8C8E675E}" dt="2024-07-01T07:05:26.996" v="1916" actId="478"/>
          <ac:picMkLst>
            <pc:docMk/>
            <pc:sldMk cId="3525194969" sldId="261"/>
            <ac:picMk id="8" creationId="{35A161B6-2E75-24CC-6C7E-D0AC0BA6AC1D}"/>
          </ac:picMkLst>
        </pc:picChg>
        <pc:picChg chg="del">
          <ac:chgData name="Lena Gschossmann" userId="bfd8fa5b3c2be1bd" providerId="LiveId" clId="{14CE2944-8739-4012-B97C-9A9A8C8E675E}" dt="2024-07-01T07:05:29.968" v="1918" actId="478"/>
          <ac:picMkLst>
            <pc:docMk/>
            <pc:sldMk cId="3525194969" sldId="261"/>
            <ac:picMk id="10" creationId="{2328722A-88D6-3CEA-2857-FA501BA23F6E}"/>
          </ac:picMkLst>
        </pc:picChg>
        <pc:picChg chg="del mod">
          <ac:chgData name="Lena Gschossmann" userId="bfd8fa5b3c2be1bd" providerId="LiveId" clId="{14CE2944-8739-4012-B97C-9A9A8C8E675E}" dt="2024-07-01T07:09:02.307" v="1964" actId="21"/>
          <ac:picMkLst>
            <pc:docMk/>
            <pc:sldMk cId="3525194969" sldId="261"/>
            <ac:picMk id="13" creationId="{D9EAFD40-F4CB-56DB-7F85-9734B6984244}"/>
          </ac:picMkLst>
        </pc:picChg>
      </pc:sldChg>
      <pc:sldChg chg="addSp delSp modSp add del mod">
        <pc:chgData name="Lena Gschossmann" userId="bfd8fa5b3c2be1bd" providerId="LiveId" clId="{14CE2944-8739-4012-B97C-9A9A8C8E675E}" dt="2024-07-01T07:42:42.410" v="2067" actId="47"/>
        <pc:sldMkLst>
          <pc:docMk/>
          <pc:sldMk cId="2117777170" sldId="262"/>
        </pc:sldMkLst>
        <pc:spChg chg="mod">
          <ac:chgData name="Lena Gschossmann" userId="bfd8fa5b3c2be1bd" providerId="LiveId" clId="{14CE2944-8739-4012-B97C-9A9A8C8E675E}" dt="2024-07-01T07:08:53.796" v="1960" actId="20577"/>
          <ac:spMkLst>
            <pc:docMk/>
            <pc:sldMk cId="2117777170" sldId="262"/>
            <ac:spMk id="2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7:08:38.666" v="1956" actId="478"/>
          <ac:picMkLst>
            <pc:docMk/>
            <pc:sldMk cId="2117777170" sldId="262"/>
            <ac:picMk id="8" creationId="{35A161B6-2E75-24CC-6C7E-D0AC0BA6AC1D}"/>
          </ac:picMkLst>
        </pc:picChg>
        <pc:picChg chg="add mod">
          <ac:chgData name="Lena Gschossmann" userId="bfd8fa5b3c2be1bd" providerId="LiveId" clId="{14CE2944-8739-4012-B97C-9A9A8C8E675E}" dt="2024-07-01T07:08:39.016" v="1957"/>
          <ac:picMkLst>
            <pc:docMk/>
            <pc:sldMk cId="2117777170" sldId="262"/>
            <ac:picMk id="10" creationId="{2328722A-88D6-3CEA-2857-FA501BA23F6E}"/>
          </ac:picMkLst>
        </pc:picChg>
      </pc:sldChg>
      <pc:sldChg chg="addSp delSp modSp add mod modNotesTx">
        <pc:chgData name="Lena Gschossmann" userId="bfd8fa5b3c2be1bd" providerId="LiveId" clId="{14CE2944-8739-4012-B97C-9A9A8C8E675E}" dt="2024-07-01T07:49:54.424" v="2413" actId="20577"/>
        <pc:sldMkLst>
          <pc:docMk/>
          <pc:sldMk cId="2897482307" sldId="263"/>
        </pc:sldMkLst>
        <pc:spChg chg="del mod">
          <ac:chgData name="Lena Gschossmann" userId="bfd8fa5b3c2be1bd" providerId="LiveId" clId="{14CE2944-8739-4012-B97C-9A9A8C8E675E}" dt="2024-07-01T07:47:07.896" v="2268" actId="478"/>
          <ac:spMkLst>
            <pc:docMk/>
            <pc:sldMk cId="2897482307" sldId="263"/>
            <ac:spMk id="6" creationId="{115CB891-4DA4-F54E-7CC7-1D9144FC9278}"/>
          </ac:spMkLst>
        </pc:spChg>
        <pc:spChg chg="mod">
          <ac:chgData name="Lena Gschossmann" userId="bfd8fa5b3c2be1bd" providerId="LiveId" clId="{14CE2944-8739-4012-B97C-9A9A8C8E675E}" dt="2024-07-01T07:49:47.562" v="2412" actId="20577"/>
          <ac:spMkLst>
            <pc:docMk/>
            <pc:sldMk cId="2897482307" sldId="263"/>
            <ac:spMk id="12" creationId="{00000000-0000-0000-0000-000000000000}"/>
          </ac:spMkLst>
        </pc:spChg>
        <pc:spChg chg="mod">
          <ac:chgData name="Lena Gschossmann" userId="bfd8fa5b3c2be1bd" providerId="LiveId" clId="{14CE2944-8739-4012-B97C-9A9A8C8E675E}" dt="2024-07-01T07:49:54.424" v="2413" actId="20577"/>
          <ac:spMkLst>
            <pc:docMk/>
            <pc:sldMk cId="2897482307" sldId="263"/>
            <ac:spMk id="22" creationId="{00000000-0000-0000-0000-000000000000}"/>
          </ac:spMkLst>
        </pc:spChg>
        <pc:picChg chg="add mod">
          <ac:chgData name="Lena Gschossmann" userId="bfd8fa5b3c2be1bd" providerId="LiveId" clId="{14CE2944-8739-4012-B97C-9A9A8C8E675E}" dt="2024-07-01T07:42:28.405" v="2063" actId="1076"/>
          <ac:picMkLst>
            <pc:docMk/>
            <pc:sldMk cId="2897482307" sldId="263"/>
            <ac:picMk id="2" creationId="{13FF1A97-0C90-0282-8092-57F3DABA4533}"/>
          </ac:picMkLst>
        </pc:picChg>
        <pc:picChg chg="add mod">
          <ac:chgData name="Lena Gschossmann" userId="bfd8fa5b3c2be1bd" providerId="LiveId" clId="{14CE2944-8739-4012-B97C-9A9A8C8E675E}" dt="2024-07-01T07:42:36.975" v="2066" actId="1076"/>
          <ac:picMkLst>
            <pc:docMk/>
            <pc:sldMk cId="2897482307" sldId="263"/>
            <ac:picMk id="3" creationId="{D81BBFF8-2AAF-D560-A26B-07CF303A2D18}"/>
          </ac:picMkLst>
        </pc:picChg>
        <pc:picChg chg="del">
          <ac:chgData name="Lena Gschossmann" userId="bfd8fa5b3c2be1bd" providerId="LiveId" clId="{14CE2944-8739-4012-B97C-9A9A8C8E675E}" dt="2024-07-01T07:09:00.275" v="1963" actId="478"/>
          <ac:picMkLst>
            <pc:docMk/>
            <pc:sldMk cId="2897482307" sldId="263"/>
            <ac:picMk id="10" creationId="{2328722A-88D6-3CEA-2857-FA501BA23F6E}"/>
          </ac:picMkLst>
        </pc:picChg>
        <pc:picChg chg="add mod">
          <ac:chgData name="Lena Gschossmann" userId="bfd8fa5b3c2be1bd" providerId="LiveId" clId="{14CE2944-8739-4012-B97C-9A9A8C8E675E}" dt="2024-07-01T07:42:30.746" v="2064" actId="1076"/>
          <ac:picMkLst>
            <pc:docMk/>
            <pc:sldMk cId="2897482307" sldId="263"/>
            <ac:picMk id="13" creationId="{D9EAFD40-F4CB-56DB-7F85-9734B6984244}"/>
          </ac:picMkLst>
        </pc:picChg>
      </pc:sldChg>
      <pc:sldChg chg="addSp delSp modSp add mod">
        <pc:chgData name="Lena Gschossmann" userId="bfd8fa5b3c2be1bd" providerId="LiveId" clId="{14CE2944-8739-4012-B97C-9A9A8C8E675E}" dt="2024-07-01T08:20:20.931" v="2694" actId="20577"/>
        <pc:sldMkLst>
          <pc:docMk/>
          <pc:sldMk cId="884598687" sldId="264"/>
        </pc:sldMkLst>
        <pc:spChg chg="add mod">
          <ac:chgData name="Lena Gschossmann" userId="bfd8fa5b3c2be1bd" providerId="LiveId" clId="{14CE2944-8739-4012-B97C-9A9A8C8E675E}" dt="2024-07-01T08:16:40.816" v="2571" actId="14100"/>
          <ac:spMkLst>
            <pc:docMk/>
            <pc:sldMk cId="884598687" sldId="264"/>
            <ac:spMk id="4" creationId="{6BFAE7B6-A918-8881-29C4-A1ABD43EA5FC}"/>
          </ac:spMkLst>
        </pc:spChg>
        <pc:spChg chg="del">
          <ac:chgData name="Lena Gschossmann" userId="bfd8fa5b3c2be1bd" providerId="LiveId" clId="{14CE2944-8739-4012-B97C-9A9A8C8E675E}" dt="2024-07-01T07:48:38.817" v="2378" actId="478"/>
          <ac:spMkLst>
            <pc:docMk/>
            <pc:sldMk cId="884598687" sldId="264"/>
            <ac:spMk id="6" creationId="{115CB891-4DA4-F54E-7CC7-1D9144FC9278}"/>
          </ac:spMkLst>
        </pc:spChg>
        <pc:spChg chg="add mod">
          <ac:chgData name="Lena Gschossmann" userId="bfd8fa5b3c2be1bd" providerId="LiveId" clId="{14CE2944-8739-4012-B97C-9A9A8C8E675E}" dt="2024-07-01T08:20:20.931" v="2694" actId="20577"/>
          <ac:spMkLst>
            <pc:docMk/>
            <pc:sldMk cId="884598687" sldId="264"/>
            <ac:spMk id="8" creationId="{D3515914-3938-8730-DC3D-AA98AAC32160}"/>
          </ac:spMkLst>
        </pc:spChg>
        <pc:spChg chg="mod">
          <ac:chgData name="Lena Gschossmann" userId="bfd8fa5b3c2be1bd" providerId="LiveId" clId="{14CE2944-8739-4012-B97C-9A9A8C8E675E}" dt="2024-07-01T08:19:08.636" v="2638" actId="20577"/>
          <ac:spMkLst>
            <pc:docMk/>
            <pc:sldMk cId="884598687" sldId="264"/>
            <ac:spMk id="12" creationId="{00000000-0000-0000-0000-000000000000}"/>
          </ac:spMkLst>
        </pc:spChg>
        <pc:spChg chg="del">
          <ac:chgData name="Lena Gschossmann" userId="bfd8fa5b3c2be1bd" providerId="LiveId" clId="{14CE2944-8739-4012-B97C-9A9A8C8E675E}" dt="2024-07-01T07:48:33.064" v="2375" actId="478"/>
          <ac:spMkLst>
            <pc:docMk/>
            <pc:sldMk cId="884598687" sldId="264"/>
            <ac:spMk id="2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7:48:34.409" v="2376" actId="478"/>
          <ac:picMkLst>
            <pc:docMk/>
            <pc:sldMk cId="884598687" sldId="264"/>
            <ac:picMk id="2" creationId="{13FF1A97-0C90-0282-8092-57F3DABA4533}"/>
          </ac:picMkLst>
        </pc:picChg>
        <pc:picChg chg="del">
          <ac:chgData name="Lena Gschossmann" userId="bfd8fa5b3c2be1bd" providerId="LiveId" clId="{14CE2944-8739-4012-B97C-9A9A8C8E675E}" dt="2024-07-01T07:48:35.671" v="2377" actId="478"/>
          <ac:picMkLst>
            <pc:docMk/>
            <pc:sldMk cId="884598687" sldId="264"/>
            <ac:picMk id="3" creationId="{D81BBFF8-2AAF-D560-A26B-07CF303A2D18}"/>
          </ac:picMkLst>
        </pc:picChg>
        <pc:picChg chg="add mod">
          <ac:chgData name="Lena Gschossmann" userId="bfd8fa5b3c2be1bd" providerId="LiveId" clId="{14CE2944-8739-4012-B97C-9A9A8C8E675E}" dt="2024-07-01T08:17:20.476" v="2602" actId="1035"/>
          <ac:picMkLst>
            <pc:docMk/>
            <pc:sldMk cId="884598687" sldId="264"/>
            <ac:picMk id="7" creationId="{82E8938C-F42E-6118-2EE9-20D604E65EB7}"/>
          </ac:picMkLst>
        </pc:picChg>
        <pc:picChg chg="add mod">
          <ac:chgData name="Lena Gschossmann" userId="bfd8fa5b3c2be1bd" providerId="LiveId" clId="{14CE2944-8739-4012-B97C-9A9A8C8E675E}" dt="2024-07-01T08:19:21.636" v="2665" actId="1037"/>
          <ac:picMkLst>
            <pc:docMk/>
            <pc:sldMk cId="884598687" sldId="264"/>
            <ac:picMk id="10" creationId="{6A606AB4-2E63-C44A-1CE7-BE21880A7B2B}"/>
          </ac:picMkLst>
        </pc:picChg>
        <pc:picChg chg="del mod">
          <ac:chgData name="Lena Gschossmann" userId="bfd8fa5b3c2be1bd" providerId="LiveId" clId="{14CE2944-8739-4012-B97C-9A9A8C8E675E}" dt="2024-07-01T07:50:07.418" v="2414" actId="478"/>
          <ac:picMkLst>
            <pc:docMk/>
            <pc:sldMk cId="884598687" sldId="264"/>
            <ac:picMk id="13" creationId="{D9EAFD40-F4CB-56DB-7F85-9734B6984244}"/>
          </ac:picMkLst>
        </pc:picChg>
      </pc:sldChg>
      <pc:sldChg chg="delSp modSp add del mod">
        <pc:chgData name="Lena Gschossmann" userId="bfd8fa5b3c2be1bd" providerId="LiveId" clId="{14CE2944-8739-4012-B97C-9A9A8C8E675E}" dt="2024-07-01T07:42:42.410" v="2067" actId="47"/>
        <pc:sldMkLst>
          <pc:docMk/>
          <pc:sldMk cId="3458078321" sldId="264"/>
        </pc:sldMkLst>
        <pc:spChg chg="mod">
          <ac:chgData name="Lena Gschossmann" userId="bfd8fa5b3c2be1bd" providerId="LiveId" clId="{14CE2944-8739-4012-B97C-9A9A8C8E675E}" dt="2024-07-01T07:41:59.646" v="2059" actId="20577"/>
          <ac:spMkLst>
            <pc:docMk/>
            <pc:sldMk cId="3458078321" sldId="264"/>
            <ac:spMk id="2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7:41:55.048" v="2057" actId="478"/>
          <ac:picMkLst>
            <pc:docMk/>
            <pc:sldMk cId="3458078321" sldId="264"/>
            <ac:picMk id="8" creationId="{35A161B6-2E75-24CC-6C7E-D0AC0BA6AC1D}"/>
          </ac:picMkLst>
        </pc:picChg>
      </pc:sldChg>
      <pc:sldChg chg="addSp delSp modSp add mod modNotesTx">
        <pc:chgData name="Lena Gschossmann" userId="bfd8fa5b3c2be1bd" providerId="LiveId" clId="{14CE2944-8739-4012-B97C-9A9A8C8E675E}" dt="2024-07-01T08:33:51.537" v="3457" actId="20577"/>
        <pc:sldMkLst>
          <pc:docMk/>
          <pc:sldMk cId="4063997827" sldId="265"/>
        </pc:sldMkLst>
        <pc:spChg chg="mod">
          <ac:chgData name="Lena Gschossmann" userId="bfd8fa5b3c2be1bd" providerId="LiveId" clId="{14CE2944-8739-4012-B97C-9A9A8C8E675E}" dt="2024-07-01T08:26:02.170" v="3077" actId="6549"/>
          <ac:spMkLst>
            <pc:docMk/>
            <pc:sldMk cId="4063997827" sldId="265"/>
            <ac:spMk id="4" creationId="{6BFAE7B6-A918-8881-29C4-A1ABD43EA5FC}"/>
          </ac:spMkLst>
        </pc:spChg>
        <pc:spChg chg="del">
          <ac:chgData name="Lena Gschossmann" userId="bfd8fa5b3c2be1bd" providerId="LiveId" clId="{14CE2944-8739-4012-B97C-9A9A8C8E675E}" dt="2024-07-01T08:23:28.696" v="2825" actId="478"/>
          <ac:spMkLst>
            <pc:docMk/>
            <pc:sldMk cId="4063997827" sldId="265"/>
            <ac:spMk id="8" creationId="{D3515914-3938-8730-DC3D-AA98AAC32160}"/>
          </ac:spMkLst>
        </pc:spChg>
        <pc:spChg chg="mod">
          <ac:chgData name="Lena Gschossmann" userId="bfd8fa5b3c2be1bd" providerId="LiveId" clId="{14CE2944-8739-4012-B97C-9A9A8C8E675E}" dt="2024-07-01T08:21:31.716" v="2714" actId="20577"/>
          <ac:spMkLst>
            <pc:docMk/>
            <pc:sldMk cId="4063997827" sldId="265"/>
            <ac:spMk id="12" creationId="{00000000-0000-0000-0000-000000000000}"/>
          </ac:spMkLst>
        </pc:spChg>
        <pc:picChg chg="add del mod">
          <ac:chgData name="Lena Gschossmann" userId="bfd8fa5b3c2be1bd" providerId="LiveId" clId="{14CE2944-8739-4012-B97C-9A9A8C8E675E}" dt="2024-07-01T08:20:57.496" v="2699" actId="478"/>
          <ac:picMkLst>
            <pc:docMk/>
            <pc:sldMk cId="4063997827" sldId="265"/>
            <ac:picMk id="3" creationId="{8368FFC0-A233-E396-3191-1B497A04D12F}"/>
          </ac:picMkLst>
        </pc:picChg>
        <pc:picChg chg="add mod">
          <ac:chgData name="Lena Gschossmann" userId="bfd8fa5b3c2be1bd" providerId="LiveId" clId="{14CE2944-8739-4012-B97C-9A9A8C8E675E}" dt="2024-07-01T08:21:30.076" v="2713" actId="1076"/>
          <ac:picMkLst>
            <pc:docMk/>
            <pc:sldMk cId="4063997827" sldId="265"/>
            <ac:picMk id="6" creationId="{5FA97546-8787-4C9F-E77F-ECD5C8EB2CA4}"/>
          </ac:picMkLst>
        </pc:picChg>
        <pc:picChg chg="del">
          <ac:chgData name="Lena Gschossmann" userId="bfd8fa5b3c2be1bd" providerId="LiveId" clId="{14CE2944-8739-4012-B97C-9A9A8C8E675E}" dt="2024-07-01T08:23:25.546" v="2824" actId="478"/>
          <ac:picMkLst>
            <pc:docMk/>
            <pc:sldMk cId="4063997827" sldId="265"/>
            <ac:picMk id="7" creationId="{82E8938C-F42E-6118-2EE9-20D604E65EB7}"/>
          </ac:picMkLst>
        </pc:picChg>
      </pc:sldChg>
      <pc:sldChg chg="delSp modSp add mod modNotesTx">
        <pc:chgData name="Lena Gschossmann" userId="bfd8fa5b3c2be1bd" providerId="LiveId" clId="{14CE2944-8739-4012-B97C-9A9A8C8E675E}" dt="2024-07-01T08:41:52.597" v="3777" actId="20577"/>
        <pc:sldMkLst>
          <pc:docMk/>
          <pc:sldMk cId="1828065030" sldId="266"/>
        </pc:sldMkLst>
        <pc:spChg chg="mod">
          <ac:chgData name="Lena Gschossmann" userId="bfd8fa5b3c2be1bd" providerId="LiveId" clId="{14CE2944-8739-4012-B97C-9A9A8C8E675E}" dt="2024-07-01T08:41:52.597" v="3777" actId="20577"/>
          <ac:spMkLst>
            <pc:docMk/>
            <pc:sldMk cId="1828065030" sldId="266"/>
            <ac:spMk id="4" creationId="{6BFAE7B6-A918-8881-29C4-A1ABD43EA5FC}"/>
          </ac:spMkLst>
        </pc:spChg>
        <pc:spChg chg="mod">
          <ac:chgData name="Lena Gschossmann" userId="bfd8fa5b3c2be1bd" providerId="LiveId" clId="{14CE2944-8739-4012-B97C-9A9A8C8E675E}" dt="2024-07-01T08:32:15.516" v="3456" actId="6549"/>
          <ac:spMkLst>
            <pc:docMk/>
            <pc:sldMk cId="1828065030" sldId="266"/>
            <ac:spMk id="1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8:32:06.486" v="3429" actId="478"/>
          <ac:picMkLst>
            <pc:docMk/>
            <pc:sldMk cId="1828065030" sldId="266"/>
            <ac:picMk id="6" creationId="{5FA97546-8787-4C9F-E77F-ECD5C8EB2CA4}"/>
          </ac:picMkLst>
        </pc:picChg>
      </pc:sldChg>
      <pc:sldChg chg="addSp delSp modSp add mod">
        <pc:chgData name="Lena Gschossmann" userId="bfd8fa5b3c2be1bd" providerId="LiveId" clId="{14CE2944-8739-4012-B97C-9A9A8C8E675E}" dt="2024-07-01T08:57:29.498" v="3989" actId="5793"/>
        <pc:sldMkLst>
          <pc:docMk/>
          <pc:sldMk cId="3264522944" sldId="267"/>
        </pc:sldMkLst>
        <pc:spChg chg="mod">
          <ac:chgData name="Lena Gschossmann" userId="bfd8fa5b3c2be1bd" providerId="LiveId" clId="{14CE2944-8739-4012-B97C-9A9A8C8E675E}" dt="2024-07-01T08:57:29.498" v="3989" actId="5793"/>
          <ac:spMkLst>
            <pc:docMk/>
            <pc:sldMk cId="3264522944" sldId="267"/>
            <ac:spMk id="4" creationId="{6BFAE7B6-A918-8881-29C4-A1ABD43EA5FC}"/>
          </ac:spMkLst>
        </pc:spChg>
        <pc:spChg chg="add del">
          <ac:chgData name="Lena Gschossmann" userId="bfd8fa5b3c2be1bd" providerId="LiveId" clId="{14CE2944-8739-4012-B97C-9A9A8C8E675E}" dt="2024-07-01T08:56:00.287" v="3941" actId="478"/>
          <ac:spMkLst>
            <pc:docMk/>
            <pc:sldMk cId="3264522944" sldId="267"/>
            <ac:spMk id="7" creationId="{CEBE853C-F078-49F8-109F-9921A133B212}"/>
          </ac:spMkLst>
        </pc:spChg>
        <pc:spChg chg="add mod">
          <ac:chgData name="Lena Gschossmann" userId="bfd8fa5b3c2be1bd" providerId="LiveId" clId="{14CE2944-8739-4012-B97C-9A9A8C8E675E}" dt="2024-07-01T08:56:44.308" v="3950" actId="14100"/>
          <ac:spMkLst>
            <pc:docMk/>
            <pc:sldMk cId="3264522944" sldId="267"/>
            <ac:spMk id="8" creationId="{E780E44D-9987-F2E8-1A90-63327BD9E2DA}"/>
          </ac:spMkLst>
        </pc:spChg>
        <pc:spChg chg="mod">
          <ac:chgData name="Lena Gschossmann" userId="bfd8fa5b3c2be1bd" providerId="LiveId" clId="{14CE2944-8739-4012-B97C-9A9A8C8E675E}" dt="2024-07-01T08:43:07.627" v="3786" actId="20577"/>
          <ac:spMkLst>
            <pc:docMk/>
            <pc:sldMk cId="3264522944" sldId="267"/>
            <ac:spMk id="12" creationId="{00000000-0000-0000-0000-000000000000}"/>
          </ac:spMkLst>
        </pc:spChg>
        <pc:graphicFrameChg chg="add del">
          <ac:chgData name="Lena Gschossmann" userId="bfd8fa5b3c2be1bd" providerId="LiveId" clId="{14CE2944-8739-4012-B97C-9A9A8C8E675E}" dt="2024-07-01T08:51:46.286" v="3926" actId="478"/>
          <ac:graphicFrameMkLst>
            <pc:docMk/>
            <pc:sldMk cId="3264522944" sldId="267"/>
            <ac:graphicFrameMk id="2" creationId="{5ED36D96-5B81-7D98-A47A-5ACCCBAD1E7C}"/>
          </ac:graphicFrameMkLst>
        </pc:graphicFrameChg>
        <pc:graphicFrameChg chg="add del">
          <ac:chgData name="Lena Gschossmann" userId="bfd8fa5b3c2be1bd" providerId="LiveId" clId="{14CE2944-8739-4012-B97C-9A9A8C8E675E}" dt="2024-07-01T08:52:10.687" v="3928" actId="478"/>
          <ac:graphicFrameMkLst>
            <pc:docMk/>
            <pc:sldMk cId="3264522944" sldId="267"/>
            <ac:graphicFrameMk id="3" creationId="{86C31947-E141-2529-FC07-789890A4849C}"/>
          </ac:graphicFrameMkLst>
        </pc:graphicFrameChg>
        <pc:graphicFrameChg chg="add del mod">
          <ac:chgData name="Lena Gschossmann" userId="bfd8fa5b3c2be1bd" providerId="LiveId" clId="{14CE2944-8739-4012-B97C-9A9A8C8E675E}" dt="2024-07-01T08:53:32.257" v="3931" actId="478"/>
          <ac:graphicFrameMkLst>
            <pc:docMk/>
            <pc:sldMk cId="3264522944" sldId="267"/>
            <ac:graphicFrameMk id="5" creationId="{E2FFFAD7-EF93-7286-ACB4-DBD9A49EE033}"/>
          </ac:graphicFrameMkLst>
        </pc:graphicFrameChg>
        <pc:graphicFrameChg chg="add mod">
          <ac:chgData name="Lena Gschossmann" userId="bfd8fa5b3c2be1bd" providerId="LiveId" clId="{14CE2944-8739-4012-B97C-9A9A8C8E675E}" dt="2024-07-01T08:57:03.003" v="3951" actId="14100"/>
          <ac:graphicFrameMkLst>
            <pc:docMk/>
            <pc:sldMk cId="3264522944" sldId="267"/>
            <ac:graphicFrameMk id="6" creationId="{A4109FF9-A427-B3BC-D5E0-FDFCFBFF8D9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0566400" cy="6873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3811250" y="0"/>
            <a:ext cx="10566400" cy="6873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D1807-82C1-4858-9D6C-BFB2DF91AC9F}" type="datetimeFigureOut">
              <a:rPr lang="LID4096" smtClean="0"/>
              <a:t>07/01/2024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77200" y="1714500"/>
            <a:ext cx="8229600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438400" y="6600825"/>
            <a:ext cx="19507200" cy="54006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028613"/>
            <a:ext cx="10566400" cy="6873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3811250" y="13028613"/>
            <a:ext cx="10566400" cy="6873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0E4A2-089E-45EC-B65B-5E55F4A25B1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076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0E4A2-089E-45EC-B65B-5E55F4A25B15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646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0E4A2-089E-45EC-B65B-5E55F4A25B15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249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 &amp; Ph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 bwMode="auto">
          <a:xfrm>
            <a:off x="-1155699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1"/>
            </a:lvl1pPr>
          </a:lstStyle>
          <a:p>
            <a:pPr>
              <a:defRPr/>
            </a:pPr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 bwMode="auto"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pPr>
              <a:defRPr/>
            </a:pPr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 bwMode="auto"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pPr>
              <a:defRPr/>
            </a:pPr>
            <a:r>
              <a:t>Presentation Subtitle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Quo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pPr>
              <a:defRPr/>
            </a:pPr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 bwMode="auto"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5pPr>
          </a:lstStyle>
          <a:p>
            <a:pPr>
              <a:defRPr/>
            </a:pPr>
            <a:r>
              <a:t>“Notable Quote”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Photo - 3 Up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 bwMode="auto"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 bwMode="auto"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 bwMode="auto"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Ph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 bwMode="auto"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 &amp; Photo 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 bwMode="auto"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 bwMode="auto"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pPr>
              <a:defRPr/>
            </a:pPr>
            <a:r>
              <a:t>Slide Subtitle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 &amp; Bulle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2372961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bullet text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Bulle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prstGeom prst="rect">
            <a:avLst/>
          </a:prstGeom>
        </p:spPr>
        <p:txBody>
          <a:bodyPr numCol="2" spcCol="1098550"/>
          <a:lstStyle/>
          <a:p>
            <a:pPr>
              <a:defRPr/>
            </a:pPr>
            <a:r>
              <a:t>Slide bullet text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, Bullets &amp; Ph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2372961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 bwMode="auto"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bullet text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 bwMode="auto"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1">
                <a:latin typeface="Helvetica Neue Medium"/>
                <a:ea typeface="Helvetica Neue Medium"/>
                <a:cs typeface="Helvetica Neue Medium"/>
              </a:defRPr>
            </a:lvl1pPr>
          </a:lstStyle>
          <a:p>
            <a:pPr>
              <a:defRPr/>
            </a:pPr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2372961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A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2372961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pPr>
              <a:defRPr/>
            </a:pPr>
            <a:r>
              <a:t>Agenda Topics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Big Fa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xfrm>
            <a:off x="1206500" y="1075927"/>
            <a:ext cx="21971000" cy="724158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pPr>
              <a:defRPr/>
            </a:pPr>
            <a:r>
              <a:t>100%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pPr>
              <a:defRPr/>
            </a:pPr>
            <a:r>
              <a:t>Slide bullet text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marL="0" marR="0" indent="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1pPr>
      <a:lvl2pPr marL="0" marR="0" indent="4572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9144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3pPr>
      <a:lvl4pPr marL="0" marR="0" indent="13716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18288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5pPr>
      <a:lvl6pPr marL="0" marR="0" indent="22860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6pPr>
      <a:lvl7pPr marL="0" marR="0" indent="27432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7pPr>
      <a:lvl8pPr marL="0" marR="0" indent="32004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8pPr>
      <a:lvl9pPr marL="0" marR="0" indent="36576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9pPr>
    </p:titleStyle>
    <p:bodyStyle>
      <a:lvl1pPr marL="6096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1pPr>
      <a:lvl2pPr marL="12192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2pPr>
      <a:lvl3pPr marL="18288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3pPr>
      <a:lvl4pPr marL="24384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4pPr>
      <a:lvl5pPr marL="30480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5pPr>
      <a:lvl6pPr marL="36576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6pPr>
      <a:lvl7pPr marL="42672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7pPr>
      <a:lvl8pPr marL="48768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8pPr>
      <a:lvl9pPr marL="54864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marR="0" indent="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1pPr>
      <a:lvl2pPr marL="0" marR="0" indent="4572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9144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3pPr>
      <a:lvl4pPr marL="0" marR="0" indent="13716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18288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5pPr>
      <a:lvl6pPr marL="0" marR="0" indent="22860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6pPr>
      <a:lvl7pPr marL="0" marR="0" indent="27432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7pPr>
      <a:lvl8pPr marL="0" marR="0" indent="32004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8pPr>
      <a:lvl9pPr marL="0" marR="0" indent="36576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microsoft.com/office/2011/relationships/webextension" Target="../webextensions/webextension1.xml"/><Relationship Id="rId4" Type="http://schemas.openxmlformats.org/officeDocument/2006/relationships/hyperlink" Target="https://github.com/IEECR/Github-Worksho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727701" y="413480"/>
            <a:ext cx="6176666" cy="1362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3200" b="0" i="0" u="none" strike="noStrike" cap="none" spc="0">
              <a:ln>
                <a:noFill/>
              </a:ln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pic>
        <p:nvPicPr>
          <p:cNvPr id="192" name="logo-ieecr.png" descr="logo-ieecr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lide Number"/>
          <p:cNvSpPr txBox="1">
            <a:spLocks noGrp="1"/>
          </p:cNvSpPr>
          <p:nvPr>
            <p:ph type="sldNum" sz="quarter" idx="4294967295"/>
          </p:nvPr>
        </p:nvSpPr>
        <p:spPr bwMode="auto">
          <a:xfrm>
            <a:off x="12065050" y="13080999"/>
            <a:ext cx="241403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1</a:t>
            </a:fld>
            <a:endParaRPr/>
          </a:p>
        </p:txBody>
      </p:sp>
      <p:sp>
        <p:nvSpPr>
          <p:cNvPr id="4" name="Thank you for your attention!">
            <a:extLst>
              <a:ext uri="{FF2B5EF4-FFF2-40B4-BE49-F238E27FC236}">
                <a16:creationId xmlns:a16="http://schemas.microsoft.com/office/drawing/2014/main" id="{6BFAE7B6-A918-8881-29C4-A1ABD43EA5FC}"/>
              </a:ext>
            </a:extLst>
          </p:cNvPr>
          <p:cNvSpPr txBox="1"/>
          <p:nvPr/>
        </p:nvSpPr>
        <p:spPr bwMode="auto">
          <a:xfrm>
            <a:off x="1111833" y="3582451"/>
            <a:ext cx="22870385" cy="7390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Ø"/>
              <a:tabLst>
                <a:tab pos="3141663" algn="l"/>
              </a:tabLst>
              <a:defRPr/>
            </a:pPr>
            <a:r>
              <a:rPr lang="en-GB" sz="4400" b="0"/>
              <a:t>Login to your Github account</a:t>
            </a:r>
            <a:endParaRPr lang="de-DE" sz="4400" b="0"/>
          </a:p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Ø"/>
              <a:tabLst>
                <a:tab pos="3141663" algn="l"/>
              </a:tabLst>
              <a:defRPr/>
            </a:pPr>
            <a:r>
              <a:rPr lang="de-DE" sz="4400" b="0"/>
              <a:t>Visit: </a:t>
            </a:r>
            <a:r>
              <a:rPr lang="de-DE" sz="4400">
                <a:hlinkClick r:id="rId4"/>
              </a:rPr>
              <a:t>https://github.com/IEECR/Github-Workshop</a:t>
            </a:r>
            <a:endParaRPr lang="de-DE" sz="4400"/>
          </a:p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Ø"/>
              <a:tabLst>
                <a:tab pos="3141663" algn="l"/>
              </a:tabLst>
              <a:defRPr/>
            </a:pPr>
            <a:r>
              <a:rPr lang="de-DE" sz="4400" b="0"/>
              <a:t>In the repository move to the folder „instructions“ and click on „module_1.txt“</a:t>
            </a:r>
          </a:p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Ø"/>
              <a:tabLst>
                <a:tab pos="3141663" algn="l"/>
              </a:tabLst>
              <a:defRPr/>
            </a:pPr>
            <a:r>
              <a:rPr lang="de-DE" sz="4400" b="0"/>
              <a:t>Follow the instructions…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>
                <a:extLst>
                  <a:ext uri="{FF2B5EF4-FFF2-40B4-BE49-F238E27FC236}">
                    <a16:creationId xmlns:a16="http://schemas.microsoft.com/office/drawing/2014/main" id="{A4109FF9-A427-B3BC-D5E0-FDFCFBFF8D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6384383"/>
                  </p:ext>
                </p:extLst>
              </p:nvPr>
            </p:nvGraphicFramePr>
            <p:xfrm>
              <a:off x="16528037" y="8528966"/>
              <a:ext cx="6179564" cy="32543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6" name="Add-in 5">
                <a:extLst>
                  <a:ext uri="{FF2B5EF4-FFF2-40B4-BE49-F238E27FC236}">
                    <a16:creationId xmlns:a16="http://schemas.microsoft.com/office/drawing/2014/main" id="{A4109FF9-A427-B3BC-D5E0-FDFCFBFF8D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528037" y="8528966"/>
                <a:ext cx="6179564" cy="3254325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E780E44D-9987-F2E8-1A90-63327BD9E2DA}"/>
              </a:ext>
            </a:extLst>
          </p:cNvPr>
          <p:cNvSpPr/>
          <p:nvPr/>
        </p:nvSpPr>
        <p:spPr bwMode="auto">
          <a:xfrm>
            <a:off x="16077029" y="8199120"/>
            <a:ext cx="6583680" cy="3931920"/>
          </a:xfrm>
          <a:prstGeom prst="rect">
            <a:avLst/>
          </a:prstGeom>
          <a:noFill/>
          <a:ln w="254000" cap="flat">
            <a:solidFill>
              <a:schemeClr val="bg2">
                <a:lumMod val="10000"/>
              </a:schemeClr>
            </a:solidFill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Thank you for your attention!">
            <a:extLst>
              <a:ext uri="{FF2B5EF4-FFF2-40B4-BE49-F238E27FC236}">
                <a16:creationId xmlns:a16="http://schemas.microsoft.com/office/drawing/2014/main" id="{15364377-E776-D700-A927-504937B3FF79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111833" y="1533021"/>
            <a:ext cx="19180975" cy="16902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500" spc="-150"/>
            </a:lvl1pPr>
          </a:lstStyle>
          <a:p>
            <a:pPr>
              <a:defRPr/>
            </a:pPr>
            <a:r>
              <a:rPr lang="de-DE" sz="7000"/>
              <a:t>Initial Steps</a:t>
            </a:r>
            <a:endParaRPr sz="7000" b="0"/>
          </a:p>
        </p:txBody>
      </p:sp>
      <p:sp>
        <p:nvSpPr>
          <p:cNvPr id="11" name="Thank you for your attention!">
            <a:extLst>
              <a:ext uri="{FF2B5EF4-FFF2-40B4-BE49-F238E27FC236}">
                <a16:creationId xmlns:a16="http://schemas.microsoft.com/office/drawing/2014/main" id="{98AE5824-9B33-01A2-1828-794EFAF17462}"/>
              </a:ext>
            </a:extLst>
          </p:cNvPr>
          <p:cNvSpPr txBox="1">
            <a:spLocks/>
          </p:cNvSpPr>
          <p:nvPr/>
        </p:nvSpPr>
        <p:spPr bwMode="auto">
          <a:xfrm>
            <a:off x="1111832" y="983816"/>
            <a:ext cx="19180975" cy="79403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3200" b="0">
                <a:solidFill>
                  <a:schemeClr val="bg2">
                    <a:lumMod val="10000"/>
                  </a:schemeClr>
                </a:solidFill>
              </a:rPr>
              <a:t>Module 1</a:t>
            </a:r>
            <a:endParaRPr lang="de-DE" sz="5400" b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52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727701" y="413480"/>
            <a:ext cx="6176666" cy="1362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3200" b="0" i="0" u="none" strike="noStrike" cap="none" spc="0">
              <a:ln>
                <a:noFill/>
              </a:ln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pic>
        <p:nvPicPr>
          <p:cNvPr id="192" name="logo-ieecr.png" descr="logo-ieecr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lide Number"/>
          <p:cNvSpPr txBox="1">
            <a:spLocks noGrp="1"/>
          </p:cNvSpPr>
          <p:nvPr>
            <p:ph type="sldNum" sz="quarter" idx="4294967295"/>
          </p:nvPr>
        </p:nvSpPr>
        <p:spPr bwMode="auto">
          <a:xfrm>
            <a:off x="12065050" y="13080999"/>
            <a:ext cx="241403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12" name="Thank you for your attention!"/>
          <p:cNvSpPr txBox="1">
            <a:spLocks noGrp="1"/>
          </p:cNvSpPr>
          <p:nvPr>
            <p:ph type="title"/>
          </p:nvPr>
        </p:nvSpPr>
        <p:spPr bwMode="auto">
          <a:xfrm>
            <a:off x="1111833" y="1533021"/>
            <a:ext cx="19180975" cy="16902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500" spc="-150"/>
            </a:lvl1pPr>
          </a:lstStyle>
          <a:p>
            <a:pPr>
              <a:defRPr/>
            </a:pPr>
            <a:r>
              <a:rPr lang="de-DE" sz="7000"/>
              <a:t>Wrap-up</a:t>
            </a:r>
            <a:endParaRPr sz="7000" b="0"/>
          </a:p>
        </p:txBody>
      </p:sp>
      <p:sp>
        <p:nvSpPr>
          <p:cNvPr id="4" name="Thank you for your attention!">
            <a:extLst>
              <a:ext uri="{FF2B5EF4-FFF2-40B4-BE49-F238E27FC236}">
                <a16:creationId xmlns:a16="http://schemas.microsoft.com/office/drawing/2014/main" id="{6BFAE7B6-A918-8881-29C4-A1ABD43EA5FC}"/>
              </a:ext>
            </a:extLst>
          </p:cNvPr>
          <p:cNvSpPr txBox="1"/>
          <p:nvPr/>
        </p:nvSpPr>
        <p:spPr bwMode="auto">
          <a:xfrm>
            <a:off x="1111833" y="5533291"/>
            <a:ext cx="22870385" cy="543950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Ø"/>
              <a:tabLst>
                <a:tab pos="3141663" algn="l"/>
              </a:tabLst>
              <a:defRPr/>
            </a:pPr>
            <a:r>
              <a:rPr lang="de-DE" sz="4400" b="0"/>
              <a:t>What is the difference between cloning the repository and downloading it as .zip folder?</a:t>
            </a:r>
          </a:p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Ø"/>
              <a:tabLst>
                <a:tab pos="3141663" algn="l"/>
              </a:tabLst>
              <a:defRPr/>
            </a:pPr>
            <a:r>
              <a:rPr lang="de-DE" sz="4400" b="0"/>
              <a:t>Any further questions? </a:t>
            </a:r>
          </a:p>
        </p:txBody>
      </p:sp>
      <p:sp>
        <p:nvSpPr>
          <p:cNvPr id="2" name="Thank you for your attention!">
            <a:extLst>
              <a:ext uri="{FF2B5EF4-FFF2-40B4-BE49-F238E27FC236}">
                <a16:creationId xmlns:a16="http://schemas.microsoft.com/office/drawing/2014/main" id="{CD0255D7-084D-475A-D52D-F8A039DCDFE1}"/>
              </a:ext>
            </a:extLst>
          </p:cNvPr>
          <p:cNvSpPr txBox="1">
            <a:spLocks/>
          </p:cNvSpPr>
          <p:nvPr/>
        </p:nvSpPr>
        <p:spPr bwMode="auto">
          <a:xfrm>
            <a:off x="1111832" y="983816"/>
            <a:ext cx="19180975" cy="79403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3200" b="0">
                <a:solidFill>
                  <a:schemeClr val="bg2">
                    <a:lumMod val="10000"/>
                  </a:schemeClr>
                </a:solidFill>
              </a:rPr>
              <a:t>Module 1</a:t>
            </a:r>
            <a:endParaRPr lang="de-DE" sz="5400" b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115968"/>
      </p:ext>
    </p:extLst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rgbClr val="000000"/>
        </a:solidFill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 bwMode="auto">
        <a:prstGeom prst="rect">
          <a:avLst/>
        </a:prstGeom>
        <a:noFill/>
        <a:ln w="25400" cap="flat">
          <a:solidFill>
            <a:srgbClr val="000000"/>
          </a:solidFill>
          <a:prstDash val="solid"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 bwMode="auto">
        <a:prstGeom prst="rect">
          <a:avLst/>
        </a:prstGeom>
        <a:noFill/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DA4B2BC1-0CDD-4090-A0A7-296E1E09A6D4}">
  <we:reference id="wa200001661" version="2.1.0.2" store="en-GB" storeType="OMEX"/>
  <we:alternateReferences>
    <we:reference id="WA200001661" version="2.1.0.2" store="WA200001661" storeType="OMEX"/>
  </we:alternateReferences>
  <we:properties/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71</Words>
  <Application>Microsoft Office PowerPoint</Application>
  <DocSecurity>0</DocSecurity>
  <PresentationFormat>Custom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Helvetica Neue</vt:lpstr>
      <vt:lpstr>Helvetica Neue Medium</vt:lpstr>
      <vt:lpstr>Wingdings</vt:lpstr>
      <vt:lpstr>21_BasicWhite</vt:lpstr>
      <vt:lpstr>Initial Steps</vt:lpstr>
      <vt:lpstr>Wrap-up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Lena Gschossmann</dc:creator>
  <cp:keywords/>
  <dc:description/>
  <cp:lastModifiedBy>Lena Gschossmann</cp:lastModifiedBy>
  <cp:revision>7</cp:revision>
  <dcterms:modified xsi:type="dcterms:W3CDTF">2024-07-01T14:58:19Z</dcterms:modified>
  <cp:category/>
  <dc:identifier/>
  <cp:contentStatus/>
  <dc:language/>
  <cp:version/>
</cp:coreProperties>
</file>