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1DCC-3C58-4C64-85A0-97DD11AAF9D6}" v="68" dt="2024-07-03T07:55:52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9:01:09.328" v="4072" actId="11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650934325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650934325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650934325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650934325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650934325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  <pc:docChgLst>
    <pc:chgData name="Lena Gschossmann" userId="bfd8fa5b3c2be1bd" providerId="LiveId" clId="{8CF21DCC-3C58-4C64-85A0-97DD11AAF9D6}"/>
    <pc:docChg chg="undo custSel addSld delSld modSld">
      <pc:chgData name="Lena Gschossmann" userId="bfd8fa5b3c2be1bd" providerId="LiveId" clId="{8CF21DCC-3C58-4C64-85A0-97DD11AAF9D6}" dt="2024-07-03T08:13:17.510" v="1959" actId="2165"/>
      <pc:docMkLst>
        <pc:docMk/>
      </pc:docMkLst>
      <pc:sldChg chg="addSp modSp mod">
        <pc:chgData name="Lena Gschossmann" userId="bfd8fa5b3c2be1bd" providerId="LiveId" clId="{8CF21DCC-3C58-4C64-85A0-97DD11AAF9D6}" dt="2024-07-03T07:50:07.799" v="960" actId="1076"/>
        <pc:sldMkLst>
          <pc:docMk/>
          <pc:sldMk cId="0" sldId="257"/>
        </pc:sldMkLst>
        <pc:spChg chg="mod">
          <ac:chgData name="Lena Gschossmann" userId="bfd8fa5b3c2be1bd" providerId="LiveId" clId="{8CF21DCC-3C58-4C64-85A0-97DD11AAF9D6}" dt="2024-07-03T07:30:14.808" v="36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8CF21DCC-3C58-4C64-85A0-97DD11AAF9D6}" dt="2024-07-03T07:29:57.903" v="29" actId="20577"/>
          <ac:spMkLst>
            <pc:docMk/>
            <pc:sldMk cId="0" sldId="257"/>
            <ac:spMk id="4" creationId="{00000000-0000-0000-0000-000000000000}"/>
          </ac:spMkLst>
        </pc:spChg>
        <pc:graphicFrameChg chg="add mod modGraphic">
          <ac:chgData name="Lena Gschossmann" userId="bfd8fa5b3c2be1bd" providerId="LiveId" clId="{8CF21DCC-3C58-4C64-85A0-97DD11AAF9D6}" dt="2024-07-03T07:50:07.799" v="960" actId="1076"/>
          <ac:graphicFrameMkLst>
            <pc:docMk/>
            <pc:sldMk cId="0" sldId="257"/>
            <ac:graphicFrameMk id="2" creationId="{315C25E2-CA7A-C722-9C5A-0824A3996CAE}"/>
          </ac:graphicFrameMkLst>
        </pc:graphicFrameChg>
      </pc:sldChg>
      <pc:sldChg chg="modSp add del mod">
        <pc:chgData name="Lena Gschossmann" userId="bfd8fa5b3c2be1bd" providerId="LiveId" clId="{8CF21DCC-3C58-4C64-85A0-97DD11AAF9D6}" dt="2024-07-03T08:13:17.510" v="1959" actId="2165"/>
        <pc:sldMkLst>
          <pc:docMk/>
          <pc:sldMk cId="650934325" sldId="258"/>
        </pc:sldMkLst>
        <pc:graphicFrameChg chg="mod modGraphic">
          <ac:chgData name="Lena Gschossmann" userId="bfd8fa5b3c2be1bd" providerId="LiveId" clId="{8CF21DCC-3C58-4C64-85A0-97DD11AAF9D6}" dt="2024-07-03T08:13:17.510" v="1959" actId="2165"/>
          <ac:graphicFrameMkLst>
            <pc:docMk/>
            <pc:sldMk cId="650934325" sldId="258"/>
            <ac:graphicFrameMk id="2" creationId="{315C25E2-CA7A-C722-9C5A-0824A3996CAE}"/>
          </ac:graphicFrameMkLst>
        </pc:graphicFrameChg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2897482307" sldId="263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884598687" sldId="264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4063997827" sldId="265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1828065030" sldId="266"/>
        </pc:sldMkLst>
      </pc:sldChg>
      <pc:sldMasterChg chg="delSldLayout">
        <pc:chgData name="Lena Gschossmann" userId="bfd8fa5b3c2be1bd" providerId="LiveId" clId="{8CF21DCC-3C58-4C64-85A0-97DD11AAF9D6}" dt="2024-07-03T07:30:18.088" v="37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8CF21DCC-3C58-4C64-85A0-97DD11AAF9D6}" dt="2024-07-03T07:30:18.088" v="37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>
          <a:xfrm>
            <a:off x="193156" y="12802632"/>
            <a:ext cx="21971003" cy="636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.0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.202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Bence Mitlasoczki &amp; Lena Gschossmann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2079" y="594878"/>
            <a:ext cx="111078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6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Useful Git commands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25E2-CA7A-C722-9C5A-0824A39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45902"/>
              </p:ext>
            </p:extLst>
          </p:nvPr>
        </p:nvGraphicFramePr>
        <p:xfrm>
          <a:off x="662079" y="2765925"/>
          <a:ext cx="19384384" cy="936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1399">
                  <a:extLst>
                    <a:ext uri="{9D8B030D-6E8A-4147-A177-3AD203B41FA5}">
                      <a16:colId xmlns:a16="http://schemas.microsoft.com/office/drawing/2014/main" val="25386799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1713026721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624254917"/>
                    </a:ext>
                  </a:extLst>
                </a:gridCol>
                <a:gridCol w="9612924">
                  <a:extLst>
                    <a:ext uri="{9D8B030D-6E8A-4147-A177-3AD203B41FA5}">
                      <a16:colId xmlns:a16="http://schemas.microsoft.com/office/drawing/2014/main" val="17797566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Command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Options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Define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40691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config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user.email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„github_profil_email“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connect Git &amp; Github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3700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36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user.name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„github_profile_name“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LID4096" sz="3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45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clone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clone rermote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124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status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see status or your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52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log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shows history of commits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03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init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initialize a local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953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add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stage file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9513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stage all files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9465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commit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-m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„your commit message“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commit staged files with your commit message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1172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--amend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overwrite the previous commit (if you made a mistake)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501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rm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remove file from index/staging area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revert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HEAD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Inverts a change leading to the specified commit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0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>
          <a:xfrm>
            <a:off x="193156" y="12802632"/>
            <a:ext cx="21971003" cy="636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.0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.202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Bence Mitlasoczki &amp; Lena Gschossmann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2079" y="594878"/>
            <a:ext cx="111078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6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Useful Git commands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25E2-CA7A-C722-9C5A-0824A39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39918"/>
              </p:ext>
            </p:extLst>
          </p:nvPr>
        </p:nvGraphicFramePr>
        <p:xfrm>
          <a:off x="662079" y="2765925"/>
          <a:ext cx="19384384" cy="83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1399">
                  <a:extLst>
                    <a:ext uri="{9D8B030D-6E8A-4147-A177-3AD203B41FA5}">
                      <a16:colId xmlns:a16="http://schemas.microsoft.com/office/drawing/2014/main" val="25386799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1713026721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624254917"/>
                    </a:ext>
                  </a:extLst>
                </a:gridCol>
                <a:gridCol w="9612924">
                  <a:extLst>
                    <a:ext uri="{9D8B030D-6E8A-4147-A177-3AD203B41FA5}">
                      <a16:colId xmlns:a16="http://schemas.microsoft.com/office/drawing/2014/main" val="17797566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Command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Options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Define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406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remote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origin url-to-remote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connects a remote to a local repository and assigns it an alias (here „origin“)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37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push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-u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remote-repository-alias local-branch-name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push commit from specified local branch to specified remote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124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pull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(--all)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Update local repository and working tree with state of remote repository (=fetch + merge)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52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fetch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Download changes from remote to local repository (working tree not touched)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03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merge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Merges the (previously downloaded changes) and local current state &amp; updates working tree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953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checkout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--ours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overwrite the contents of the file according to the branch you are merging into (--ours) or to the branch that is merged from (--theirs)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9513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--theirs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946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3432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273</Words>
  <Application>Microsoft Office PowerPoint</Application>
  <DocSecurity>0</DocSecurity>
  <PresentationFormat>Custom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Helvetica Neue</vt:lpstr>
      <vt:lpstr>Helvetica Neue Medium</vt:lpstr>
      <vt:lpstr>21_BasicWhite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2024-07-03T08:13:18Z</dcterms:modified>
  <cp:category/>
  <dc:identifier/>
  <cp:contentStatus/>
  <dc:language/>
  <cp:version/>
</cp:coreProperties>
</file>