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3" r:id="rId4"/>
    <p:sldId id="264" r:id="rId5"/>
    <p:sldId id="265" r:id="rId6"/>
    <p:sldId id="266" r:id="rId7"/>
  </p:sldIdLst>
  <p:sldSz cx="24384000" cy="13716000"/>
  <p:notesSz cx="24384000" cy="13716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1pPr>
    <a:lvl2pPr marL="0" marR="0" indent="457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2pPr>
    <a:lvl3pPr marL="0" marR="0" indent="914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3pPr>
    <a:lvl4pPr marL="0" marR="0" indent="1371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4pPr>
    <a:lvl5pPr marL="0" marR="0" indent="18288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5pPr>
    <a:lvl6pPr marL="0" marR="0" indent="22860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6pPr>
    <a:lvl7pPr marL="0" marR="0" indent="2743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7pPr>
    <a:lvl8pPr marL="0" marR="0" indent="3200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8pPr>
    <a:lvl9pPr marL="0" marR="0" indent="3657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0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E2944-8739-4012-B97C-9A9A8C8E675E}" v="14" dt="2024-07-01T08:48:28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37" autoAdjust="0"/>
  </p:normalViewPr>
  <p:slideViewPr>
    <p:cSldViewPr snapToGrid="0">
      <p:cViewPr varScale="1">
        <p:scale>
          <a:sx n="33" d="100"/>
          <a:sy n="33" d="100"/>
        </p:scale>
        <p:origin x="1258" y="82"/>
      </p:cViewPr>
      <p:guideLst>
        <p:guide pos="7680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a Gschossmann" userId="bfd8fa5b3c2be1bd" providerId="LiveId" clId="{14CE2944-8739-4012-B97C-9A9A8C8E675E}"/>
    <pc:docChg chg="undo redo custSel addSld delSld modSld sldOrd">
      <pc:chgData name="Lena Gschossmann" userId="bfd8fa5b3c2be1bd" providerId="LiveId" clId="{14CE2944-8739-4012-B97C-9A9A8C8E675E}" dt="2024-07-01T09:01:09.328" v="4072" actId="113"/>
      <pc:docMkLst>
        <pc:docMk/>
      </pc:docMkLst>
      <pc:sldChg chg="del">
        <pc:chgData name="Lena Gschossmann" userId="bfd8fa5b3c2be1bd" providerId="LiveId" clId="{14CE2944-8739-4012-B97C-9A9A8C8E675E}" dt="2024-07-01T06:17:11.971" v="0" actId="47"/>
        <pc:sldMkLst>
          <pc:docMk/>
          <pc:sldMk cId="0" sldId="256"/>
        </pc:sldMkLst>
      </pc:sldChg>
      <pc:sldChg chg="delSp modSp mod">
        <pc:chgData name="Lena Gschossmann" userId="bfd8fa5b3c2be1bd" providerId="LiveId" clId="{14CE2944-8739-4012-B97C-9A9A8C8E675E}" dt="2024-07-01T06:35:15.321" v="395" actId="478"/>
        <pc:sldMkLst>
          <pc:docMk/>
          <pc:sldMk cId="0" sldId="257"/>
        </pc:sldMkLst>
        <pc:spChg chg="mod">
          <ac:chgData name="Lena Gschossmann" userId="bfd8fa5b3c2be1bd" providerId="LiveId" clId="{14CE2944-8739-4012-B97C-9A9A8C8E675E}" dt="2024-07-01T06:19:14.015" v="115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6:17:35.059" v="23" actId="20577"/>
          <ac:spMkLst>
            <pc:docMk/>
            <pc:sldMk cId="0" sldId="257"/>
            <ac:spMk id="4" creationId="{00000000-0000-0000-0000-000000000000}"/>
          </ac:spMkLst>
        </pc:spChg>
        <pc:spChg chg="del mod">
          <ac:chgData name="Lena Gschossmann" userId="bfd8fa5b3c2be1bd" providerId="LiveId" clId="{14CE2944-8739-4012-B97C-9A9A8C8E675E}" dt="2024-07-01T06:35:15.321" v="395" actId="478"/>
          <ac:spMkLst>
            <pc:docMk/>
            <pc:sldMk cId="0" sldId="257"/>
            <ac:spMk id="5" creationId="{00000000-0000-0000-0000-000000000000}"/>
          </ac:spMkLst>
        </pc:spChg>
      </pc:sldChg>
      <pc:sldChg chg="addSp delSp modSp mod ord modNotesTx">
        <pc:chgData name="Lena Gschossmann" userId="bfd8fa5b3c2be1bd" providerId="LiveId" clId="{14CE2944-8739-4012-B97C-9A9A8C8E675E}" dt="2024-07-01T08:31:48.366" v="3427" actId="14100"/>
        <pc:sldMkLst>
          <pc:docMk/>
          <pc:sldMk cId="0" sldId="258"/>
        </pc:sldMkLst>
        <pc:spChg chg="add del mod">
          <ac:chgData name="Lena Gschossmann" userId="bfd8fa5b3c2be1bd" providerId="LiveId" clId="{14CE2944-8739-4012-B97C-9A9A8C8E675E}" dt="2024-07-01T06:37:54.246" v="535" actId="478"/>
          <ac:spMkLst>
            <pc:docMk/>
            <pc:sldMk cId="0" sldId="258"/>
            <ac:spMk id="2" creationId="{A0D434E2-1C78-E26D-A42F-83481D3A44B4}"/>
          </ac:spMkLst>
        </pc:spChg>
        <pc:spChg chg="add mod">
          <ac:chgData name="Lena Gschossmann" userId="bfd8fa5b3c2be1bd" providerId="LiveId" clId="{14CE2944-8739-4012-B97C-9A9A8C8E675E}" dt="2024-07-01T08:31:39.996" v="3425" actId="14100"/>
          <ac:spMkLst>
            <pc:docMk/>
            <pc:sldMk cId="0" sldId="258"/>
            <ac:spMk id="3" creationId="{E9F41318-D681-549A-A6B0-4ED6D50BBDF3}"/>
          </ac:spMkLst>
        </pc:spChg>
        <pc:spChg chg="mod">
          <ac:chgData name="Lena Gschossmann" userId="bfd8fa5b3c2be1bd" providerId="LiveId" clId="{14CE2944-8739-4012-B97C-9A9A8C8E675E}" dt="2024-07-01T06:35:08.688" v="394" actId="20577"/>
          <ac:spMkLst>
            <pc:docMk/>
            <pc:sldMk cId="0" sldId="258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8:31:48.366" v="3427" actId="14100"/>
          <ac:spMkLst>
            <pc:docMk/>
            <pc:sldMk cId="0" sldId="258"/>
            <ac:spMk id="22" creationId="{00000000-0000-0000-0000-000000000000}"/>
          </ac:spMkLst>
        </pc:spChg>
      </pc:sldChg>
      <pc:sldChg chg="addSp delSp modSp add del mod ord modNotesTx">
        <pc:chgData name="Lena Gschossmann" userId="bfd8fa5b3c2be1bd" providerId="LiveId" clId="{14CE2944-8739-4012-B97C-9A9A8C8E675E}" dt="2024-07-01T07:42:42.410" v="2067" actId="47"/>
        <pc:sldMkLst>
          <pc:docMk/>
          <pc:sldMk cId="2394583739" sldId="259"/>
        </pc:sldMkLst>
        <pc:spChg chg="add mod">
          <ac:chgData name="Lena Gschossmann" userId="bfd8fa5b3c2be1bd" providerId="LiveId" clId="{14CE2944-8739-4012-B97C-9A9A8C8E675E}" dt="2024-07-01T07:08:28.098" v="1953" actId="1076"/>
          <ac:spMkLst>
            <pc:docMk/>
            <pc:sldMk cId="2394583739" sldId="259"/>
            <ac:spMk id="6" creationId="{115CB891-4DA4-F54E-7CC7-1D9144FC9278}"/>
          </ac:spMkLst>
        </pc:spChg>
        <pc:spChg chg="mod">
          <ac:chgData name="Lena Gschossmann" userId="bfd8fa5b3c2be1bd" providerId="LiveId" clId="{14CE2944-8739-4012-B97C-9A9A8C8E675E}" dt="2024-07-01T06:53:48.221" v="1409" actId="404"/>
          <ac:spMkLst>
            <pc:docMk/>
            <pc:sldMk cId="2394583739" sldId="259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7:08:16.422" v="1952" actId="20577"/>
          <ac:spMkLst>
            <pc:docMk/>
            <pc:sldMk cId="2394583739" sldId="259"/>
            <ac:spMk id="22" creationId="{00000000-0000-0000-0000-000000000000}"/>
          </ac:spMkLst>
        </pc:spChg>
        <pc:picChg chg="add del">
          <ac:chgData name="Lena Gschossmann" userId="bfd8fa5b3c2be1bd" providerId="LiveId" clId="{14CE2944-8739-4012-B97C-9A9A8C8E675E}" dt="2024-07-01T06:49:20.486" v="1336" actId="478"/>
          <ac:picMkLst>
            <pc:docMk/>
            <pc:sldMk cId="2394583739" sldId="259"/>
            <ac:picMk id="2" creationId="{F7FE2573-ACC7-D7D2-CED1-56552E835751}"/>
          </ac:picMkLst>
        </pc:picChg>
        <pc:picChg chg="add del mod">
          <ac:chgData name="Lena Gschossmann" userId="bfd8fa5b3c2be1bd" providerId="LiveId" clId="{14CE2944-8739-4012-B97C-9A9A8C8E675E}" dt="2024-07-01T06:49:28.594" v="1339" actId="478"/>
          <ac:picMkLst>
            <pc:docMk/>
            <pc:sldMk cId="2394583739" sldId="259"/>
            <ac:picMk id="3" creationId="{9CE993EF-83FA-050B-AD42-683ABCE772CA}"/>
          </ac:picMkLst>
        </pc:picChg>
        <pc:picChg chg="add del mod">
          <ac:chgData name="Lena Gschossmann" userId="bfd8fa5b3c2be1bd" providerId="LiveId" clId="{14CE2944-8739-4012-B97C-9A9A8C8E675E}" dt="2024-07-01T06:53:19.191" v="1362" actId="478"/>
          <ac:picMkLst>
            <pc:docMk/>
            <pc:sldMk cId="2394583739" sldId="259"/>
            <ac:picMk id="5" creationId="{EEF945A9-4ACD-EBD1-877E-F5F00FBF44F2}"/>
          </ac:picMkLst>
        </pc:picChg>
        <pc:picChg chg="add mod">
          <ac:chgData name="Lena Gschossmann" userId="bfd8fa5b3c2be1bd" providerId="LiveId" clId="{14CE2944-8739-4012-B97C-9A9A8C8E675E}" dt="2024-07-01T07:04:39.530" v="1900" actId="1076"/>
          <ac:picMkLst>
            <pc:docMk/>
            <pc:sldMk cId="2394583739" sldId="259"/>
            <ac:picMk id="8" creationId="{35A161B6-2E75-24CC-6C7E-D0AC0BA6AC1D}"/>
          </ac:picMkLst>
        </pc:picChg>
        <pc:picChg chg="add del mod">
          <ac:chgData name="Lena Gschossmann" userId="bfd8fa5b3c2be1bd" providerId="LiveId" clId="{14CE2944-8739-4012-B97C-9A9A8C8E675E}" dt="2024-07-01T07:04:49.285" v="1903" actId="478"/>
          <ac:picMkLst>
            <pc:docMk/>
            <pc:sldMk cId="2394583739" sldId="259"/>
            <ac:picMk id="10" creationId="{2328722A-88D6-3CEA-2857-FA501BA23F6E}"/>
          </ac:picMkLst>
        </pc:picChg>
        <pc:picChg chg="add del mod">
          <ac:chgData name="Lena Gschossmann" userId="bfd8fa5b3c2be1bd" providerId="LiveId" clId="{14CE2944-8739-4012-B97C-9A9A8C8E675E}" dt="2024-07-01T07:04:49.786" v="1904" actId="478"/>
          <ac:picMkLst>
            <pc:docMk/>
            <pc:sldMk cId="2394583739" sldId="259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08:55.675" v="1961" actId="47"/>
        <pc:sldMkLst>
          <pc:docMk/>
          <pc:sldMk cId="529010972" sldId="260"/>
        </pc:sldMkLst>
        <pc:spChg chg="mod">
          <ac:chgData name="Lena Gschossmann" userId="bfd8fa5b3c2be1bd" providerId="LiveId" clId="{14CE2944-8739-4012-B97C-9A9A8C8E675E}" dt="2024-07-01T07:04:58.394" v="1906" actId="20577"/>
          <ac:spMkLst>
            <pc:docMk/>
            <pc:sldMk cId="529010972" sldId="260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04:59.164" v="1907" actId="478"/>
          <ac:picMkLst>
            <pc:docMk/>
            <pc:sldMk cId="529010972" sldId="260"/>
            <ac:picMk id="8" creationId="{35A161B6-2E75-24CC-6C7E-D0AC0BA6AC1D}"/>
          </ac:picMkLst>
        </pc:picChg>
        <pc:picChg chg="del mod">
          <ac:chgData name="Lena Gschossmann" userId="bfd8fa5b3c2be1bd" providerId="LiveId" clId="{14CE2944-8739-4012-B97C-9A9A8C8E675E}" dt="2024-07-01T07:08:36.815" v="1955" actId="21"/>
          <ac:picMkLst>
            <pc:docMk/>
            <pc:sldMk cId="529010972" sldId="260"/>
            <ac:picMk id="10" creationId="{2328722A-88D6-3CEA-2857-FA501BA23F6E}"/>
          </ac:picMkLst>
        </pc:picChg>
        <pc:picChg chg="del">
          <ac:chgData name="Lena Gschossmann" userId="bfd8fa5b3c2be1bd" providerId="LiveId" clId="{14CE2944-8739-4012-B97C-9A9A8C8E675E}" dt="2024-07-01T07:05:00.516" v="1908" actId="478"/>
          <ac:picMkLst>
            <pc:docMk/>
            <pc:sldMk cId="529010972" sldId="260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09:17.512" v="1969" actId="47"/>
        <pc:sldMkLst>
          <pc:docMk/>
          <pc:sldMk cId="3525194969" sldId="261"/>
        </pc:sldMkLst>
        <pc:picChg chg="del">
          <ac:chgData name="Lena Gschossmann" userId="bfd8fa5b3c2be1bd" providerId="LiveId" clId="{14CE2944-8739-4012-B97C-9A9A8C8E675E}" dt="2024-07-01T07:05:26.996" v="1916" actId="478"/>
          <ac:picMkLst>
            <pc:docMk/>
            <pc:sldMk cId="3525194969" sldId="261"/>
            <ac:picMk id="8" creationId="{35A161B6-2E75-24CC-6C7E-D0AC0BA6AC1D}"/>
          </ac:picMkLst>
        </pc:picChg>
        <pc:picChg chg="del">
          <ac:chgData name="Lena Gschossmann" userId="bfd8fa5b3c2be1bd" providerId="LiveId" clId="{14CE2944-8739-4012-B97C-9A9A8C8E675E}" dt="2024-07-01T07:05:29.968" v="1918" actId="478"/>
          <ac:picMkLst>
            <pc:docMk/>
            <pc:sldMk cId="3525194969" sldId="261"/>
            <ac:picMk id="10" creationId="{2328722A-88D6-3CEA-2857-FA501BA23F6E}"/>
          </ac:picMkLst>
        </pc:picChg>
        <pc:picChg chg="del mod">
          <ac:chgData name="Lena Gschossmann" userId="bfd8fa5b3c2be1bd" providerId="LiveId" clId="{14CE2944-8739-4012-B97C-9A9A8C8E675E}" dt="2024-07-01T07:09:02.307" v="1964" actId="21"/>
          <ac:picMkLst>
            <pc:docMk/>
            <pc:sldMk cId="3525194969" sldId="261"/>
            <ac:picMk id="13" creationId="{D9EAFD40-F4CB-56DB-7F85-9734B6984244}"/>
          </ac:picMkLst>
        </pc:picChg>
      </pc:sldChg>
      <pc:sldChg chg="addSp delSp modSp add del mod">
        <pc:chgData name="Lena Gschossmann" userId="bfd8fa5b3c2be1bd" providerId="LiveId" clId="{14CE2944-8739-4012-B97C-9A9A8C8E675E}" dt="2024-07-01T07:42:42.410" v="2067" actId="47"/>
        <pc:sldMkLst>
          <pc:docMk/>
          <pc:sldMk cId="2117777170" sldId="262"/>
        </pc:sldMkLst>
        <pc:spChg chg="mod">
          <ac:chgData name="Lena Gschossmann" userId="bfd8fa5b3c2be1bd" providerId="LiveId" clId="{14CE2944-8739-4012-B97C-9A9A8C8E675E}" dt="2024-07-01T07:08:53.796" v="1960" actId="20577"/>
          <ac:spMkLst>
            <pc:docMk/>
            <pc:sldMk cId="2117777170" sldId="262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08:38.666" v="1956" actId="478"/>
          <ac:picMkLst>
            <pc:docMk/>
            <pc:sldMk cId="2117777170" sldId="262"/>
            <ac:picMk id="8" creationId="{35A161B6-2E75-24CC-6C7E-D0AC0BA6AC1D}"/>
          </ac:picMkLst>
        </pc:picChg>
        <pc:picChg chg="add mod">
          <ac:chgData name="Lena Gschossmann" userId="bfd8fa5b3c2be1bd" providerId="LiveId" clId="{14CE2944-8739-4012-B97C-9A9A8C8E675E}" dt="2024-07-01T07:08:39.016" v="1957"/>
          <ac:picMkLst>
            <pc:docMk/>
            <pc:sldMk cId="2117777170" sldId="262"/>
            <ac:picMk id="10" creationId="{2328722A-88D6-3CEA-2857-FA501BA23F6E}"/>
          </ac:picMkLst>
        </pc:picChg>
      </pc:sldChg>
      <pc:sldChg chg="addSp delSp modSp add mod modNotesTx">
        <pc:chgData name="Lena Gschossmann" userId="bfd8fa5b3c2be1bd" providerId="LiveId" clId="{14CE2944-8739-4012-B97C-9A9A8C8E675E}" dt="2024-07-01T07:49:54.424" v="2413" actId="20577"/>
        <pc:sldMkLst>
          <pc:docMk/>
          <pc:sldMk cId="2897482307" sldId="263"/>
        </pc:sldMkLst>
        <pc:spChg chg="del mod">
          <ac:chgData name="Lena Gschossmann" userId="bfd8fa5b3c2be1bd" providerId="LiveId" clId="{14CE2944-8739-4012-B97C-9A9A8C8E675E}" dt="2024-07-01T07:47:07.896" v="2268" actId="478"/>
          <ac:spMkLst>
            <pc:docMk/>
            <pc:sldMk cId="2897482307" sldId="263"/>
            <ac:spMk id="6" creationId="{115CB891-4DA4-F54E-7CC7-1D9144FC9278}"/>
          </ac:spMkLst>
        </pc:spChg>
        <pc:spChg chg="mod">
          <ac:chgData name="Lena Gschossmann" userId="bfd8fa5b3c2be1bd" providerId="LiveId" clId="{14CE2944-8739-4012-B97C-9A9A8C8E675E}" dt="2024-07-01T07:49:47.562" v="2412" actId="20577"/>
          <ac:spMkLst>
            <pc:docMk/>
            <pc:sldMk cId="2897482307" sldId="263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7:49:54.424" v="2413" actId="20577"/>
          <ac:spMkLst>
            <pc:docMk/>
            <pc:sldMk cId="2897482307" sldId="263"/>
            <ac:spMk id="22" creationId="{00000000-0000-0000-0000-000000000000}"/>
          </ac:spMkLst>
        </pc:spChg>
        <pc:picChg chg="add mod">
          <ac:chgData name="Lena Gschossmann" userId="bfd8fa5b3c2be1bd" providerId="LiveId" clId="{14CE2944-8739-4012-B97C-9A9A8C8E675E}" dt="2024-07-01T07:42:28.405" v="2063" actId="1076"/>
          <ac:picMkLst>
            <pc:docMk/>
            <pc:sldMk cId="2897482307" sldId="263"/>
            <ac:picMk id="2" creationId="{13FF1A97-0C90-0282-8092-57F3DABA4533}"/>
          </ac:picMkLst>
        </pc:picChg>
        <pc:picChg chg="add mod">
          <ac:chgData name="Lena Gschossmann" userId="bfd8fa5b3c2be1bd" providerId="LiveId" clId="{14CE2944-8739-4012-B97C-9A9A8C8E675E}" dt="2024-07-01T07:42:36.975" v="2066" actId="1076"/>
          <ac:picMkLst>
            <pc:docMk/>
            <pc:sldMk cId="2897482307" sldId="263"/>
            <ac:picMk id="3" creationId="{D81BBFF8-2AAF-D560-A26B-07CF303A2D18}"/>
          </ac:picMkLst>
        </pc:picChg>
        <pc:picChg chg="del">
          <ac:chgData name="Lena Gschossmann" userId="bfd8fa5b3c2be1bd" providerId="LiveId" clId="{14CE2944-8739-4012-B97C-9A9A8C8E675E}" dt="2024-07-01T07:09:00.275" v="1963" actId="478"/>
          <ac:picMkLst>
            <pc:docMk/>
            <pc:sldMk cId="2897482307" sldId="263"/>
            <ac:picMk id="10" creationId="{2328722A-88D6-3CEA-2857-FA501BA23F6E}"/>
          </ac:picMkLst>
        </pc:picChg>
        <pc:picChg chg="add mod">
          <ac:chgData name="Lena Gschossmann" userId="bfd8fa5b3c2be1bd" providerId="LiveId" clId="{14CE2944-8739-4012-B97C-9A9A8C8E675E}" dt="2024-07-01T07:42:30.746" v="2064" actId="1076"/>
          <ac:picMkLst>
            <pc:docMk/>
            <pc:sldMk cId="2897482307" sldId="263"/>
            <ac:picMk id="13" creationId="{D9EAFD40-F4CB-56DB-7F85-9734B6984244}"/>
          </ac:picMkLst>
        </pc:picChg>
      </pc:sldChg>
      <pc:sldChg chg="addSp delSp modSp add mod">
        <pc:chgData name="Lena Gschossmann" userId="bfd8fa5b3c2be1bd" providerId="LiveId" clId="{14CE2944-8739-4012-B97C-9A9A8C8E675E}" dt="2024-07-01T09:01:09.328" v="4072" actId="113"/>
        <pc:sldMkLst>
          <pc:docMk/>
          <pc:sldMk cId="884598687" sldId="264"/>
        </pc:sldMkLst>
        <pc:spChg chg="add mod">
          <ac:chgData name="Lena Gschossmann" userId="bfd8fa5b3c2be1bd" providerId="LiveId" clId="{14CE2944-8739-4012-B97C-9A9A8C8E675E}" dt="2024-07-01T09:01:09.328" v="4072" actId="113"/>
          <ac:spMkLst>
            <pc:docMk/>
            <pc:sldMk cId="884598687" sldId="264"/>
            <ac:spMk id="4" creationId="{6BFAE7B6-A918-8881-29C4-A1ABD43EA5FC}"/>
          </ac:spMkLst>
        </pc:spChg>
        <pc:spChg chg="del">
          <ac:chgData name="Lena Gschossmann" userId="bfd8fa5b3c2be1bd" providerId="LiveId" clId="{14CE2944-8739-4012-B97C-9A9A8C8E675E}" dt="2024-07-01T07:48:38.817" v="2378" actId="478"/>
          <ac:spMkLst>
            <pc:docMk/>
            <pc:sldMk cId="884598687" sldId="264"/>
            <ac:spMk id="6" creationId="{115CB891-4DA4-F54E-7CC7-1D9144FC9278}"/>
          </ac:spMkLst>
        </pc:spChg>
        <pc:spChg chg="add mod">
          <ac:chgData name="Lena Gschossmann" userId="bfd8fa5b3c2be1bd" providerId="LiveId" clId="{14CE2944-8739-4012-B97C-9A9A8C8E675E}" dt="2024-07-01T09:01:05.118" v="4071" actId="1036"/>
          <ac:spMkLst>
            <pc:docMk/>
            <pc:sldMk cId="884598687" sldId="264"/>
            <ac:spMk id="8" creationId="{D3515914-3938-8730-DC3D-AA98AAC32160}"/>
          </ac:spMkLst>
        </pc:spChg>
        <pc:spChg chg="mod">
          <ac:chgData name="Lena Gschossmann" userId="bfd8fa5b3c2be1bd" providerId="LiveId" clId="{14CE2944-8739-4012-B97C-9A9A8C8E675E}" dt="2024-07-01T08:19:08.636" v="2638" actId="20577"/>
          <ac:spMkLst>
            <pc:docMk/>
            <pc:sldMk cId="884598687" sldId="264"/>
            <ac:spMk id="12" creationId="{00000000-0000-0000-0000-000000000000}"/>
          </ac:spMkLst>
        </pc:spChg>
        <pc:spChg chg="del">
          <ac:chgData name="Lena Gschossmann" userId="bfd8fa5b3c2be1bd" providerId="LiveId" clId="{14CE2944-8739-4012-B97C-9A9A8C8E675E}" dt="2024-07-01T07:48:33.064" v="2375" actId="478"/>
          <ac:spMkLst>
            <pc:docMk/>
            <pc:sldMk cId="884598687" sldId="264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48:34.409" v="2376" actId="478"/>
          <ac:picMkLst>
            <pc:docMk/>
            <pc:sldMk cId="884598687" sldId="264"/>
            <ac:picMk id="2" creationId="{13FF1A97-0C90-0282-8092-57F3DABA4533}"/>
          </ac:picMkLst>
        </pc:picChg>
        <pc:picChg chg="del">
          <ac:chgData name="Lena Gschossmann" userId="bfd8fa5b3c2be1bd" providerId="LiveId" clId="{14CE2944-8739-4012-B97C-9A9A8C8E675E}" dt="2024-07-01T07:48:35.671" v="2377" actId="478"/>
          <ac:picMkLst>
            <pc:docMk/>
            <pc:sldMk cId="884598687" sldId="264"/>
            <ac:picMk id="3" creationId="{D81BBFF8-2AAF-D560-A26B-07CF303A2D18}"/>
          </ac:picMkLst>
        </pc:picChg>
        <pc:picChg chg="add mod">
          <ac:chgData name="Lena Gschossmann" userId="bfd8fa5b3c2be1bd" providerId="LiveId" clId="{14CE2944-8739-4012-B97C-9A9A8C8E675E}" dt="2024-07-01T08:17:20.476" v="2602" actId="1035"/>
          <ac:picMkLst>
            <pc:docMk/>
            <pc:sldMk cId="884598687" sldId="264"/>
            <ac:picMk id="7" creationId="{82E8938C-F42E-6118-2EE9-20D604E65EB7}"/>
          </ac:picMkLst>
        </pc:picChg>
        <pc:picChg chg="add mod">
          <ac:chgData name="Lena Gschossmann" userId="bfd8fa5b3c2be1bd" providerId="LiveId" clId="{14CE2944-8739-4012-B97C-9A9A8C8E675E}" dt="2024-07-01T08:19:21.636" v="2665" actId="1037"/>
          <ac:picMkLst>
            <pc:docMk/>
            <pc:sldMk cId="884598687" sldId="264"/>
            <ac:picMk id="10" creationId="{6A606AB4-2E63-C44A-1CE7-BE21880A7B2B}"/>
          </ac:picMkLst>
        </pc:picChg>
        <pc:picChg chg="del mod">
          <ac:chgData name="Lena Gschossmann" userId="bfd8fa5b3c2be1bd" providerId="LiveId" clId="{14CE2944-8739-4012-B97C-9A9A8C8E675E}" dt="2024-07-01T07:50:07.418" v="2414" actId="478"/>
          <ac:picMkLst>
            <pc:docMk/>
            <pc:sldMk cId="884598687" sldId="264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42:42.410" v="2067" actId="47"/>
        <pc:sldMkLst>
          <pc:docMk/>
          <pc:sldMk cId="3458078321" sldId="264"/>
        </pc:sldMkLst>
        <pc:spChg chg="mod">
          <ac:chgData name="Lena Gschossmann" userId="bfd8fa5b3c2be1bd" providerId="LiveId" clId="{14CE2944-8739-4012-B97C-9A9A8C8E675E}" dt="2024-07-01T07:41:59.646" v="2059" actId="20577"/>
          <ac:spMkLst>
            <pc:docMk/>
            <pc:sldMk cId="3458078321" sldId="264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41:55.048" v="2057" actId="478"/>
          <ac:picMkLst>
            <pc:docMk/>
            <pc:sldMk cId="3458078321" sldId="264"/>
            <ac:picMk id="8" creationId="{35A161B6-2E75-24CC-6C7E-D0AC0BA6AC1D}"/>
          </ac:picMkLst>
        </pc:picChg>
      </pc:sldChg>
      <pc:sldChg chg="addSp delSp modSp add mod modNotesTx">
        <pc:chgData name="Lena Gschossmann" userId="bfd8fa5b3c2be1bd" providerId="LiveId" clId="{14CE2944-8739-4012-B97C-9A9A8C8E675E}" dt="2024-07-01T08:33:51.537" v="3457" actId="20577"/>
        <pc:sldMkLst>
          <pc:docMk/>
          <pc:sldMk cId="4063997827" sldId="265"/>
        </pc:sldMkLst>
        <pc:spChg chg="mod">
          <ac:chgData name="Lena Gschossmann" userId="bfd8fa5b3c2be1bd" providerId="LiveId" clId="{14CE2944-8739-4012-B97C-9A9A8C8E675E}" dt="2024-07-01T08:26:02.170" v="3077" actId="6549"/>
          <ac:spMkLst>
            <pc:docMk/>
            <pc:sldMk cId="4063997827" sldId="265"/>
            <ac:spMk id="4" creationId="{6BFAE7B6-A918-8881-29C4-A1ABD43EA5FC}"/>
          </ac:spMkLst>
        </pc:spChg>
        <pc:spChg chg="del">
          <ac:chgData name="Lena Gschossmann" userId="bfd8fa5b3c2be1bd" providerId="LiveId" clId="{14CE2944-8739-4012-B97C-9A9A8C8E675E}" dt="2024-07-01T08:23:28.696" v="2825" actId="478"/>
          <ac:spMkLst>
            <pc:docMk/>
            <pc:sldMk cId="4063997827" sldId="265"/>
            <ac:spMk id="8" creationId="{D3515914-3938-8730-DC3D-AA98AAC32160}"/>
          </ac:spMkLst>
        </pc:spChg>
        <pc:spChg chg="mod">
          <ac:chgData name="Lena Gschossmann" userId="bfd8fa5b3c2be1bd" providerId="LiveId" clId="{14CE2944-8739-4012-B97C-9A9A8C8E675E}" dt="2024-07-01T08:21:31.716" v="2714" actId="20577"/>
          <ac:spMkLst>
            <pc:docMk/>
            <pc:sldMk cId="4063997827" sldId="265"/>
            <ac:spMk id="12" creationId="{00000000-0000-0000-0000-000000000000}"/>
          </ac:spMkLst>
        </pc:spChg>
        <pc:picChg chg="add del mod">
          <ac:chgData name="Lena Gschossmann" userId="bfd8fa5b3c2be1bd" providerId="LiveId" clId="{14CE2944-8739-4012-B97C-9A9A8C8E675E}" dt="2024-07-01T08:20:57.496" v="2699" actId="478"/>
          <ac:picMkLst>
            <pc:docMk/>
            <pc:sldMk cId="4063997827" sldId="265"/>
            <ac:picMk id="3" creationId="{8368FFC0-A233-E396-3191-1B497A04D12F}"/>
          </ac:picMkLst>
        </pc:picChg>
        <pc:picChg chg="add mod">
          <ac:chgData name="Lena Gschossmann" userId="bfd8fa5b3c2be1bd" providerId="LiveId" clId="{14CE2944-8739-4012-B97C-9A9A8C8E675E}" dt="2024-07-01T08:21:30.076" v="2713" actId="1076"/>
          <ac:picMkLst>
            <pc:docMk/>
            <pc:sldMk cId="4063997827" sldId="265"/>
            <ac:picMk id="6" creationId="{5FA97546-8787-4C9F-E77F-ECD5C8EB2CA4}"/>
          </ac:picMkLst>
        </pc:picChg>
        <pc:picChg chg="del">
          <ac:chgData name="Lena Gschossmann" userId="bfd8fa5b3c2be1bd" providerId="LiveId" clId="{14CE2944-8739-4012-B97C-9A9A8C8E675E}" dt="2024-07-01T08:23:25.546" v="2824" actId="478"/>
          <ac:picMkLst>
            <pc:docMk/>
            <pc:sldMk cId="4063997827" sldId="265"/>
            <ac:picMk id="7" creationId="{82E8938C-F42E-6118-2EE9-20D604E65EB7}"/>
          </ac:picMkLst>
        </pc:picChg>
      </pc:sldChg>
      <pc:sldChg chg="delSp modSp add mod modNotesTx">
        <pc:chgData name="Lena Gschossmann" userId="bfd8fa5b3c2be1bd" providerId="LiveId" clId="{14CE2944-8739-4012-B97C-9A9A8C8E675E}" dt="2024-07-01T08:41:52.597" v="3777" actId="20577"/>
        <pc:sldMkLst>
          <pc:docMk/>
          <pc:sldMk cId="1828065030" sldId="266"/>
        </pc:sldMkLst>
        <pc:spChg chg="mod">
          <ac:chgData name="Lena Gschossmann" userId="bfd8fa5b3c2be1bd" providerId="LiveId" clId="{14CE2944-8739-4012-B97C-9A9A8C8E675E}" dt="2024-07-01T08:41:52.597" v="3777" actId="20577"/>
          <ac:spMkLst>
            <pc:docMk/>
            <pc:sldMk cId="1828065030" sldId="266"/>
            <ac:spMk id="4" creationId="{6BFAE7B6-A918-8881-29C4-A1ABD43EA5FC}"/>
          </ac:spMkLst>
        </pc:spChg>
        <pc:spChg chg="mod">
          <ac:chgData name="Lena Gschossmann" userId="bfd8fa5b3c2be1bd" providerId="LiveId" clId="{14CE2944-8739-4012-B97C-9A9A8C8E675E}" dt="2024-07-01T08:32:15.516" v="3456" actId="6549"/>
          <ac:spMkLst>
            <pc:docMk/>
            <pc:sldMk cId="1828065030" sldId="266"/>
            <ac:spMk id="1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8:32:06.486" v="3429" actId="478"/>
          <ac:picMkLst>
            <pc:docMk/>
            <pc:sldMk cId="1828065030" sldId="266"/>
            <ac:picMk id="6" creationId="{5FA97546-8787-4C9F-E77F-ECD5C8EB2CA4}"/>
          </ac:picMkLst>
        </pc:picChg>
      </pc:sldChg>
      <pc:sldChg chg="addSp delSp modSp add del mod">
        <pc:chgData name="Lena Gschossmann" userId="bfd8fa5b3c2be1bd" providerId="LiveId" clId="{14CE2944-8739-4012-B97C-9A9A8C8E675E}" dt="2024-07-01T08:58:33.297" v="3990" actId="47"/>
        <pc:sldMkLst>
          <pc:docMk/>
          <pc:sldMk cId="3264522944" sldId="267"/>
        </pc:sldMkLst>
        <pc:spChg chg="mod">
          <ac:chgData name="Lena Gschossmann" userId="bfd8fa5b3c2be1bd" providerId="LiveId" clId="{14CE2944-8739-4012-B97C-9A9A8C8E675E}" dt="2024-07-01T08:57:29.498" v="3989" actId="5793"/>
          <ac:spMkLst>
            <pc:docMk/>
            <pc:sldMk cId="3264522944" sldId="267"/>
            <ac:spMk id="4" creationId="{6BFAE7B6-A918-8881-29C4-A1ABD43EA5FC}"/>
          </ac:spMkLst>
        </pc:spChg>
        <pc:spChg chg="add del">
          <ac:chgData name="Lena Gschossmann" userId="bfd8fa5b3c2be1bd" providerId="LiveId" clId="{14CE2944-8739-4012-B97C-9A9A8C8E675E}" dt="2024-07-01T08:56:00.287" v="3941" actId="478"/>
          <ac:spMkLst>
            <pc:docMk/>
            <pc:sldMk cId="3264522944" sldId="267"/>
            <ac:spMk id="7" creationId="{CEBE853C-F078-49F8-109F-9921A133B212}"/>
          </ac:spMkLst>
        </pc:spChg>
        <pc:spChg chg="add mod">
          <ac:chgData name="Lena Gschossmann" userId="bfd8fa5b3c2be1bd" providerId="LiveId" clId="{14CE2944-8739-4012-B97C-9A9A8C8E675E}" dt="2024-07-01T08:56:44.308" v="3950" actId="14100"/>
          <ac:spMkLst>
            <pc:docMk/>
            <pc:sldMk cId="3264522944" sldId="267"/>
            <ac:spMk id="8" creationId="{E780E44D-9987-F2E8-1A90-63327BD9E2DA}"/>
          </ac:spMkLst>
        </pc:spChg>
        <pc:spChg chg="mod">
          <ac:chgData name="Lena Gschossmann" userId="bfd8fa5b3c2be1bd" providerId="LiveId" clId="{14CE2944-8739-4012-B97C-9A9A8C8E675E}" dt="2024-07-01T08:43:07.627" v="3786" actId="20577"/>
          <ac:spMkLst>
            <pc:docMk/>
            <pc:sldMk cId="3264522944" sldId="267"/>
            <ac:spMk id="12" creationId="{00000000-0000-0000-0000-000000000000}"/>
          </ac:spMkLst>
        </pc:spChg>
        <pc:graphicFrameChg chg="add del">
          <ac:chgData name="Lena Gschossmann" userId="bfd8fa5b3c2be1bd" providerId="LiveId" clId="{14CE2944-8739-4012-B97C-9A9A8C8E675E}" dt="2024-07-01T08:51:46.286" v="3926" actId="478"/>
          <ac:graphicFrameMkLst>
            <pc:docMk/>
            <pc:sldMk cId="3264522944" sldId="267"/>
            <ac:graphicFrameMk id="2" creationId="{5ED36D96-5B81-7D98-A47A-5ACCCBAD1E7C}"/>
          </ac:graphicFrameMkLst>
        </pc:graphicFrameChg>
        <pc:graphicFrameChg chg="add del">
          <ac:chgData name="Lena Gschossmann" userId="bfd8fa5b3c2be1bd" providerId="LiveId" clId="{14CE2944-8739-4012-B97C-9A9A8C8E675E}" dt="2024-07-01T08:52:10.687" v="3928" actId="478"/>
          <ac:graphicFrameMkLst>
            <pc:docMk/>
            <pc:sldMk cId="3264522944" sldId="267"/>
            <ac:graphicFrameMk id="3" creationId="{86C31947-E141-2529-FC07-789890A4849C}"/>
          </ac:graphicFrameMkLst>
        </pc:graphicFrameChg>
        <pc:graphicFrameChg chg="add del mod">
          <ac:chgData name="Lena Gschossmann" userId="bfd8fa5b3c2be1bd" providerId="LiveId" clId="{14CE2944-8739-4012-B97C-9A9A8C8E675E}" dt="2024-07-01T08:53:32.257" v="3931" actId="478"/>
          <ac:graphicFrameMkLst>
            <pc:docMk/>
            <pc:sldMk cId="3264522944" sldId="267"/>
            <ac:graphicFrameMk id="5" creationId="{E2FFFAD7-EF93-7286-ACB4-DBD9A49EE033}"/>
          </ac:graphicFrameMkLst>
        </pc:graphicFrameChg>
        <pc:graphicFrameChg chg="add mod">
          <ac:chgData name="Lena Gschossmann" userId="bfd8fa5b3c2be1bd" providerId="LiveId" clId="{14CE2944-8739-4012-B97C-9A9A8C8E675E}" dt="2024-07-01T08:57:03.003" v="3951" actId="14100"/>
          <ac:graphicFrameMkLst>
            <pc:docMk/>
            <pc:sldMk cId="3264522944" sldId="267"/>
            <ac:graphicFrameMk id="6" creationId="{A4109FF9-A427-B3BC-D5E0-FDFCFBFF8D9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381125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D1807-82C1-4858-9D6C-BFB2DF91AC9F}" type="datetimeFigureOut">
              <a:rPr lang="LID4096" smtClean="0"/>
              <a:t>07/01/2024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77200" y="1714500"/>
            <a:ext cx="82296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438400" y="6600825"/>
            <a:ext cx="19507200" cy="5400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381125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0E4A2-089E-45EC-B65B-5E55F4A25B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07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examples:</a:t>
            </a:r>
          </a:p>
          <a:p>
            <a:r>
              <a:rPr lang="de-DE"/>
              <a:t>- Y</a:t>
            </a:r>
            <a:r>
              <a:rPr lang="en-GB"/>
              <a:t>ou want to clean up your code by deleting things you’re not using and be able to find the old code</a:t>
            </a:r>
          </a:p>
          <a:p>
            <a:r>
              <a:rPr lang="en-GB"/>
              <a:t>- You want to share your code with someone and the other person wants to make changes to it</a:t>
            </a:r>
          </a:p>
          <a:p>
            <a:pPr marL="0" indent="0">
              <a:buFontTx/>
              <a:buNone/>
            </a:pPr>
            <a:r>
              <a:rPr lang="en-GB"/>
              <a:t>- You want to try out a change to your code in different files and if it doesn’t work undo it</a:t>
            </a:r>
          </a:p>
          <a:p>
            <a:pPr marL="0" indent="0">
              <a:buFontTx/>
              <a:buNone/>
            </a:pPr>
            <a:r>
              <a:rPr lang="en-GB"/>
              <a:t>- You want to use a publicly available version of code used in a paper and adapt it</a:t>
            </a:r>
          </a:p>
          <a:p>
            <a:pPr marL="171450" indent="-171450">
              <a:buFontTx/>
              <a:buChar char="-"/>
            </a:pPr>
            <a:endParaRPr lang="en-GB"/>
          </a:p>
          <a:p>
            <a:pPr marL="171450" indent="-171450">
              <a:buFontTx/>
              <a:buChar char="-"/>
            </a:pPr>
            <a:endParaRPr lang="en-GB"/>
          </a:p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106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Source: https://git-scm.com/book/en/v2/Getting-Started-About-Version-Control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8349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Source: https://git-scm.com/book/en/v2/Getting-Started-About-Version-Control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345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686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353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1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Presentation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ig Fa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1206500" y="1075927"/>
            <a:ext cx="21971000" cy="72415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pPr>
              <a:defRPr/>
            </a:pPr>
            <a:r>
              <a:t>100%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 bwMode="auto"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5pPr>
          </a:lstStyle>
          <a:p>
            <a:pPr>
              <a:defRPr/>
            </a:pPr>
            <a:r>
              <a:t>“Notable Quote”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Photo - 3 Up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 bwMode="auto"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 bwMode="auto"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 bwMode="auto"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 bwMode="auto"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 bwMode="auto">
          <a:xfrm>
            <a:off x="-1155699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1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 bwMode="auto"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Presentation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Photo 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 bwMode="auto"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Slide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 numCol="2" spcCol="1098550"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, Bullets &amp;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 bwMode="auto"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 bwMode="auto"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1">
                <a:latin typeface="Helvetica Neue Medium"/>
                <a:ea typeface="Helvetica Neue Medium"/>
                <a:cs typeface="Helvetica Neue Medium"/>
              </a:defRPr>
            </a:lvl1pPr>
          </a:lstStyle>
          <a:p>
            <a:pPr>
              <a:defRPr/>
            </a:pPr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pPr>
              <a:defRPr/>
            </a:pPr>
            <a:r>
              <a:t>Agenda Topics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marL="0" marR="0" indent="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1pPr>
      <a:lvl2pPr marL="0" marR="0" indent="457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914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3pPr>
      <a:lvl4pPr marL="0" marR="0" indent="1371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18288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5pPr>
      <a:lvl6pPr marL="0" marR="0" indent="22860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6pPr>
      <a:lvl7pPr marL="0" marR="0" indent="2743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7pPr>
      <a:lvl8pPr marL="0" marR="0" indent="3200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8pPr>
      <a:lvl9pPr marL="0" marR="0" indent="3657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9pPr>
    </p:titleStyle>
    <p:bodyStyle>
      <a:lvl1pPr marL="6096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1pPr>
      <a:lvl2pPr marL="12192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2pPr>
      <a:lvl3pPr marL="18288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3pPr>
      <a:lvl4pPr marL="24384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4pPr>
      <a:lvl5pPr marL="30480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5pPr>
      <a:lvl6pPr marL="36576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6pPr>
      <a:lvl7pPr marL="42672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7pPr>
      <a:lvl8pPr marL="48768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8pPr>
      <a:lvl9pPr marL="54864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marR="0" indent="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3" name="logo-ieecr.png" descr="logo-ieecr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 bwMode="auto"/>
        <p:txBody>
          <a:bodyPr>
            <a:normAutofit lnSpcReduction="10000"/>
          </a:bodyPr>
          <a:lstStyle/>
          <a:p>
            <a:pPr>
              <a:defRPr/>
            </a:pPr>
            <a:r>
              <a:rPr lang="de-DE"/>
              <a:t>10</a:t>
            </a:r>
            <a:r>
              <a:t>.0</a:t>
            </a:r>
            <a:r>
              <a:rPr lang="de-DE"/>
              <a:t>7</a:t>
            </a:r>
            <a:r>
              <a:t>.202</a:t>
            </a:r>
            <a:r>
              <a:rPr lang="de-DE"/>
              <a:t>4</a:t>
            </a:r>
            <a:r>
              <a:t> </a:t>
            </a:r>
            <a:r>
              <a:rPr lang="en-DE"/>
              <a:t>–</a:t>
            </a:r>
            <a:r>
              <a:rPr lang="de-DE"/>
              <a:t> Bence Mitlasoczki &amp; Lena Gschossmann</a:t>
            </a: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1201340" y="6037262"/>
            <a:ext cx="14277948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0000" b="1" i="0" u="none" strike="noStrike" cap="none" spc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Git &amp; Github Workshop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152837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Motivation &amp; Goal</a:t>
            </a:r>
            <a:endParaRPr sz="7000"/>
          </a:p>
        </p:txBody>
      </p:sp>
      <p:sp>
        <p:nvSpPr>
          <p:cNvPr id="22" name="Thank you for your attention!"/>
          <p:cNvSpPr txBox="1"/>
          <p:nvPr/>
        </p:nvSpPr>
        <p:spPr bwMode="auto">
          <a:xfrm>
            <a:off x="3891065" y="3991851"/>
            <a:ext cx="16556476" cy="28661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600"/>
              </a:spcAft>
              <a:defRPr/>
            </a:pPr>
            <a:r>
              <a:rPr lang="de-DE" sz="4400"/>
              <a:t>NOT</a:t>
            </a:r>
            <a:r>
              <a:rPr lang="de-DE" sz="4400" b="0"/>
              <a:t> using version control (and writing clean code)</a:t>
            </a:r>
            <a:br>
              <a:rPr lang="de-DE" sz="4400" b="0"/>
            </a:br>
            <a:r>
              <a:rPr lang="de-DE" sz="4400" b="0"/>
              <a:t>= extremely</a:t>
            </a:r>
            <a:r>
              <a:rPr lang="de-DE" sz="4400"/>
              <a:t> </a:t>
            </a:r>
            <a:r>
              <a:rPr lang="de-DE" sz="4400" b="0"/>
              <a:t>time and ressource </a:t>
            </a:r>
            <a:r>
              <a:rPr lang="de-DE" sz="4400"/>
              <a:t>inefficient </a:t>
            </a:r>
            <a:r>
              <a:rPr lang="de-DE" sz="4400" b="0"/>
              <a:t>for yourself and others. </a:t>
            </a:r>
            <a:endParaRPr lang="de-DE" sz="2800" b="0"/>
          </a:p>
        </p:txBody>
      </p:sp>
      <p:sp>
        <p:nvSpPr>
          <p:cNvPr id="3" name="Thank you for your attention!">
            <a:extLst>
              <a:ext uri="{FF2B5EF4-FFF2-40B4-BE49-F238E27FC236}">
                <a16:creationId xmlns:a16="http://schemas.microsoft.com/office/drawing/2014/main" id="{E9F41318-D681-549A-A6B0-4ED6D50BBDF3}"/>
              </a:ext>
            </a:extLst>
          </p:cNvPr>
          <p:cNvSpPr txBox="1"/>
          <p:nvPr/>
        </p:nvSpPr>
        <p:spPr bwMode="auto">
          <a:xfrm>
            <a:off x="3891064" y="7843883"/>
            <a:ext cx="16556476" cy="228843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5000"/>
              </a:lnSpc>
              <a:spcAft>
                <a:spcPts val="1800"/>
              </a:spcAft>
              <a:defRPr/>
            </a:pPr>
            <a:r>
              <a:rPr lang="de-DE" sz="4400" b="0">
                <a:sym typeface="Wingdings" panose="05000000000000000000" pitchFamily="2" charset="2"/>
              </a:rPr>
              <a:t>The </a:t>
            </a:r>
            <a:r>
              <a:rPr lang="de-DE" sz="4400">
                <a:sym typeface="Wingdings" panose="05000000000000000000" pitchFamily="2" charset="2"/>
              </a:rPr>
              <a:t>goal</a:t>
            </a:r>
            <a:r>
              <a:rPr lang="de-DE" sz="4400" b="0">
                <a:sym typeface="Wingdings" panose="05000000000000000000" pitchFamily="2" charset="2"/>
              </a:rPr>
              <a:t> of the workshop is to </a:t>
            </a:r>
            <a:r>
              <a:rPr lang="de-DE" sz="4400">
                <a:sym typeface="Wingdings" panose="05000000000000000000" pitchFamily="2" charset="2"/>
              </a:rPr>
              <a:t>enable everybody </a:t>
            </a:r>
            <a:r>
              <a:rPr lang="de-DE" sz="4400" b="0">
                <a:sym typeface="Wingdings" panose="05000000000000000000" pitchFamily="2" charset="2"/>
              </a:rPr>
              <a:t>to go back and </a:t>
            </a:r>
            <a:r>
              <a:rPr lang="de-DE" sz="4400">
                <a:sym typeface="Wingdings" panose="05000000000000000000" pitchFamily="2" charset="2"/>
              </a:rPr>
              <a:t>use version control </a:t>
            </a:r>
            <a:r>
              <a:rPr lang="de-DE" sz="4400" b="0">
                <a:sym typeface="Wingdings" panose="05000000000000000000" pitchFamily="2" charset="2"/>
              </a:rPr>
              <a:t>right away.</a:t>
            </a:r>
            <a:endParaRPr lang="de-DE" sz="4400"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152837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About Version Control Systems (VCS)</a:t>
            </a:r>
            <a:endParaRPr sz="7000" b="0"/>
          </a:p>
        </p:txBody>
      </p:sp>
      <p:sp>
        <p:nvSpPr>
          <p:cNvPr id="22" name="Thank you for your attention!"/>
          <p:cNvSpPr txBox="1"/>
          <p:nvPr/>
        </p:nvSpPr>
        <p:spPr bwMode="auto">
          <a:xfrm>
            <a:off x="1111833" y="2828576"/>
            <a:ext cx="22870385" cy="995356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3600" b="0"/>
              <a:t>VC as you may do it:	Copy files and rename them before changing something.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3600" b="0"/>
              <a:t>Local VCS:		Local database to keep changes to local files under revision control.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3600" b="0"/>
              <a:t>Centralized VCS:	Server with version database and multiple clients that make changes to files.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3600"/>
              <a:t>Distributed VCS</a:t>
            </a:r>
            <a:r>
              <a:rPr lang="de-DE" sz="3600" b="0"/>
              <a:t>: 	Server with version database and multiple clients which mirror this database.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endParaRPr lang="de-DE" sz="3600" b="0"/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de-DE" sz="3600" b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EAFD40-F4CB-56DB-7F85-9734B6984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657376" y="7067763"/>
            <a:ext cx="4976813" cy="58523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FF1A97-0C90-0282-8092-57F3DABA4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462040" y="8146423"/>
            <a:ext cx="4707988" cy="40167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1BBFF8-2AAF-D560-A26B-07CF303A2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9094057" y="8146423"/>
            <a:ext cx="563928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8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152837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         – the most popular VCS </a:t>
            </a:r>
            <a:r>
              <a:rPr lang="de-DE" sz="4000" b="0"/>
              <a:t>(but not the only one)</a:t>
            </a:r>
            <a:endParaRPr sz="7000" b="0"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2828576"/>
            <a:ext cx="22870385" cy="464844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4000" b="0"/>
              <a:t>„a stream of </a:t>
            </a:r>
            <a:r>
              <a:rPr lang="de-DE" sz="4000"/>
              <a:t>snapshots</a:t>
            </a:r>
            <a:r>
              <a:rPr lang="de-DE" sz="4000" b="0"/>
              <a:t>“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4000" b="0"/>
              <a:t>„ </a:t>
            </a:r>
            <a:r>
              <a:rPr lang="en-GB" sz="4000" b="0"/>
              <a:t>makes Git more like a mini filesystem […] rather than simply a VCS”</a:t>
            </a:r>
            <a:endParaRPr lang="de-DE" sz="4000" b="0"/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endParaRPr lang="de-DE" sz="4000" b="0"/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de-DE" sz="4000" b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8938C-F42E-6118-2EE9-20D604E65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950" y="5404605"/>
            <a:ext cx="11960323" cy="4648444"/>
          </a:xfrm>
          <a:prstGeom prst="rect">
            <a:avLst/>
          </a:prstGeom>
        </p:spPr>
      </p:pic>
      <p:sp>
        <p:nvSpPr>
          <p:cNvPr id="8" name="Thank you for your attention!">
            <a:extLst>
              <a:ext uri="{FF2B5EF4-FFF2-40B4-BE49-F238E27FC236}">
                <a16:creationId xmlns:a16="http://schemas.microsoft.com/office/drawing/2014/main" id="{D3515914-3938-8730-DC3D-AA98AAC32160}"/>
              </a:ext>
            </a:extLst>
          </p:cNvPr>
          <p:cNvSpPr txBox="1"/>
          <p:nvPr/>
        </p:nvSpPr>
        <p:spPr bwMode="auto">
          <a:xfrm>
            <a:off x="1111833" y="10692538"/>
            <a:ext cx="22870385" cy="186021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4000" b="0"/>
              <a:t>„</a:t>
            </a:r>
            <a:r>
              <a:rPr lang="en-GB" sz="4000" b="0"/>
              <a:t>impossible to change the contents of </a:t>
            </a:r>
            <a:r>
              <a:rPr lang="en-GB" sz="4000"/>
              <a:t>any file </a:t>
            </a:r>
            <a:r>
              <a:rPr lang="en-GB" sz="4000" b="0"/>
              <a:t>or directory without Git knowing about it” </a:t>
            </a:r>
            <a:r>
              <a:rPr lang="en-GB" sz="2800" b="0"/>
              <a:t>(by checksumming files)</a:t>
            </a:r>
            <a:endParaRPr lang="de-DE" sz="4000" b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606AB4-2E63-C44A-1CE7-BE21880A7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31" y="886795"/>
            <a:ext cx="2643124" cy="129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9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152837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x     Github</a:t>
            </a:r>
            <a:endParaRPr sz="7000" b="0"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3582450"/>
            <a:ext cx="22870385" cy="820084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de-DE" sz="4000" b="0"/>
              <a:t>Developer platform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de-DE" sz="4000" b="0"/>
              <a:t>Provides Git‘s distributed version control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de-DE" sz="4000" b="0"/>
              <a:t>Many other features:</a:t>
            </a:r>
            <a:br>
              <a:rPr lang="de-DE" sz="4000" b="0"/>
            </a:br>
            <a:r>
              <a:rPr lang="de-DE" sz="4000" b="0"/>
              <a:t>…allows easy sharing of code</a:t>
            </a:r>
            <a:br>
              <a:rPr lang="de-DE" sz="4000" b="0"/>
            </a:br>
            <a:r>
              <a:rPr lang="de-DE" sz="4000" b="0"/>
              <a:t>…allows bug reports and discussions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de-DE" sz="4000" b="0"/>
              <a:t>If ever needed, it will be your programming portfolio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endParaRPr lang="de-DE" sz="4000" b="0"/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de-DE" sz="4000" b="0"/>
          </a:p>
        </p:txBody>
      </p:sp>
      <p:pic>
        <p:nvPicPr>
          <p:cNvPr id="6" name="Picture 5" descr="A white cat in a black circle&#10;&#10;Description automatically generated">
            <a:extLst>
              <a:ext uri="{FF2B5EF4-FFF2-40B4-BE49-F238E27FC236}">
                <a16:creationId xmlns:a16="http://schemas.microsoft.com/office/drawing/2014/main" id="{5FA97546-8787-4C9F-E77F-ECD5C8EB2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33" y="785182"/>
            <a:ext cx="1362365" cy="136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9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152837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Let‘s get started</a:t>
            </a:r>
            <a:endParaRPr sz="7000" b="0"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3582450"/>
            <a:ext cx="22870385" cy="820084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Module 1	Setting it up </a:t>
            </a:r>
            <a:r>
              <a:rPr lang="de-DE" sz="4000" b="0">
                <a:solidFill>
                  <a:schemeClr val="bg1">
                    <a:lumMod val="50000"/>
                  </a:schemeClr>
                </a:solidFill>
              </a:rPr>
              <a:t>(10 min)</a:t>
            </a:r>
          </a:p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Module 2	Local version control with Git </a:t>
            </a:r>
            <a:r>
              <a:rPr lang="de-DE" sz="4000" b="0">
                <a:solidFill>
                  <a:schemeClr val="bg1">
                    <a:lumMod val="50000"/>
                  </a:schemeClr>
                </a:solidFill>
              </a:rPr>
              <a:t>(30 min)</a:t>
            </a:r>
          </a:p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Module 3	Remote version control with Git &amp; Github </a:t>
            </a:r>
            <a:r>
              <a:rPr lang="de-DE" sz="4000" b="0">
                <a:solidFill>
                  <a:schemeClr val="bg1">
                    <a:lumMod val="50000"/>
                  </a:schemeClr>
                </a:solidFill>
              </a:rPr>
              <a:t>(30 min) </a:t>
            </a:r>
          </a:p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Module 4	Use Visual Studio Code Git integration </a:t>
            </a:r>
            <a:r>
              <a:rPr lang="de-DE" sz="4000" b="0">
                <a:solidFill>
                  <a:schemeClr val="bg1">
                    <a:lumMod val="50000"/>
                  </a:schemeClr>
                </a:solidFill>
              </a:rPr>
              <a:t>(15 min)</a:t>
            </a:r>
          </a:p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Module 5	What makes a good repository </a:t>
            </a:r>
            <a:r>
              <a:rPr lang="de-DE" sz="4000" b="0">
                <a:solidFill>
                  <a:schemeClr val="bg1">
                    <a:lumMod val="50000"/>
                  </a:schemeClr>
                </a:solidFill>
              </a:rPr>
              <a:t>(30 min)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endParaRPr lang="de-DE" sz="4000" b="0"/>
          </a:p>
        </p:txBody>
      </p:sp>
    </p:spTree>
    <p:extLst>
      <p:ext uri="{BB962C8B-B14F-4D97-AF65-F5344CB8AC3E}">
        <p14:creationId xmlns:p14="http://schemas.microsoft.com/office/powerpoint/2010/main" val="1828065030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000000"/>
        </a:solidFill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25400" cap="flat">
          <a:solidFill>
            <a:srgbClr val="000000"/>
          </a:solidFill>
          <a:prstDash val="solid"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417</Words>
  <Application>Microsoft Office PowerPoint</Application>
  <DocSecurity>0</DocSecurity>
  <PresentationFormat>Custom</PresentationFormat>
  <Paragraphs>43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Helvetica Neue</vt:lpstr>
      <vt:lpstr>Helvetica Neue Medium</vt:lpstr>
      <vt:lpstr>Wingdings</vt:lpstr>
      <vt:lpstr>21_BasicWhite</vt:lpstr>
      <vt:lpstr>PowerPoint Presentation</vt:lpstr>
      <vt:lpstr>Motivation &amp; Goal</vt:lpstr>
      <vt:lpstr>About Version Control Systems (VCS)</vt:lpstr>
      <vt:lpstr>         – the most popular VCS (but not the only one)</vt:lpstr>
      <vt:lpstr>x     Github</vt:lpstr>
      <vt:lpstr>Let‘s get started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Lena Gschossmann</dc:creator>
  <cp:keywords/>
  <dc:description/>
  <cp:lastModifiedBy>Lena Gschossmann</cp:lastModifiedBy>
  <cp:revision>7</cp:revision>
  <dcterms:modified xsi:type="dcterms:W3CDTF">2024-07-01T09:01:11Z</dcterms:modified>
  <cp:category/>
  <dc:identifier/>
  <cp:contentStatus/>
  <dc:language/>
  <cp:version/>
</cp:coreProperties>
</file>