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7" r:id="rId2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1pPr>
    <a:lvl2pPr marL="0" marR="0" indent="457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2pPr>
    <a:lvl3pPr marL="0" marR="0" indent="914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3pPr>
    <a:lvl4pPr marL="0" marR="0" indent="1371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4pPr>
    <a:lvl5pPr marL="0" marR="0" indent="18288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5pPr>
    <a:lvl6pPr marL="0" marR="0" indent="22860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6pPr>
    <a:lvl7pPr marL="0" marR="0" indent="2743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7pPr>
    <a:lvl8pPr marL="0" marR="0" indent="3200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8pPr>
    <a:lvl9pPr marL="0" marR="0" indent="3657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E2944-8739-4012-B97C-9A9A8C8E675E}" v="14" dt="2024-07-01T08:48:28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37" autoAdjust="0"/>
  </p:normalViewPr>
  <p:slideViewPr>
    <p:cSldViewPr snapToGrid="0">
      <p:cViewPr varScale="1">
        <p:scale>
          <a:sx n="33" d="100"/>
          <a:sy n="33" d="100"/>
        </p:scale>
        <p:origin x="1258" y="82"/>
      </p:cViewPr>
      <p:guideLst>
        <p:guide pos="768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Gschossmann" userId="bfd8fa5b3c2be1bd" providerId="LiveId" clId="{D4C4542F-1DA7-4F8A-9783-933C3C83297E}"/>
    <pc:docChg chg="custSel addSld delSld modSld">
      <pc:chgData name="Lena Gschossmann" userId="bfd8fa5b3c2be1bd" providerId="LiveId" clId="{D4C4542F-1DA7-4F8A-9783-933C3C83297E}" dt="2024-07-01T08:59:44.800" v="16" actId="47"/>
      <pc:docMkLst>
        <pc:docMk/>
      </pc:docMkLst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0" sldId="257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0" sldId="258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2897482307" sldId="263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884598687" sldId="264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4063997827" sldId="265"/>
        </pc:sldMkLst>
      </pc:sldChg>
      <pc:sldChg chg="del">
        <pc:chgData name="Lena Gschossmann" userId="bfd8fa5b3c2be1bd" providerId="LiveId" clId="{D4C4542F-1DA7-4F8A-9783-933C3C83297E}" dt="2024-07-01T08:58:44.497" v="0" actId="47"/>
        <pc:sldMkLst>
          <pc:docMk/>
          <pc:sldMk cId="1828065030" sldId="266"/>
        </pc:sldMkLst>
      </pc:sldChg>
      <pc:sldChg chg="delSp modSp add del mod">
        <pc:chgData name="Lena Gschossmann" userId="bfd8fa5b3c2be1bd" providerId="LiveId" clId="{D4C4542F-1DA7-4F8A-9783-933C3C83297E}" dt="2024-07-01T08:59:44.800" v="16" actId="47"/>
        <pc:sldMkLst>
          <pc:docMk/>
          <pc:sldMk cId="42625087" sldId="268"/>
        </pc:sldMkLst>
        <pc:spChg chg="mod">
          <ac:chgData name="Lena Gschossmann" userId="bfd8fa5b3c2be1bd" providerId="LiveId" clId="{D4C4542F-1DA7-4F8A-9783-933C3C83297E}" dt="2024-07-01T08:59:42.702" v="15" actId="20577"/>
          <ac:spMkLst>
            <pc:docMk/>
            <pc:sldMk cId="42625087" sldId="268"/>
            <ac:spMk id="4" creationId="{6BFAE7B6-A918-8881-29C4-A1ABD43EA5FC}"/>
          </ac:spMkLst>
        </pc:spChg>
        <pc:spChg chg="del">
          <ac:chgData name="Lena Gschossmann" userId="bfd8fa5b3c2be1bd" providerId="LiveId" clId="{D4C4542F-1DA7-4F8A-9783-933C3C83297E}" dt="2024-07-01T08:59:08.797" v="2" actId="478"/>
          <ac:spMkLst>
            <pc:docMk/>
            <pc:sldMk cId="42625087" sldId="268"/>
            <ac:spMk id="8" creationId="{E780E44D-9987-F2E8-1A90-63327BD9E2DA}"/>
          </ac:spMkLst>
        </pc:spChg>
        <pc:spChg chg="mod">
          <ac:chgData name="Lena Gschossmann" userId="bfd8fa5b3c2be1bd" providerId="LiveId" clId="{D4C4542F-1DA7-4F8A-9783-933C3C83297E}" dt="2024-07-01T08:59:28.717" v="13" actId="20577"/>
          <ac:spMkLst>
            <pc:docMk/>
            <pc:sldMk cId="42625087" sldId="268"/>
            <ac:spMk id="12" creationId="{00000000-0000-0000-0000-000000000000}"/>
          </ac:spMkLst>
        </pc:spChg>
        <pc:graphicFrameChg chg="del">
          <ac:chgData name="Lena Gschossmann" userId="bfd8fa5b3c2be1bd" providerId="LiveId" clId="{D4C4542F-1DA7-4F8A-9783-933C3C83297E}" dt="2024-07-01T08:59:08.797" v="2" actId="478"/>
          <ac:graphicFrameMkLst>
            <pc:docMk/>
            <pc:sldMk cId="42625087" sldId="268"/>
            <ac:graphicFrameMk id="6" creationId="{A4109FF9-A427-B3BC-D5E0-FDFCFBFF8D9D}"/>
          </ac:graphicFrameMkLst>
        </pc:graphicFrameChg>
      </pc:sldChg>
      <pc:sldMasterChg chg="delSldLayout">
        <pc:chgData name="Lena Gschossmann" userId="bfd8fa5b3c2be1bd" providerId="LiveId" clId="{D4C4542F-1DA7-4F8A-9783-933C3C83297E}" dt="2024-07-01T08:58:44.497" v="0" actId="47"/>
        <pc:sldMasterMkLst>
          <pc:docMk/>
          <pc:sldMasterMk cId="0" sldId="2147483648"/>
        </pc:sldMasterMkLst>
        <pc:sldLayoutChg chg="del">
          <pc:chgData name="Lena Gschossmann" userId="bfd8fa5b3c2be1bd" providerId="LiveId" clId="{D4C4542F-1DA7-4F8A-9783-933C3C83297E}" dt="2024-07-01T08:58:44.497" v="0" actId="4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Lena Gschossmann" userId="bfd8fa5b3c2be1bd" providerId="LiveId" clId="{14CE2944-8739-4012-B97C-9A9A8C8E675E}"/>
    <pc:docChg chg="undo redo custSel addSld delSld modSld sldOrd">
      <pc:chgData name="Lena Gschossmann" userId="bfd8fa5b3c2be1bd" providerId="LiveId" clId="{14CE2944-8739-4012-B97C-9A9A8C8E675E}" dt="2024-07-01T08:57:29.498" v="3989" actId="5793"/>
      <pc:docMkLst>
        <pc:docMk/>
      </pc:docMkLst>
      <pc:sldChg chg="del">
        <pc:chgData name="Lena Gschossmann" userId="bfd8fa5b3c2be1bd" providerId="LiveId" clId="{14CE2944-8739-4012-B97C-9A9A8C8E675E}" dt="2024-07-01T06:17:11.971" v="0" actId="47"/>
        <pc:sldMkLst>
          <pc:docMk/>
          <pc:sldMk cId="0" sldId="256"/>
        </pc:sldMkLst>
      </pc:sldChg>
      <pc:sldChg chg="delSp modSp mod">
        <pc:chgData name="Lena Gschossmann" userId="bfd8fa5b3c2be1bd" providerId="LiveId" clId="{14CE2944-8739-4012-B97C-9A9A8C8E675E}" dt="2024-07-01T06:35:15.321" v="395" actId="478"/>
        <pc:sldMkLst>
          <pc:docMk/>
          <pc:sldMk cId="0" sldId="257"/>
        </pc:sldMkLst>
        <pc:spChg chg="mod">
          <ac:chgData name="Lena Gschossmann" userId="bfd8fa5b3c2be1bd" providerId="LiveId" clId="{14CE2944-8739-4012-B97C-9A9A8C8E675E}" dt="2024-07-01T06:19:14.015" v="115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6:17:35.059" v="23" actId="20577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Lena Gschossmann" userId="bfd8fa5b3c2be1bd" providerId="LiveId" clId="{14CE2944-8739-4012-B97C-9A9A8C8E675E}" dt="2024-07-01T06:35:15.321" v="395" actId="478"/>
          <ac:spMkLst>
            <pc:docMk/>
            <pc:sldMk cId="0" sldId="257"/>
            <ac:spMk id="5" creationId="{00000000-0000-0000-0000-000000000000}"/>
          </ac:spMkLst>
        </pc:spChg>
      </pc:sldChg>
      <pc:sldChg chg="addSp delSp modSp mod ord modNotesTx">
        <pc:chgData name="Lena Gschossmann" userId="bfd8fa5b3c2be1bd" providerId="LiveId" clId="{14CE2944-8739-4012-B97C-9A9A8C8E675E}" dt="2024-07-01T08:31:48.366" v="3427" actId="14100"/>
        <pc:sldMkLst>
          <pc:docMk/>
          <pc:sldMk cId="0" sldId="258"/>
        </pc:sldMkLst>
        <pc:spChg chg="add del mod">
          <ac:chgData name="Lena Gschossmann" userId="bfd8fa5b3c2be1bd" providerId="LiveId" clId="{14CE2944-8739-4012-B97C-9A9A8C8E675E}" dt="2024-07-01T06:37:54.246" v="535" actId="478"/>
          <ac:spMkLst>
            <pc:docMk/>
            <pc:sldMk cId="0" sldId="258"/>
            <ac:spMk id="2" creationId="{A0D434E2-1C78-E26D-A42F-83481D3A44B4}"/>
          </ac:spMkLst>
        </pc:spChg>
        <pc:spChg chg="add mod">
          <ac:chgData name="Lena Gschossmann" userId="bfd8fa5b3c2be1bd" providerId="LiveId" clId="{14CE2944-8739-4012-B97C-9A9A8C8E675E}" dt="2024-07-01T08:31:39.996" v="3425" actId="14100"/>
          <ac:spMkLst>
            <pc:docMk/>
            <pc:sldMk cId="0" sldId="258"/>
            <ac:spMk id="3" creationId="{E9F41318-D681-549A-A6B0-4ED6D50BBDF3}"/>
          </ac:spMkLst>
        </pc:spChg>
        <pc:spChg chg="mod">
          <ac:chgData name="Lena Gschossmann" userId="bfd8fa5b3c2be1bd" providerId="LiveId" clId="{14CE2944-8739-4012-B97C-9A9A8C8E675E}" dt="2024-07-01T06:35:08.688" v="394" actId="20577"/>
          <ac:spMkLst>
            <pc:docMk/>
            <pc:sldMk cId="0" sldId="258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8:31:48.366" v="3427" actId="14100"/>
          <ac:spMkLst>
            <pc:docMk/>
            <pc:sldMk cId="0" sldId="258"/>
            <ac:spMk id="22" creationId="{00000000-0000-0000-0000-000000000000}"/>
          </ac:spMkLst>
        </pc:spChg>
      </pc:sldChg>
      <pc:sldChg chg="addSp delSp modSp add del mod ord modNotesTx">
        <pc:chgData name="Lena Gschossmann" userId="bfd8fa5b3c2be1bd" providerId="LiveId" clId="{14CE2944-8739-4012-B97C-9A9A8C8E675E}" dt="2024-07-01T07:42:42.410" v="2067" actId="47"/>
        <pc:sldMkLst>
          <pc:docMk/>
          <pc:sldMk cId="2394583739" sldId="259"/>
        </pc:sldMkLst>
        <pc:spChg chg="add mod">
          <ac:chgData name="Lena Gschossmann" userId="bfd8fa5b3c2be1bd" providerId="LiveId" clId="{14CE2944-8739-4012-B97C-9A9A8C8E675E}" dt="2024-07-01T07:08:28.098" v="1953" actId="1076"/>
          <ac:spMkLst>
            <pc:docMk/>
            <pc:sldMk cId="2394583739" sldId="259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6:53:48.221" v="1409" actId="404"/>
          <ac:spMkLst>
            <pc:docMk/>
            <pc:sldMk cId="2394583739" sldId="259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08:16.422" v="1952" actId="20577"/>
          <ac:spMkLst>
            <pc:docMk/>
            <pc:sldMk cId="2394583739" sldId="259"/>
            <ac:spMk id="22" creationId="{00000000-0000-0000-0000-000000000000}"/>
          </ac:spMkLst>
        </pc:spChg>
        <pc:picChg chg="add del">
          <ac:chgData name="Lena Gschossmann" userId="bfd8fa5b3c2be1bd" providerId="LiveId" clId="{14CE2944-8739-4012-B97C-9A9A8C8E675E}" dt="2024-07-01T06:49:20.486" v="1336" actId="478"/>
          <ac:picMkLst>
            <pc:docMk/>
            <pc:sldMk cId="2394583739" sldId="259"/>
            <ac:picMk id="2" creationId="{F7FE2573-ACC7-D7D2-CED1-56552E835751}"/>
          </ac:picMkLst>
        </pc:picChg>
        <pc:picChg chg="add del mod">
          <ac:chgData name="Lena Gschossmann" userId="bfd8fa5b3c2be1bd" providerId="LiveId" clId="{14CE2944-8739-4012-B97C-9A9A8C8E675E}" dt="2024-07-01T06:49:28.594" v="1339" actId="478"/>
          <ac:picMkLst>
            <pc:docMk/>
            <pc:sldMk cId="2394583739" sldId="259"/>
            <ac:picMk id="3" creationId="{9CE993EF-83FA-050B-AD42-683ABCE772CA}"/>
          </ac:picMkLst>
        </pc:picChg>
        <pc:picChg chg="add del mod">
          <ac:chgData name="Lena Gschossmann" userId="bfd8fa5b3c2be1bd" providerId="LiveId" clId="{14CE2944-8739-4012-B97C-9A9A8C8E675E}" dt="2024-07-01T06:53:19.191" v="1362" actId="478"/>
          <ac:picMkLst>
            <pc:docMk/>
            <pc:sldMk cId="2394583739" sldId="259"/>
            <ac:picMk id="5" creationId="{EEF945A9-4ACD-EBD1-877E-F5F00FBF44F2}"/>
          </ac:picMkLst>
        </pc:picChg>
        <pc:picChg chg="add mod">
          <ac:chgData name="Lena Gschossmann" userId="bfd8fa5b3c2be1bd" providerId="LiveId" clId="{14CE2944-8739-4012-B97C-9A9A8C8E675E}" dt="2024-07-01T07:04:39.530" v="1900" actId="1076"/>
          <ac:picMkLst>
            <pc:docMk/>
            <pc:sldMk cId="2394583739" sldId="259"/>
            <ac:picMk id="8" creationId="{35A161B6-2E75-24CC-6C7E-D0AC0BA6AC1D}"/>
          </ac:picMkLst>
        </pc:picChg>
        <pc:picChg chg="add del mod">
          <ac:chgData name="Lena Gschossmann" userId="bfd8fa5b3c2be1bd" providerId="LiveId" clId="{14CE2944-8739-4012-B97C-9A9A8C8E675E}" dt="2024-07-01T07:04:49.285" v="1903" actId="478"/>
          <ac:picMkLst>
            <pc:docMk/>
            <pc:sldMk cId="2394583739" sldId="259"/>
            <ac:picMk id="10" creationId="{2328722A-88D6-3CEA-2857-FA501BA23F6E}"/>
          </ac:picMkLst>
        </pc:picChg>
        <pc:picChg chg="add del mod">
          <ac:chgData name="Lena Gschossmann" userId="bfd8fa5b3c2be1bd" providerId="LiveId" clId="{14CE2944-8739-4012-B97C-9A9A8C8E675E}" dt="2024-07-01T07:04:49.786" v="1904" actId="478"/>
          <ac:picMkLst>
            <pc:docMk/>
            <pc:sldMk cId="2394583739" sldId="259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8:55.675" v="1961" actId="47"/>
        <pc:sldMkLst>
          <pc:docMk/>
          <pc:sldMk cId="529010972" sldId="260"/>
        </pc:sldMkLst>
        <pc:spChg chg="mod">
          <ac:chgData name="Lena Gschossmann" userId="bfd8fa5b3c2be1bd" providerId="LiveId" clId="{14CE2944-8739-4012-B97C-9A9A8C8E675E}" dt="2024-07-01T07:04:58.394" v="1906" actId="20577"/>
          <ac:spMkLst>
            <pc:docMk/>
            <pc:sldMk cId="529010972" sldId="260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4:59.164" v="1907" actId="478"/>
          <ac:picMkLst>
            <pc:docMk/>
            <pc:sldMk cId="529010972" sldId="260"/>
            <ac:picMk id="8" creationId="{35A161B6-2E75-24CC-6C7E-D0AC0BA6AC1D}"/>
          </ac:picMkLst>
        </pc:picChg>
        <pc:picChg chg="del mod">
          <ac:chgData name="Lena Gschossmann" userId="bfd8fa5b3c2be1bd" providerId="LiveId" clId="{14CE2944-8739-4012-B97C-9A9A8C8E675E}" dt="2024-07-01T07:08:36.815" v="1955" actId="21"/>
          <ac:picMkLst>
            <pc:docMk/>
            <pc:sldMk cId="529010972" sldId="260"/>
            <ac:picMk id="10" creationId="{2328722A-88D6-3CEA-2857-FA501BA23F6E}"/>
          </ac:picMkLst>
        </pc:picChg>
        <pc:picChg chg="del">
          <ac:chgData name="Lena Gschossmann" userId="bfd8fa5b3c2be1bd" providerId="LiveId" clId="{14CE2944-8739-4012-B97C-9A9A8C8E675E}" dt="2024-07-01T07:05:00.516" v="1908" actId="478"/>
          <ac:picMkLst>
            <pc:docMk/>
            <pc:sldMk cId="529010972" sldId="260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9:17.512" v="1969" actId="47"/>
        <pc:sldMkLst>
          <pc:docMk/>
          <pc:sldMk cId="3525194969" sldId="261"/>
        </pc:sldMkLst>
        <pc:picChg chg="del">
          <ac:chgData name="Lena Gschossmann" userId="bfd8fa5b3c2be1bd" providerId="LiveId" clId="{14CE2944-8739-4012-B97C-9A9A8C8E675E}" dt="2024-07-01T07:05:26.996" v="1916" actId="478"/>
          <ac:picMkLst>
            <pc:docMk/>
            <pc:sldMk cId="3525194969" sldId="261"/>
            <ac:picMk id="8" creationId="{35A161B6-2E75-24CC-6C7E-D0AC0BA6AC1D}"/>
          </ac:picMkLst>
        </pc:picChg>
        <pc:picChg chg="del">
          <ac:chgData name="Lena Gschossmann" userId="bfd8fa5b3c2be1bd" providerId="LiveId" clId="{14CE2944-8739-4012-B97C-9A9A8C8E675E}" dt="2024-07-01T07:05:29.968" v="1918" actId="478"/>
          <ac:picMkLst>
            <pc:docMk/>
            <pc:sldMk cId="3525194969" sldId="261"/>
            <ac:picMk id="10" creationId="{2328722A-88D6-3CEA-2857-FA501BA23F6E}"/>
          </ac:picMkLst>
        </pc:picChg>
        <pc:picChg chg="del mod">
          <ac:chgData name="Lena Gschossmann" userId="bfd8fa5b3c2be1bd" providerId="LiveId" clId="{14CE2944-8739-4012-B97C-9A9A8C8E675E}" dt="2024-07-01T07:09:02.307" v="1964" actId="21"/>
          <ac:picMkLst>
            <pc:docMk/>
            <pc:sldMk cId="3525194969" sldId="261"/>
            <ac:picMk id="13" creationId="{D9EAFD40-F4CB-56DB-7F85-9734B6984244}"/>
          </ac:picMkLst>
        </pc:picChg>
      </pc:sldChg>
      <pc:sldChg chg="addSp 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2117777170" sldId="262"/>
        </pc:sldMkLst>
        <pc:spChg chg="mod">
          <ac:chgData name="Lena Gschossmann" userId="bfd8fa5b3c2be1bd" providerId="LiveId" clId="{14CE2944-8739-4012-B97C-9A9A8C8E675E}" dt="2024-07-01T07:08:53.796" v="1960" actId="20577"/>
          <ac:spMkLst>
            <pc:docMk/>
            <pc:sldMk cId="2117777170" sldId="262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8:38.666" v="1956" actId="478"/>
          <ac:picMkLst>
            <pc:docMk/>
            <pc:sldMk cId="2117777170" sldId="262"/>
            <ac:picMk id="8" creationId="{35A161B6-2E75-24CC-6C7E-D0AC0BA6AC1D}"/>
          </ac:picMkLst>
        </pc:picChg>
        <pc:picChg chg="add mod">
          <ac:chgData name="Lena Gschossmann" userId="bfd8fa5b3c2be1bd" providerId="LiveId" clId="{14CE2944-8739-4012-B97C-9A9A8C8E675E}" dt="2024-07-01T07:08:39.016" v="1957"/>
          <ac:picMkLst>
            <pc:docMk/>
            <pc:sldMk cId="2117777170" sldId="262"/>
            <ac:picMk id="10" creationId="{2328722A-88D6-3CEA-2857-FA501BA23F6E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7:49:54.424" v="2413" actId="20577"/>
        <pc:sldMkLst>
          <pc:docMk/>
          <pc:sldMk cId="2897482307" sldId="263"/>
        </pc:sldMkLst>
        <pc:spChg chg="del mod">
          <ac:chgData name="Lena Gschossmann" userId="bfd8fa5b3c2be1bd" providerId="LiveId" clId="{14CE2944-8739-4012-B97C-9A9A8C8E675E}" dt="2024-07-01T07:47:07.896" v="2268" actId="478"/>
          <ac:spMkLst>
            <pc:docMk/>
            <pc:sldMk cId="2897482307" sldId="263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7:49:47.562" v="2412" actId="20577"/>
          <ac:spMkLst>
            <pc:docMk/>
            <pc:sldMk cId="2897482307" sldId="263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49:54.424" v="2413" actId="20577"/>
          <ac:spMkLst>
            <pc:docMk/>
            <pc:sldMk cId="2897482307" sldId="263"/>
            <ac:spMk id="22" creationId="{00000000-0000-0000-0000-000000000000}"/>
          </ac:spMkLst>
        </pc:spChg>
        <pc:picChg chg="add mod">
          <ac:chgData name="Lena Gschossmann" userId="bfd8fa5b3c2be1bd" providerId="LiveId" clId="{14CE2944-8739-4012-B97C-9A9A8C8E675E}" dt="2024-07-01T07:42:28.405" v="2063" actId="1076"/>
          <ac:picMkLst>
            <pc:docMk/>
            <pc:sldMk cId="2897482307" sldId="263"/>
            <ac:picMk id="2" creationId="{13FF1A97-0C90-0282-8092-57F3DABA4533}"/>
          </ac:picMkLst>
        </pc:picChg>
        <pc:picChg chg="add mod">
          <ac:chgData name="Lena Gschossmann" userId="bfd8fa5b3c2be1bd" providerId="LiveId" clId="{14CE2944-8739-4012-B97C-9A9A8C8E675E}" dt="2024-07-01T07:42:36.975" v="2066" actId="1076"/>
          <ac:picMkLst>
            <pc:docMk/>
            <pc:sldMk cId="2897482307" sldId="263"/>
            <ac:picMk id="3" creationId="{D81BBFF8-2AAF-D560-A26B-07CF303A2D18}"/>
          </ac:picMkLst>
        </pc:picChg>
        <pc:picChg chg="del">
          <ac:chgData name="Lena Gschossmann" userId="bfd8fa5b3c2be1bd" providerId="LiveId" clId="{14CE2944-8739-4012-B97C-9A9A8C8E675E}" dt="2024-07-01T07:09:00.275" v="1963" actId="478"/>
          <ac:picMkLst>
            <pc:docMk/>
            <pc:sldMk cId="2897482307" sldId="263"/>
            <ac:picMk id="10" creationId="{2328722A-88D6-3CEA-2857-FA501BA23F6E}"/>
          </ac:picMkLst>
        </pc:picChg>
        <pc:picChg chg="add mod">
          <ac:chgData name="Lena Gschossmann" userId="bfd8fa5b3c2be1bd" providerId="LiveId" clId="{14CE2944-8739-4012-B97C-9A9A8C8E675E}" dt="2024-07-01T07:42:30.746" v="2064" actId="1076"/>
          <ac:picMkLst>
            <pc:docMk/>
            <pc:sldMk cId="2897482307" sldId="263"/>
            <ac:picMk id="13" creationId="{D9EAFD40-F4CB-56DB-7F85-9734B6984244}"/>
          </ac:picMkLst>
        </pc:picChg>
      </pc:sldChg>
      <pc:sldChg chg="addSp delSp modSp add mod">
        <pc:chgData name="Lena Gschossmann" userId="bfd8fa5b3c2be1bd" providerId="LiveId" clId="{14CE2944-8739-4012-B97C-9A9A8C8E675E}" dt="2024-07-01T08:20:20.931" v="2694" actId="20577"/>
        <pc:sldMkLst>
          <pc:docMk/>
          <pc:sldMk cId="884598687" sldId="264"/>
        </pc:sldMkLst>
        <pc:spChg chg="add mod">
          <ac:chgData name="Lena Gschossmann" userId="bfd8fa5b3c2be1bd" providerId="LiveId" clId="{14CE2944-8739-4012-B97C-9A9A8C8E675E}" dt="2024-07-01T08:16:40.816" v="2571" actId="14100"/>
          <ac:spMkLst>
            <pc:docMk/>
            <pc:sldMk cId="884598687" sldId="264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7:48:38.817" v="2378" actId="478"/>
          <ac:spMkLst>
            <pc:docMk/>
            <pc:sldMk cId="884598687" sldId="264"/>
            <ac:spMk id="6" creationId="{115CB891-4DA4-F54E-7CC7-1D9144FC9278}"/>
          </ac:spMkLst>
        </pc:spChg>
        <pc:spChg chg="add mod">
          <ac:chgData name="Lena Gschossmann" userId="bfd8fa5b3c2be1bd" providerId="LiveId" clId="{14CE2944-8739-4012-B97C-9A9A8C8E675E}" dt="2024-07-01T08:20:20.931" v="2694" actId="20577"/>
          <ac:spMkLst>
            <pc:docMk/>
            <pc:sldMk cId="884598687" sldId="264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19:08.636" v="2638" actId="20577"/>
          <ac:spMkLst>
            <pc:docMk/>
            <pc:sldMk cId="884598687" sldId="264"/>
            <ac:spMk id="12" creationId="{00000000-0000-0000-0000-000000000000}"/>
          </ac:spMkLst>
        </pc:spChg>
        <pc:spChg chg="del">
          <ac:chgData name="Lena Gschossmann" userId="bfd8fa5b3c2be1bd" providerId="LiveId" clId="{14CE2944-8739-4012-B97C-9A9A8C8E675E}" dt="2024-07-01T07:48:33.064" v="2375" actId="478"/>
          <ac:spMkLst>
            <pc:docMk/>
            <pc:sldMk cId="884598687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8:34.409" v="2376" actId="478"/>
          <ac:picMkLst>
            <pc:docMk/>
            <pc:sldMk cId="884598687" sldId="264"/>
            <ac:picMk id="2" creationId="{13FF1A97-0C90-0282-8092-57F3DABA4533}"/>
          </ac:picMkLst>
        </pc:picChg>
        <pc:picChg chg="del">
          <ac:chgData name="Lena Gschossmann" userId="bfd8fa5b3c2be1bd" providerId="LiveId" clId="{14CE2944-8739-4012-B97C-9A9A8C8E675E}" dt="2024-07-01T07:48:35.671" v="2377" actId="478"/>
          <ac:picMkLst>
            <pc:docMk/>
            <pc:sldMk cId="884598687" sldId="264"/>
            <ac:picMk id="3" creationId="{D81BBFF8-2AAF-D560-A26B-07CF303A2D18}"/>
          </ac:picMkLst>
        </pc:picChg>
        <pc:picChg chg="add mod">
          <ac:chgData name="Lena Gschossmann" userId="bfd8fa5b3c2be1bd" providerId="LiveId" clId="{14CE2944-8739-4012-B97C-9A9A8C8E675E}" dt="2024-07-01T08:17:20.476" v="2602" actId="1035"/>
          <ac:picMkLst>
            <pc:docMk/>
            <pc:sldMk cId="884598687" sldId="264"/>
            <ac:picMk id="7" creationId="{82E8938C-F42E-6118-2EE9-20D604E65EB7}"/>
          </ac:picMkLst>
        </pc:picChg>
        <pc:picChg chg="add mod">
          <ac:chgData name="Lena Gschossmann" userId="bfd8fa5b3c2be1bd" providerId="LiveId" clId="{14CE2944-8739-4012-B97C-9A9A8C8E675E}" dt="2024-07-01T08:19:21.636" v="2665" actId="1037"/>
          <ac:picMkLst>
            <pc:docMk/>
            <pc:sldMk cId="884598687" sldId="264"/>
            <ac:picMk id="10" creationId="{6A606AB4-2E63-C44A-1CE7-BE21880A7B2B}"/>
          </ac:picMkLst>
        </pc:picChg>
        <pc:picChg chg="del mod">
          <ac:chgData name="Lena Gschossmann" userId="bfd8fa5b3c2be1bd" providerId="LiveId" clId="{14CE2944-8739-4012-B97C-9A9A8C8E675E}" dt="2024-07-01T07:50:07.418" v="2414" actId="478"/>
          <ac:picMkLst>
            <pc:docMk/>
            <pc:sldMk cId="884598687" sldId="264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3458078321" sldId="264"/>
        </pc:sldMkLst>
        <pc:spChg chg="mod">
          <ac:chgData name="Lena Gschossmann" userId="bfd8fa5b3c2be1bd" providerId="LiveId" clId="{14CE2944-8739-4012-B97C-9A9A8C8E675E}" dt="2024-07-01T07:41:59.646" v="2059" actId="20577"/>
          <ac:spMkLst>
            <pc:docMk/>
            <pc:sldMk cId="3458078321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1:55.048" v="2057" actId="478"/>
          <ac:picMkLst>
            <pc:docMk/>
            <pc:sldMk cId="3458078321" sldId="264"/>
            <ac:picMk id="8" creationId="{35A161B6-2E75-24CC-6C7E-D0AC0BA6AC1D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8:33:51.537" v="3457" actId="20577"/>
        <pc:sldMkLst>
          <pc:docMk/>
          <pc:sldMk cId="4063997827" sldId="265"/>
        </pc:sldMkLst>
        <pc:spChg chg="mod">
          <ac:chgData name="Lena Gschossmann" userId="bfd8fa5b3c2be1bd" providerId="LiveId" clId="{14CE2944-8739-4012-B97C-9A9A8C8E675E}" dt="2024-07-01T08:26:02.170" v="3077" actId="6549"/>
          <ac:spMkLst>
            <pc:docMk/>
            <pc:sldMk cId="4063997827" sldId="265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8:23:28.696" v="2825" actId="478"/>
          <ac:spMkLst>
            <pc:docMk/>
            <pc:sldMk cId="4063997827" sldId="265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21:31.716" v="2714" actId="20577"/>
          <ac:spMkLst>
            <pc:docMk/>
            <pc:sldMk cId="4063997827" sldId="265"/>
            <ac:spMk id="12" creationId="{00000000-0000-0000-0000-000000000000}"/>
          </ac:spMkLst>
        </pc:spChg>
        <pc:picChg chg="add del mod">
          <ac:chgData name="Lena Gschossmann" userId="bfd8fa5b3c2be1bd" providerId="LiveId" clId="{14CE2944-8739-4012-B97C-9A9A8C8E675E}" dt="2024-07-01T08:20:57.496" v="2699" actId="478"/>
          <ac:picMkLst>
            <pc:docMk/>
            <pc:sldMk cId="4063997827" sldId="265"/>
            <ac:picMk id="3" creationId="{8368FFC0-A233-E396-3191-1B497A04D12F}"/>
          </ac:picMkLst>
        </pc:picChg>
        <pc:picChg chg="add mod">
          <ac:chgData name="Lena Gschossmann" userId="bfd8fa5b3c2be1bd" providerId="LiveId" clId="{14CE2944-8739-4012-B97C-9A9A8C8E675E}" dt="2024-07-01T08:21:30.076" v="2713" actId="1076"/>
          <ac:picMkLst>
            <pc:docMk/>
            <pc:sldMk cId="4063997827" sldId="265"/>
            <ac:picMk id="6" creationId="{5FA97546-8787-4C9F-E77F-ECD5C8EB2CA4}"/>
          </ac:picMkLst>
        </pc:picChg>
        <pc:picChg chg="del">
          <ac:chgData name="Lena Gschossmann" userId="bfd8fa5b3c2be1bd" providerId="LiveId" clId="{14CE2944-8739-4012-B97C-9A9A8C8E675E}" dt="2024-07-01T08:23:25.546" v="2824" actId="478"/>
          <ac:picMkLst>
            <pc:docMk/>
            <pc:sldMk cId="4063997827" sldId="265"/>
            <ac:picMk id="7" creationId="{82E8938C-F42E-6118-2EE9-20D604E65EB7}"/>
          </ac:picMkLst>
        </pc:picChg>
      </pc:sldChg>
      <pc:sldChg chg="delSp modSp add mod modNotesTx">
        <pc:chgData name="Lena Gschossmann" userId="bfd8fa5b3c2be1bd" providerId="LiveId" clId="{14CE2944-8739-4012-B97C-9A9A8C8E675E}" dt="2024-07-01T08:41:52.597" v="3777" actId="20577"/>
        <pc:sldMkLst>
          <pc:docMk/>
          <pc:sldMk cId="1828065030" sldId="266"/>
        </pc:sldMkLst>
        <pc:spChg chg="mod">
          <ac:chgData name="Lena Gschossmann" userId="bfd8fa5b3c2be1bd" providerId="LiveId" clId="{14CE2944-8739-4012-B97C-9A9A8C8E675E}" dt="2024-07-01T08:41:52.597" v="3777" actId="20577"/>
          <ac:spMkLst>
            <pc:docMk/>
            <pc:sldMk cId="1828065030" sldId="266"/>
            <ac:spMk id="4" creationId="{6BFAE7B6-A918-8881-29C4-A1ABD43EA5FC}"/>
          </ac:spMkLst>
        </pc:spChg>
        <pc:spChg chg="mod">
          <ac:chgData name="Lena Gschossmann" userId="bfd8fa5b3c2be1bd" providerId="LiveId" clId="{14CE2944-8739-4012-B97C-9A9A8C8E675E}" dt="2024-07-01T08:32:15.516" v="3456" actId="6549"/>
          <ac:spMkLst>
            <pc:docMk/>
            <pc:sldMk cId="1828065030" sldId="266"/>
            <ac:spMk id="1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8:32:06.486" v="3429" actId="478"/>
          <ac:picMkLst>
            <pc:docMk/>
            <pc:sldMk cId="1828065030" sldId="266"/>
            <ac:picMk id="6" creationId="{5FA97546-8787-4C9F-E77F-ECD5C8EB2CA4}"/>
          </ac:picMkLst>
        </pc:picChg>
      </pc:sldChg>
      <pc:sldChg chg="addSp delSp modSp add mod">
        <pc:chgData name="Lena Gschossmann" userId="bfd8fa5b3c2be1bd" providerId="LiveId" clId="{14CE2944-8739-4012-B97C-9A9A8C8E675E}" dt="2024-07-01T08:57:29.498" v="3989" actId="5793"/>
        <pc:sldMkLst>
          <pc:docMk/>
          <pc:sldMk cId="3264522944" sldId="267"/>
        </pc:sldMkLst>
        <pc:spChg chg="mod">
          <ac:chgData name="Lena Gschossmann" userId="bfd8fa5b3c2be1bd" providerId="LiveId" clId="{14CE2944-8739-4012-B97C-9A9A8C8E675E}" dt="2024-07-01T08:57:29.498" v="3989" actId="5793"/>
          <ac:spMkLst>
            <pc:docMk/>
            <pc:sldMk cId="3264522944" sldId="267"/>
            <ac:spMk id="4" creationId="{6BFAE7B6-A918-8881-29C4-A1ABD43EA5FC}"/>
          </ac:spMkLst>
        </pc:spChg>
        <pc:spChg chg="add del">
          <ac:chgData name="Lena Gschossmann" userId="bfd8fa5b3c2be1bd" providerId="LiveId" clId="{14CE2944-8739-4012-B97C-9A9A8C8E675E}" dt="2024-07-01T08:56:00.287" v="3941" actId="478"/>
          <ac:spMkLst>
            <pc:docMk/>
            <pc:sldMk cId="3264522944" sldId="267"/>
            <ac:spMk id="7" creationId="{CEBE853C-F078-49F8-109F-9921A133B212}"/>
          </ac:spMkLst>
        </pc:spChg>
        <pc:spChg chg="add mod">
          <ac:chgData name="Lena Gschossmann" userId="bfd8fa5b3c2be1bd" providerId="LiveId" clId="{14CE2944-8739-4012-B97C-9A9A8C8E675E}" dt="2024-07-01T08:56:44.308" v="3950" actId="14100"/>
          <ac:spMkLst>
            <pc:docMk/>
            <pc:sldMk cId="3264522944" sldId="267"/>
            <ac:spMk id="8" creationId="{E780E44D-9987-F2E8-1A90-63327BD9E2DA}"/>
          </ac:spMkLst>
        </pc:spChg>
        <pc:spChg chg="mod">
          <ac:chgData name="Lena Gschossmann" userId="bfd8fa5b3c2be1bd" providerId="LiveId" clId="{14CE2944-8739-4012-B97C-9A9A8C8E675E}" dt="2024-07-01T08:43:07.627" v="3786" actId="20577"/>
          <ac:spMkLst>
            <pc:docMk/>
            <pc:sldMk cId="3264522944" sldId="267"/>
            <ac:spMk id="12" creationId="{00000000-0000-0000-0000-000000000000}"/>
          </ac:spMkLst>
        </pc:spChg>
        <pc:graphicFrameChg chg="add del">
          <ac:chgData name="Lena Gschossmann" userId="bfd8fa5b3c2be1bd" providerId="LiveId" clId="{14CE2944-8739-4012-B97C-9A9A8C8E675E}" dt="2024-07-01T08:51:46.286" v="3926" actId="478"/>
          <ac:graphicFrameMkLst>
            <pc:docMk/>
            <pc:sldMk cId="3264522944" sldId="267"/>
            <ac:graphicFrameMk id="2" creationId="{5ED36D96-5B81-7D98-A47A-5ACCCBAD1E7C}"/>
          </ac:graphicFrameMkLst>
        </pc:graphicFrameChg>
        <pc:graphicFrameChg chg="add del">
          <ac:chgData name="Lena Gschossmann" userId="bfd8fa5b3c2be1bd" providerId="LiveId" clId="{14CE2944-8739-4012-B97C-9A9A8C8E675E}" dt="2024-07-01T08:52:10.687" v="3928" actId="478"/>
          <ac:graphicFrameMkLst>
            <pc:docMk/>
            <pc:sldMk cId="3264522944" sldId="267"/>
            <ac:graphicFrameMk id="3" creationId="{86C31947-E141-2529-FC07-789890A4849C}"/>
          </ac:graphicFrameMkLst>
        </pc:graphicFrameChg>
        <pc:graphicFrameChg chg="add del mod">
          <ac:chgData name="Lena Gschossmann" userId="bfd8fa5b3c2be1bd" providerId="LiveId" clId="{14CE2944-8739-4012-B97C-9A9A8C8E675E}" dt="2024-07-01T08:53:32.257" v="3931" actId="478"/>
          <ac:graphicFrameMkLst>
            <pc:docMk/>
            <pc:sldMk cId="3264522944" sldId="267"/>
            <ac:graphicFrameMk id="5" creationId="{E2FFFAD7-EF93-7286-ACB4-DBD9A49EE033}"/>
          </ac:graphicFrameMkLst>
        </pc:graphicFrameChg>
        <pc:graphicFrameChg chg="add mod">
          <ac:chgData name="Lena Gschossmann" userId="bfd8fa5b3c2be1bd" providerId="LiveId" clId="{14CE2944-8739-4012-B97C-9A9A8C8E675E}" dt="2024-07-01T08:57:03.003" v="3951" actId="14100"/>
          <ac:graphicFrameMkLst>
            <pc:docMk/>
            <pc:sldMk cId="3264522944" sldId="267"/>
            <ac:graphicFrameMk id="6" creationId="{A4109FF9-A427-B3BC-D5E0-FDFCFBFF8D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381125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1807-82C1-4858-9D6C-BFB2DF91AC9F}" type="datetimeFigureOut">
              <a:rPr lang="LID4096" smtClean="0"/>
              <a:t>07/01/2024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77200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07200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381125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E4A2-089E-45EC-B65B-5E55F4A25B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7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646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 bwMode="auto">
          <a:xfrm>
            <a:off x="-1155699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 bwMode="auto"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5pPr>
          </a:lstStyle>
          <a:p>
            <a:pPr>
              <a:defRPr/>
            </a:pPr>
            <a:r>
              <a:t>“Notable Quote”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 - 3 U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 bwMode="auto"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 bwMode="auto"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 bwMode="auto"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 bwMode="auto"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 bwMode="auto"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Slide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 numCol="2" spcCol="1098550"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, Bullets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 bwMode="auto"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1">
                <a:latin typeface="Helvetica Neue Medium"/>
                <a:ea typeface="Helvetica Neue Medium"/>
                <a:cs typeface="Helvetica Neue Medium"/>
              </a:defRPr>
            </a:lvl1pPr>
          </a:lstStyle>
          <a:p>
            <a:pPr>
              <a:defRPr/>
            </a:pPr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>
              <a:defRPr/>
            </a:pPr>
            <a:r>
              <a:t>Agenda Topics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ig Fa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1075927"/>
            <a:ext cx="21971000" cy="72415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>
              <a:defRPr/>
            </a:pPr>
            <a:r>
              <a:t>100%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marL="0" marR="0" indent="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1pPr>
      <a:lvl2pPr marL="0" marR="0" indent="457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914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3pPr>
      <a:lvl4pPr marL="0" marR="0" indent="1371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18288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5pPr>
      <a:lvl6pPr marL="0" marR="0" indent="22860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6pPr>
      <a:lvl7pPr marL="0" marR="0" indent="2743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7pPr>
      <a:lvl8pPr marL="0" marR="0" indent="3200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8pPr>
      <a:lvl9pPr marL="0" marR="0" indent="3657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9pPr>
    </p:titleStyle>
    <p:bodyStyle>
      <a:lvl1pPr marL="609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1pPr>
      <a:lvl2pPr marL="1219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2pPr>
      <a:lvl3pPr marL="1828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3pPr>
      <a:lvl4pPr marL="2438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4pPr>
      <a:lvl5pPr marL="30480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5pPr>
      <a:lvl6pPr marL="3657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6pPr>
      <a:lvl7pPr marL="4267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7pPr>
      <a:lvl8pPr marL="4876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8pPr>
      <a:lvl9pPr marL="5486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microsoft.com/office/2011/relationships/webextension" Target="../webextensions/webextension1.xml"/><Relationship Id="rId4" Type="http://schemas.openxmlformats.org/officeDocument/2006/relationships/hyperlink" Target="https://github.com/IEECR/Github-Worksh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Module 1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0"/>
            <a:ext cx="22870385" cy="82008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en-GB" sz="4000" b="0"/>
              <a:t>Login to your Github account</a:t>
            </a:r>
            <a:endParaRPr lang="de-DE" sz="4000" b="0"/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Visit: </a:t>
            </a:r>
            <a:r>
              <a:rPr lang="de-DE" sz="4000">
                <a:hlinkClick r:id="rId4"/>
              </a:rPr>
              <a:t>https://github.com/IEECR/Github-Workshop</a:t>
            </a:r>
            <a:endParaRPr lang="de-DE" sz="4000"/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In the repository move to the folder „instructions“ and click on „module_1.txt“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Wingdings" panose="05000000000000000000" pitchFamily="2" charset="2"/>
              <a:buChar char="Ø"/>
              <a:tabLst>
                <a:tab pos="3141663" algn="l"/>
              </a:tabLst>
              <a:defRPr/>
            </a:pPr>
            <a:r>
              <a:rPr lang="de-DE" sz="4000" b="0"/>
              <a:t>Follow the instructions…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000" b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A4109FF9-A427-B3BC-D5E0-FDFCFBFF8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6384383"/>
                  </p:ext>
                </p:extLst>
              </p:nvPr>
            </p:nvGraphicFramePr>
            <p:xfrm>
              <a:off x="16528037" y="8528966"/>
              <a:ext cx="6179564" cy="32543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A4109FF9-A427-B3BC-D5E0-FDFCFBFF8D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28037" y="8528966"/>
                <a:ext cx="6179564" cy="325432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780E44D-9987-F2E8-1A90-63327BD9E2DA}"/>
              </a:ext>
            </a:extLst>
          </p:cNvPr>
          <p:cNvSpPr/>
          <p:nvPr/>
        </p:nvSpPr>
        <p:spPr bwMode="auto">
          <a:xfrm>
            <a:off x="16123921" y="8199120"/>
            <a:ext cx="6583680" cy="3931920"/>
          </a:xfrm>
          <a:prstGeom prst="rect">
            <a:avLst/>
          </a:prstGeom>
          <a:noFill/>
          <a:ln w="254000" cap="flat">
            <a:solidFill>
              <a:srgbClr val="0070C0"/>
            </a:solidFill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4522944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000000"/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DA4B2BC1-0CDD-4090-A0A7-296E1E09A6D4}">
  <we:reference id="wa200001661" version="2.1.0.2" store="en-GB" storeType="OMEX"/>
  <we:alternateReferences>
    <we:reference id="WA200001661" version="2.1.0.2" store="WA200001661" storeType="OMEX"/>
  </we:alternateReferences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44</Words>
  <Application>Microsoft Office PowerPoint</Application>
  <DocSecurity>0</DocSecurity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Helvetica Neue</vt:lpstr>
      <vt:lpstr>Helvetica Neue Medium</vt:lpstr>
      <vt:lpstr>Wingdings</vt:lpstr>
      <vt:lpstr>21_BasicWhite</vt:lpstr>
      <vt:lpstr>Module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Lena Gschossmann</dc:creator>
  <cp:keywords/>
  <dc:description/>
  <cp:lastModifiedBy>Lena Gschossmann</cp:lastModifiedBy>
  <cp:revision>7</cp:revision>
  <dcterms:modified xsi:type="dcterms:W3CDTF">2024-07-01T08:59:45Z</dcterms:modified>
  <cp:category/>
  <dc:identifier/>
  <cp:contentStatus/>
  <dc:language/>
  <cp:version/>
</cp:coreProperties>
</file>