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webextensions/webextension1.xml" ContentType="application/vnd.ms-office.webextension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70" r:id="rId2"/>
    <p:sldId id="271" r:id="rId3"/>
    <p:sldId id="272" r:id="rId4"/>
    <p:sldId id="268" r:id="rId5"/>
    <p:sldId id="273" r:id="rId6"/>
    <p:sldId id="274" r:id="rId7"/>
    <p:sldId id="275" r:id="rId8"/>
    <p:sldId id="276" r:id="rId9"/>
    <p:sldId id="277" r:id="rId10"/>
  </p:sldIdLst>
  <p:sldSz cx="24384000" cy="13716000"/>
  <p:notesSz cx="24384000" cy="13716000"/>
  <p:defaultTextStyle>
    <a:defPPr marL="0" marR="0" indent="0" algn="l" defTabSz="91440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sz="1800" b="0" i="0" u="none" strike="noStrike" cap="none" spc="0">
        <a:ln>
          <a:noFill/>
        </a:ln>
        <a:solidFill>
          <a:srgbClr val="000000"/>
        </a:solidFill>
      </a:defRPr>
    </a:defPPr>
    <a:lvl1pPr marL="0" marR="0" indent="0" algn="ctr" defTabSz="2438338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sz="2400" b="0" i="0" u="none" strike="noStrike" cap="none" spc="0">
        <a:ln>
          <a:noFill/>
        </a:ln>
        <a:solidFill>
          <a:srgbClr val="5E5E5E"/>
        </a:solidFill>
        <a:latin typeface="+mn-lt"/>
        <a:ea typeface="+mn-ea"/>
        <a:cs typeface="+mn-cs"/>
      </a:defRPr>
    </a:lvl1pPr>
    <a:lvl2pPr marL="0" marR="0" indent="457200" algn="ctr" defTabSz="2438338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sz="2400" b="0" i="0" u="none" strike="noStrike" cap="none" spc="0">
        <a:ln>
          <a:noFill/>
        </a:ln>
        <a:solidFill>
          <a:srgbClr val="5E5E5E"/>
        </a:solidFill>
        <a:latin typeface="+mn-lt"/>
        <a:ea typeface="+mn-ea"/>
        <a:cs typeface="+mn-cs"/>
      </a:defRPr>
    </a:lvl2pPr>
    <a:lvl3pPr marL="0" marR="0" indent="914400" algn="ctr" defTabSz="2438338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sz="2400" b="0" i="0" u="none" strike="noStrike" cap="none" spc="0">
        <a:ln>
          <a:noFill/>
        </a:ln>
        <a:solidFill>
          <a:srgbClr val="5E5E5E"/>
        </a:solidFill>
        <a:latin typeface="+mn-lt"/>
        <a:ea typeface="+mn-ea"/>
        <a:cs typeface="+mn-cs"/>
      </a:defRPr>
    </a:lvl3pPr>
    <a:lvl4pPr marL="0" marR="0" indent="1371600" algn="ctr" defTabSz="2438338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sz="2400" b="0" i="0" u="none" strike="noStrike" cap="none" spc="0">
        <a:ln>
          <a:noFill/>
        </a:ln>
        <a:solidFill>
          <a:srgbClr val="5E5E5E"/>
        </a:solidFill>
        <a:latin typeface="+mn-lt"/>
        <a:ea typeface="+mn-ea"/>
        <a:cs typeface="+mn-cs"/>
      </a:defRPr>
    </a:lvl4pPr>
    <a:lvl5pPr marL="0" marR="0" indent="1828800" algn="ctr" defTabSz="2438338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sz="2400" b="0" i="0" u="none" strike="noStrike" cap="none" spc="0">
        <a:ln>
          <a:noFill/>
        </a:ln>
        <a:solidFill>
          <a:srgbClr val="5E5E5E"/>
        </a:solidFill>
        <a:latin typeface="+mn-lt"/>
        <a:ea typeface="+mn-ea"/>
        <a:cs typeface="+mn-cs"/>
      </a:defRPr>
    </a:lvl5pPr>
    <a:lvl6pPr marL="0" marR="0" indent="2286000" algn="ctr" defTabSz="2438338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sz="2400" b="0" i="0" u="none" strike="noStrike" cap="none" spc="0">
        <a:ln>
          <a:noFill/>
        </a:ln>
        <a:solidFill>
          <a:srgbClr val="5E5E5E"/>
        </a:solidFill>
        <a:latin typeface="+mn-lt"/>
        <a:ea typeface="+mn-ea"/>
        <a:cs typeface="+mn-cs"/>
      </a:defRPr>
    </a:lvl6pPr>
    <a:lvl7pPr marL="0" marR="0" indent="2743200" algn="ctr" defTabSz="2438338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sz="2400" b="0" i="0" u="none" strike="noStrike" cap="none" spc="0">
        <a:ln>
          <a:noFill/>
        </a:ln>
        <a:solidFill>
          <a:srgbClr val="5E5E5E"/>
        </a:solidFill>
        <a:latin typeface="+mn-lt"/>
        <a:ea typeface="+mn-ea"/>
        <a:cs typeface="+mn-cs"/>
      </a:defRPr>
    </a:lvl7pPr>
    <a:lvl8pPr marL="0" marR="0" indent="3200400" algn="ctr" defTabSz="2438338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sz="2400" b="0" i="0" u="none" strike="noStrike" cap="none" spc="0">
        <a:ln>
          <a:noFill/>
        </a:ln>
        <a:solidFill>
          <a:srgbClr val="5E5E5E"/>
        </a:solidFill>
        <a:latin typeface="+mn-lt"/>
        <a:ea typeface="+mn-ea"/>
        <a:cs typeface="+mn-cs"/>
      </a:defRPr>
    </a:lvl8pPr>
    <a:lvl9pPr marL="0" marR="0" indent="3657600" algn="ctr" defTabSz="2438338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sz="2400" b="0" i="0" u="none" strike="noStrike" cap="none" spc="0">
        <a:ln>
          <a:noFill/>
        </a:ln>
        <a:solidFill>
          <a:srgbClr val="5E5E5E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7680">
          <p15:clr>
            <a:srgbClr val="A4A3A4"/>
          </p15:clr>
        </p15:guide>
        <p15:guide id="2" orient="horz" pos="43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DAFF"/>
    <a:srgbClr val="9E9E9E"/>
    <a:srgbClr val="FFA295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60A703F-D6F2-461C-870E-916F80B27190}" v="258" dt="2024-07-09T13:28:51.7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699" autoAdjust="0"/>
  </p:normalViewPr>
  <p:slideViewPr>
    <p:cSldViewPr snapToGrid="0">
      <p:cViewPr>
        <p:scale>
          <a:sx n="33" d="100"/>
          <a:sy n="33" d="100"/>
        </p:scale>
        <p:origin x="1258" y="19"/>
      </p:cViewPr>
      <p:guideLst>
        <p:guide pos="7680"/>
        <p:guide orient="horz" pos="43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na Gschossmann" userId="bfd8fa5b3c2be1bd" providerId="LiveId" clId="{D4C4542F-1DA7-4F8A-9783-933C3C83297E}"/>
    <pc:docChg chg="custSel addSld delSld modSld">
      <pc:chgData name="Lena Gschossmann" userId="bfd8fa5b3c2be1bd" providerId="LiveId" clId="{D4C4542F-1DA7-4F8A-9783-933C3C83297E}" dt="2024-07-01T08:59:44.800" v="16" actId="47"/>
      <pc:docMkLst>
        <pc:docMk/>
      </pc:docMkLst>
      <pc:sldChg chg="del">
        <pc:chgData name="Lena Gschossmann" userId="bfd8fa5b3c2be1bd" providerId="LiveId" clId="{D4C4542F-1DA7-4F8A-9783-933C3C83297E}" dt="2024-07-01T08:58:44.497" v="0" actId="47"/>
        <pc:sldMkLst>
          <pc:docMk/>
          <pc:sldMk cId="0" sldId="257"/>
        </pc:sldMkLst>
      </pc:sldChg>
      <pc:sldChg chg="del">
        <pc:chgData name="Lena Gschossmann" userId="bfd8fa5b3c2be1bd" providerId="LiveId" clId="{D4C4542F-1DA7-4F8A-9783-933C3C83297E}" dt="2024-07-01T08:58:44.497" v="0" actId="47"/>
        <pc:sldMkLst>
          <pc:docMk/>
          <pc:sldMk cId="0" sldId="258"/>
        </pc:sldMkLst>
      </pc:sldChg>
      <pc:sldChg chg="del">
        <pc:chgData name="Lena Gschossmann" userId="bfd8fa5b3c2be1bd" providerId="LiveId" clId="{D4C4542F-1DA7-4F8A-9783-933C3C83297E}" dt="2024-07-01T08:58:44.497" v="0" actId="47"/>
        <pc:sldMkLst>
          <pc:docMk/>
          <pc:sldMk cId="2897482307" sldId="263"/>
        </pc:sldMkLst>
      </pc:sldChg>
      <pc:sldChg chg="del">
        <pc:chgData name="Lena Gschossmann" userId="bfd8fa5b3c2be1bd" providerId="LiveId" clId="{D4C4542F-1DA7-4F8A-9783-933C3C83297E}" dt="2024-07-01T08:58:44.497" v="0" actId="47"/>
        <pc:sldMkLst>
          <pc:docMk/>
          <pc:sldMk cId="884598687" sldId="264"/>
        </pc:sldMkLst>
      </pc:sldChg>
      <pc:sldChg chg="del">
        <pc:chgData name="Lena Gschossmann" userId="bfd8fa5b3c2be1bd" providerId="LiveId" clId="{D4C4542F-1DA7-4F8A-9783-933C3C83297E}" dt="2024-07-01T08:58:44.497" v="0" actId="47"/>
        <pc:sldMkLst>
          <pc:docMk/>
          <pc:sldMk cId="4063997827" sldId="265"/>
        </pc:sldMkLst>
      </pc:sldChg>
      <pc:sldChg chg="del">
        <pc:chgData name="Lena Gschossmann" userId="bfd8fa5b3c2be1bd" providerId="LiveId" clId="{D4C4542F-1DA7-4F8A-9783-933C3C83297E}" dt="2024-07-01T08:58:44.497" v="0" actId="47"/>
        <pc:sldMkLst>
          <pc:docMk/>
          <pc:sldMk cId="1828065030" sldId="266"/>
        </pc:sldMkLst>
      </pc:sldChg>
      <pc:sldChg chg="delSp modSp add del mod">
        <pc:chgData name="Lena Gschossmann" userId="bfd8fa5b3c2be1bd" providerId="LiveId" clId="{D4C4542F-1DA7-4F8A-9783-933C3C83297E}" dt="2024-07-01T08:59:44.800" v="16" actId="47"/>
        <pc:sldMkLst>
          <pc:docMk/>
          <pc:sldMk cId="42625087" sldId="268"/>
        </pc:sldMkLst>
        <pc:spChg chg="mod">
          <ac:chgData name="Lena Gschossmann" userId="bfd8fa5b3c2be1bd" providerId="LiveId" clId="{D4C4542F-1DA7-4F8A-9783-933C3C83297E}" dt="2024-07-01T08:59:42.702" v="15" actId="20577"/>
          <ac:spMkLst>
            <pc:docMk/>
            <pc:sldMk cId="42625087" sldId="268"/>
            <ac:spMk id="4" creationId="{6BFAE7B6-A918-8881-29C4-A1ABD43EA5FC}"/>
          </ac:spMkLst>
        </pc:spChg>
        <pc:spChg chg="del">
          <ac:chgData name="Lena Gschossmann" userId="bfd8fa5b3c2be1bd" providerId="LiveId" clId="{D4C4542F-1DA7-4F8A-9783-933C3C83297E}" dt="2024-07-01T08:59:08.797" v="2" actId="478"/>
          <ac:spMkLst>
            <pc:docMk/>
            <pc:sldMk cId="42625087" sldId="268"/>
            <ac:spMk id="8" creationId="{E780E44D-9987-F2E8-1A90-63327BD9E2DA}"/>
          </ac:spMkLst>
        </pc:spChg>
        <pc:spChg chg="mod">
          <ac:chgData name="Lena Gschossmann" userId="bfd8fa5b3c2be1bd" providerId="LiveId" clId="{D4C4542F-1DA7-4F8A-9783-933C3C83297E}" dt="2024-07-01T08:59:28.717" v="13" actId="20577"/>
          <ac:spMkLst>
            <pc:docMk/>
            <pc:sldMk cId="42625087" sldId="268"/>
            <ac:spMk id="12" creationId="{00000000-0000-0000-0000-000000000000}"/>
          </ac:spMkLst>
        </pc:spChg>
        <pc:graphicFrameChg chg="del">
          <ac:chgData name="Lena Gschossmann" userId="bfd8fa5b3c2be1bd" providerId="LiveId" clId="{D4C4542F-1DA7-4F8A-9783-933C3C83297E}" dt="2024-07-01T08:59:08.797" v="2" actId="478"/>
          <ac:graphicFrameMkLst>
            <pc:docMk/>
            <pc:sldMk cId="42625087" sldId="268"/>
            <ac:graphicFrameMk id="6" creationId="{A4109FF9-A427-B3BC-D5E0-FDFCFBFF8D9D}"/>
          </ac:graphicFrameMkLst>
        </pc:graphicFrameChg>
      </pc:sldChg>
      <pc:sldMasterChg chg="delSldLayout">
        <pc:chgData name="Lena Gschossmann" userId="bfd8fa5b3c2be1bd" providerId="LiveId" clId="{D4C4542F-1DA7-4F8A-9783-933C3C83297E}" dt="2024-07-01T08:58:44.497" v="0" actId="47"/>
        <pc:sldMasterMkLst>
          <pc:docMk/>
          <pc:sldMasterMk cId="0" sldId="2147483648"/>
        </pc:sldMasterMkLst>
        <pc:sldLayoutChg chg="del">
          <pc:chgData name="Lena Gschossmann" userId="bfd8fa5b3c2be1bd" providerId="LiveId" clId="{D4C4542F-1DA7-4F8A-9783-933C3C83297E}" dt="2024-07-01T08:58:44.497" v="0" actId="47"/>
          <pc:sldLayoutMkLst>
            <pc:docMk/>
            <pc:sldMasterMk cId="0" sldId="2147483648"/>
            <pc:sldLayoutMk cId="0" sldId="2147483649"/>
          </pc:sldLayoutMkLst>
        </pc:sldLayoutChg>
      </pc:sldMasterChg>
    </pc:docChg>
  </pc:docChgLst>
  <pc:docChgLst>
    <pc:chgData name="Lena Gschossmann" userId="bfd8fa5b3c2be1bd" providerId="LiveId" clId="{F60A703F-D6F2-461C-870E-916F80B27190}"/>
    <pc:docChg chg="undo custSel addSld delSld modSld sldOrd">
      <pc:chgData name="Lena Gschossmann" userId="bfd8fa5b3c2be1bd" providerId="LiveId" clId="{F60A703F-D6F2-461C-870E-916F80B27190}" dt="2024-07-09T13:29:17.485" v="4320" actId="313"/>
      <pc:docMkLst>
        <pc:docMk/>
      </pc:docMkLst>
      <pc:sldChg chg="addSp delSp modSp del mod modAnim">
        <pc:chgData name="Lena Gschossmann" userId="bfd8fa5b3c2be1bd" providerId="LiveId" clId="{F60A703F-D6F2-461C-870E-916F80B27190}" dt="2024-07-02T14:23:12.371" v="957" actId="47"/>
        <pc:sldMkLst>
          <pc:docMk/>
          <pc:sldMk cId="3264522944" sldId="267"/>
        </pc:sldMkLst>
        <pc:spChg chg="add mod">
          <ac:chgData name="Lena Gschossmann" userId="bfd8fa5b3c2be1bd" providerId="LiveId" clId="{F60A703F-D6F2-461C-870E-916F80B27190}" dt="2024-07-02T10:06:40.324" v="195" actId="165"/>
          <ac:spMkLst>
            <pc:docMk/>
            <pc:sldMk cId="3264522944" sldId="267"/>
            <ac:spMk id="3" creationId="{3BA67610-81EC-2BB2-4253-4D81E158858F}"/>
          </ac:spMkLst>
        </pc:spChg>
        <pc:spChg chg="add del mod">
          <ac:chgData name="Lena Gschossmann" userId="bfd8fa5b3c2be1bd" providerId="LiveId" clId="{F60A703F-D6F2-461C-870E-916F80B27190}" dt="2024-07-01T14:57:21.543" v="7" actId="478"/>
          <ac:spMkLst>
            <pc:docMk/>
            <pc:sldMk cId="3264522944" sldId="267"/>
            <ac:spMk id="3" creationId="{7C4E8779-DC51-D720-2C4F-496E21F9CDF8}"/>
          </ac:spMkLst>
        </pc:spChg>
        <pc:spChg chg="mod">
          <ac:chgData name="Lena Gschossmann" userId="bfd8fa5b3c2be1bd" providerId="LiveId" clId="{F60A703F-D6F2-461C-870E-916F80B27190}" dt="2024-07-02T10:19:15.298" v="825" actId="113"/>
          <ac:spMkLst>
            <pc:docMk/>
            <pc:sldMk cId="3264522944" sldId="267"/>
            <ac:spMk id="4" creationId="{6BFAE7B6-A918-8881-29C4-A1ABD43EA5FC}"/>
          </ac:spMkLst>
        </pc:spChg>
        <pc:spChg chg="add mod">
          <ac:chgData name="Lena Gschossmann" userId="bfd8fa5b3c2be1bd" providerId="LiveId" clId="{F60A703F-D6F2-461C-870E-916F80B27190}" dt="2024-07-01T14:57:33.843" v="31" actId="20577"/>
          <ac:spMkLst>
            <pc:docMk/>
            <pc:sldMk cId="3264522944" sldId="267"/>
            <ac:spMk id="5" creationId="{F1810844-C67C-FAD3-B42B-91063A9DAFF8}"/>
          </ac:spMkLst>
        </pc:spChg>
        <pc:spChg chg="add mod">
          <ac:chgData name="Lena Gschossmann" userId="bfd8fa5b3c2be1bd" providerId="LiveId" clId="{F60A703F-D6F2-461C-870E-916F80B27190}" dt="2024-07-02T10:06:40.324" v="195" actId="165"/>
          <ac:spMkLst>
            <pc:docMk/>
            <pc:sldMk cId="3264522944" sldId="267"/>
            <ac:spMk id="6" creationId="{365F9E97-5B42-BBB2-27C1-2EFAB6A3FDE6}"/>
          </ac:spMkLst>
        </pc:spChg>
        <pc:spChg chg="add mod">
          <ac:chgData name="Lena Gschossmann" userId="bfd8fa5b3c2be1bd" providerId="LiveId" clId="{F60A703F-D6F2-461C-870E-916F80B27190}" dt="2024-07-01T14:57:25.873" v="10" actId="20577"/>
          <ac:spMkLst>
            <pc:docMk/>
            <pc:sldMk cId="3264522944" sldId="267"/>
            <ac:spMk id="7" creationId="{21961D72-7AD7-2043-D1AF-0FE13DCB9A25}"/>
          </ac:spMkLst>
        </pc:spChg>
        <pc:spChg chg="del">
          <ac:chgData name="Lena Gschossmann" userId="bfd8fa5b3c2be1bd" providerId="LiveId" clId="{F60A703F-D6F2-461C-870E-916F80B27190}" dt="2024-07-01T14:57:36.725" v="32" actId="478"/>
          <ac:spMkLst>
            <pc:docMk/>
            <pc:sldMk cId="3264522944" sldId="267"/>
            <ac:spMk id="8" creationId="{E780E44D-9987-F2E8-1A90-63327BD9E2DA}"/>
          </ac:spMkLst>
        </pc:spChg>
        <pc:spChg chg="add mod">
          <ac:chgData name="Lena Gschossmann" userId="bfd8fa5b3c2be1bd" providerId="LiveId" clId="{F60A703F-D6F2-461C-870E-916F80B27190}" dt="2024-07-02T10:06:40.324" v="195" actId="165"/>
          <ac:spMkLst>
            <pc:docMk/>
            <pc:sldMk cId="3264522944" sldId="267"/>
            <ac:spMk id="8" creationId="{F9A3C2D9-8DE7-8FFF-D9CF-9B1F415B3A26}"/>
          </ac:spMkLst>
        </pc:spChg>
        <pc:spChg chg="add mod">
          <ac:chgData name="Lena Gschossmann" userId="bfd8fa5b3c2be1bd" providerId="LiveId" clId="{F60A703F-D6F2-461C-870E-916F80B27190}" dt="2024-07-02T10:12:28.989" v="444" actId="20577"/>
          <ac:spMkLst>
            <pc:docMk/>
            <pc:sldMk cId="3264522944" sldId="267"/>
            <ac:spMk id="10" creationId="{ABA68801-8B0C-B43B-AE17-C0EECF7D69BF}"/>
          </ac:spMkLst>
        </pc:spChg>
        <pc:spChg chg="add mod">
          <ac:chgData name="Lena Gschossmann" userId="bfd8fa5b3c2be1bd" providerId="LiveId" clId="{F60A703F-D6F2-461C-870E-916F80B27190}" dt="2024-07-02T10:08:01.297" v="244" actId="14100"/>
          <ac:spMkLst>
            <pc:docMk/>
            <pc:sldMk cId="3264522944" sldId="267"/>
            <ac:spMk id="11" creationId="{0ED41FDB-7EF0-32CC-B68D-B53E99BAD4BF}"/>
          </ac:spMkLst>
        </pc:spChg>
        <pc:spChg chg="del mod">
          <ac:chgData name="Lena Gschossmann" userId="bfd8fa5b3c2be1bd" providerId="LiveId" clId="{F60A703F-D6F2-461C-870E-916F80B27190}" dt="2024-07-01T14:57:19.693" v="6" actId="478"/>
          <ac:spMkLst>
            <pc:docMk/>
            <pc:sldMk cId="3264522944" sldId="267"/>
            <ac:spMk id="12" creationId="{00000000-0000-0000-0000-000000000000}"/>
          </ac:spMkLst>
        </pc:spChg>
        <pc:spChg chg="add mod">
          <ac:chgData name="Lena Gschossmann" userId="bfd8fa5b3c2be1bd" providerId="LiveId" clId="{F60A703F-D6F2-461C-870E-916F80B27190}" dt="2024-07-02T10:15:33.523" v="677" actId="14100"/>
          <ac:spMkLst>
            <pc:docMk/>
            <pc:sldMk cId="3264522944" sldId="267"/>
            <ac:spMk id="12" creationId="{DFA84958-D72D-42C8-3751-A95DFDD8EDF3}"/>
          </ac:spMkLst>
        </pc:spChg>
        <pc:spChg chg="add mod">
          <ac:chgData name="Lena Gschossmann" userId="bfd8fa5b3c2be1bd" providerId="LiveId" clId="{F60A703F-D6F2-461C-870E-916F80B27190}" dt="2024-07-02T10:08:21.659" v="271" actId="164"/>
          <ac:spMkLst>
            <pc:docMk/>
            <pc:sldMk cId="3264522944" sldId="267"/>
            <ac:spMk id="30" creationId="{A8C56365-6DA2-0559-412E-165E836134FC}"/>
          </ac:spMkLst>
        </pc:spChg>
        <pc:spChg chg="add mod">
          <ac:chgData name="Lena Gschossmann" userId="bfd8fa5b3c2be1bd" providerId="LiveId" clId="{F60A703F-D6F2-461C-870E-916F80B27190}" dt="2024-07-02T10:08:21.659" v="271" actId="164"/>
          <ac:spMkLst>
            <pc:docMk/>
            <pc:sldMk cId="3264522944" sldId="267"/>
            <ac:spMk id="31" creationId="{6473AD4E-88D4-3987-106D-52AC1C637EB0}"/>
          </ac:spMkLst>
        </pc:spChg>
        <pc:spChg chg="add mod">
          <ac:chgData name="Lena Gschossmann" userId="bfd8fa5b3c2be1bd" providerId="LiveId" clId="{F60A703F-D6F2-461C-870E-916F80B27190}" dt="2024-07-02T10:19:17.653" v="826" actId="113"/>
          <ac:spMkLst>
            <pc:docMk/>
            <pc:sldMk cId="3264522944" sldId="267"/>
            <ac:spMk id="33" creationId="{968EABE3-2A81-F1D5-5CD6-9BB1D0A1BD15}"/>
          </ac:spMkLst>
        </pc:spChg>
        <pc:spChg chg="add mod">
          <ac:chgData name="Lena Gschossmann" userId="bfd8fa5b3c2be1bd" providerId="LiveId" clId="{F60A703F-D6F2-461C-870E-916F80B27190}" dt="2024-07-02T10:19:20.090" v="827" actId="113"/>
          <ac:spMkLst>
            <pc:docMk/>
            <pc:sldMk cId="3264522944" sldId="267"/>
            <ac:spMk id="34" creationId="{19760A52-3EDF-D2B1-2D30-F16EF87C8718}"/>
          </ac:spMkLst>
        </pc:spChg>
        <pc:spChg chg="add del mod">
          <ac:chgData name="Lena Gschossmann" userId="bfd8fa5b3c2be1bd" providerId="LiveId" clId="{F60A703F-D6F2-461C-870E-916F80B27190}" dt="2024-07-02T10:11:47.196" v="391" actId="478"/>
          <ac:spMkLst>
            <pc:docMk/>
            <pc:sldMk cId="3264522944" sldId="267"/>
            <ac:spMk id="35" creationId="{15E05471-0D2C-D5AA-4475-75EF70289E3A}"/>
          </ac:spMkLst>
        </pc:spChg>
        <pc:spChg chg="add del mod">
          <ac:chgData name="Lena Gschossmann" userId="bfd8fa5b3c2be1bd" providerId="LiveId" clId="{F60A703F-D6F2-461C-870E-916F80B27190}" dt="2024-07-02T10:11:43.605" v="390" actId="478"/>
          <ac:spMkLst>
            <pc:docMk/>
            <pc:sldMk cId="3264522944" sldId="267"/>
            <ac:spMk id="36" creationId="{F7CE7975-8DCE-19A8-AADF-D156EE4EBC0F}"/>
          </ac:spMkLst>
        </pc:spChg>
        <pc:grpChg chg="add mod topLvl">
          <ac:chgData name="Lena Gschossmann" userId="bfd8fa5b3c2be1bd" providerId="LiveId" clId="{F60A703F-D6F2-461C-870E-916F80B27190}" dt="2024-07-02T10:06:55.587" v="227" actId="1035"/>
          <ac:grpSpMkLst>
            <pc:docMk/>
            <pc:sldMk cId="3264522944" sldId="267"/>
            <ac:grpSpMk id="24" creationId="{80A4A463-FD7D-F49B-2FB7-E89E39A2DDF9}"/>
          </ac:grpSpMkLst>
        </pc:grpChg>
        <pc:grpChg chg="add mod topLvl">
          <ac:chgData name="Lena Gschossmann" userId="bfd8fa5b3c2be1bd" providerId="LiveId" clId="{F60A703F-D6F2-461C-870E-916F80B27190}" dt="2024-07-02T10:08:09.925" v="261" actId="1035"/>
          <ac:grpSpMkLst>
            <pc:docMk/>
            <pc:sldMk cId="3264522944" sldId="267"/>
            <ac:grpSpMk id="25" creationId="{347C7421-69A6-EB44-9657-1C15CD792DC0}"/>
          </ac:grpSpMkLst>
        </pc:grpChg>
        <pc:grpChg chg="add mod topLvl">
          <ac:chgData name="Lena Gschossmann" userId="bfd8fa5b3c2be1bd" providerId="LiveId" clId="{F60A703F-D6F2-461C-870E-916F80B27190}" dt="2024-07-02T10:08:13.426" v="270" actId="1035"/>
          <ac:grpSpMkLst>
            <pc:docMk/>
            <pc:sldMk cId="3264522944" sldId="267"/>
            <ac:grpSpMk id="26" creationId="{EDB5239F-CD46-7477-9ACD-FCC66CED62F0}"/>
          </ac:grpSpMkLst>
        </pc:grpChg>
        <pc:grpChg chg="add del mod">
          <ac:chgData name="Lena Gschossmann" userId="bfd8fa5b3c2be1bd" providerId="LiveId" clId="{F60A703F-D6F2-461C-870E-916F80B27190}" dt="2024-07-02T10:06:40.324" v="195" actId="165"/>
          <ac:grpSpMkLst>
            <pc:docMk/>
            <pc:sldMk cId="3264522944" sldId="267"/>
            <ac:grpSpMk id="27" creationId="{2924FD16-BA21-26EE-F0DD-95AE20353521}"/>
          </ac:grpSpMkLst>
        </pc:grpChg>
        <pc:grpChg chg="add mod">
          <ac:chgData name="Lena Gschossmann" userId="bfd8fa5b3c2be1bd" providerId="LiveId" clId="{F60A703F-D6F2-461C-870E-916F80B27190}" dt="2024-07-02T10:08:28.463" v="273" actId="1076"/>
          <ac:grpSpMkLst>
            <pc:docMk/>
            <pc:sldMk cId="3264522944" sldId="267"/>
            <ac:grpSpMk id="32" creationId="{1AA67CFC-884D-22DB-2E32-AAC7BE0E2018}"/>
          </ac:grpSpMkLst>
        </pc:grpChg>
        <pc:graphicFrameChg chg="del">
          <ac:chgData name="Lena Gschossmann" userId="bfd8fa5b3c2be1bd" providerId="LiveId" clId="{F60A703F-D6F2-461C-870E-916F80B27190}" dt="2024-07-01T14:57:36.725" v="32" actId="478"/>
          <ac:graphicFrameMkLst>
            <pc:docMk/>
            <pc:sldMk cId="3264522944" sldId="267"/>
            <ac:graphicFrameMk id="6" creationId="{A4109FF9-A427-B3BC-D5E0-FDFCFBFF8D9D}"/>
          </ac:graphicFrameMkLst>
        </pc:graphicFrameChg>
        <pc:picChg chg="add del mod">
          <ac:chgData name="Lena Gschossmann" userId="bfd8fa5b3c2be1bd" providerId="LiveId" clId="{F60A703F-D6F2-461C-870E-916F80B27190}" dt="2024-07-02T10:01:02.175" v="153" actId="478"/>
          <ac:picMkLst>
            <pc:docMk/>
            <pc:sldMk cId="3264522944" sldId="267"/>
            <ac:picMk id="2" creationId="{38B7B08F-4174-EB20-D9E1-10E793D0CE2E}"/>
          </ac:picMkLst>
        </pc:picChg>
        <pc:picChg chg="add mod">
          <ac:chgData name="Lena Gschossmann" userId="bfd8fa5b3c2be1bd" providerId="LiveId" clId="{F60A703F-D6F2-461C-870E-916F80B27190}" dt="2024-07-02T10:08:21.659" v="271" actId="164"/>
          <ac:picMkLst>
            <pc:docMk/>
            <pc:sldMk cId="3264522944" sldId="267"/>
            <ac:picMk id="9" creationId="{5A077DD9-3D51-4313-BBC8-9B197316EE20}"/>
          </ac:picMkLst>
        </pc:picChg>
        <pc:picChg chg="add del mod">
          <ac:chgData name="Lena Gschossmann" userId="bfd8fa5b3c2be1bd" providerId="LiveId" clId="{F60A703F-D6F2-461C-870E-916F80B27190}" dt="2024-07-02T06:05:31.567" v="52" actId="478"/>
          <ac:picMkLst>
            <pc:docMk/>
            <pc:sldMk cId="3264522944" sldId="267"/>
            <ac:picMk id="10" creationId="{98DFB10A-2A2F-B830-9E29-E8DEFEAFF145}"/>
          </ac:picMkLst>
        </pc:picChg>
        <pc:picChg chg="add del mod">
          <ac:chgData name="Lena Gschossmann" userId="bfd8fa5b3c2be1bd" providerId="LiveId" clId="{F60A703F-D6F2-461C-870E-916F80B27190}" dt="2024-07-02T06:05:31.237" v="51" actId="478"/>
          <ac:picMkLst>
            <pc:docMk/>
            <pc:sldMk cId="3264522944" sldId="267"/>
            <ac:picMk id="11" creationId="{9FB047CE-078D-5E7F-5CFE-CACFDC2A1505}"/>
          </ac:picMkLst>
        </pc:picChg>
        <pc:picChg chg="add del mod">
          <ac:chgData name="Lena Gschossmann" userId="bfd8fa5b3c2be1bd" providerId="LiveId" clId="{F60A703F-D6F2-461C-870E-916F80B27190}" dt="2024-07-02T10:00:54.917" v="152" actId="478"/>
          <ac:picMkLst>
            <pc:docMk/>
            <pc:sldMk cId="3264522944" sldId="267"/>
            <ac:picMk id="14" creationId="{4CFEFE34-75BA-3DD5-7967-3A8B1231A1F5}"/>
          </ac:picMkLst>
        </pc:picChg>
        <pc:picChg chg="add mod">
          <ac:chgData name="Lena Gschossmann" userId="bfd8fa5b3c2be1bd" providerId="LiveId" clId="{F60A703F-D6F2-461C-870E-916F80B27190}" dt="2024-07-02T10:07:08.890" v="235" actId="1076"/>
          <ac:picMkLst>
            <pc:docMk/>
            <pc:sldMk cId="3264522944" sldId="267"/>
            <ac:picMk id="16" creationId="{57B5BC65-8628-A128-B820-BE7501747B05}"/>
          </ac:picMkLst>
        </pc:picChg>
        <pc:picChg chg="add mod">
          <ac:chgData name="Lena Gschossmann" userId="bfd8fa5b3c2be1bd" providerId="LiveId" clId="{F60A703F-D6F2-461C-870E-916F80B27190}" dt="2024-07-02T10:07:14.015" v="236" actId="1076"/>
          <ac:picMkLst>
            <pc:docMk/>
            <pc:sldMk cId="3264522944" sldId="267"/>
            <ac:picMk id="18" creationId="{0972EC9C-52AC-ABF1-9069-F647642AB6C4}"/>
          </ac:picMkLst>
        </pc:picChg>
        <pc:picChg chg="add del mod">
          <ac:chgData name="Lena Gschossmann" userId="bfd8fa5b3c2be1bd" providerId="LiveId" clId="{F60A703F-D6F2-461C-870E-916F80B27190}" dt="2024-07-02T09:59:59.821" v="148" actId="478"/>
          <ac:picMkLst>
            <pc:docMk/>
            <pc:sldMk cId="3264522944" sldId="267"/>
            <ac:picMk id="20" creationId="{3D399BAC-B4F3-4298-DC06-5FA19F260E92}"/>
          </ac:picMkLst>
        </pc:picChg>
        <pc:picChg chg="add mod">
          <ac:chgData name="Lena Gschossmann" userId="bfd8fa5b3c2be1bd" providerId="LiveId" clId="{F60A703F-D6F2-461C-870E-916F80B27190}" dt="2024-07-02T10:08:03.861" v="254" actId="1038"/>
          <ac:picMkLst>
            <pc:docMk/>
            <pc:sldMk cId="3264522944" sldId="267"/>
            <ac:picMk id="23" creationId="{0F88B2E6-3E98-D334-057A-A0A1DC2B3299}"/>
          </ac:picMkLst>
        </pc:picChg>
        <pc:picChg chg="add del mod modCrop">
          <ac:chgData name="Lena Gschossmann" userId="bfd8fa5b3c2be1bd" providerId="LiveId" clId="{F60A703F-D6F2-461C-870E-916F80B27190}" dt="2024-07-02T10:04:45.051" v="180" actId="478"/>
          <ac:picMkLst>
            <pc:docMk/>
            <pc:sldMk cId="3264522944" sldId="267"/>
            <ac:picMk id="28" creationId="{16E5F403-6BE4-E7B6-B2BD-4AECA8931C9A}"/>
          </ac:picMkLst>
        </pc:picChg>
        <pc:picChg chg="add del mod modCrop">
          <ac:chgData name="Lena Gschossmann" userId="bfd8fa5b3c2be1bd" providerId="LiveId" clId="{F60A703F-D6F2-461C-870E-916F80B27190}" dt="2024-07-02T10:04:46.445" v="181" actId="478"/>
          <ac:picMkLst>
            <pc:docMk/>
            <pc:sldMk cId="3264522944" sldId="267"/>
            <ac:picMk id="29" creationId="{FD8196A3-EE6F-A990-F38E-3CE18ECF3164}"/>
          </ac:picMkLst>
        </pc:picChg>
      </pc:sldChg>
      <pc:sldChg chg="addSp delSp modSp add mod delAnim modAnim">
        <pc:chgData name="Lena Gschossmann" userId="bfd8fa5b3c2be1bd" providerId="LiveId" clId="{F60A703F-D6F2-461C-870E-916F80B27190}" dt="2024-07-03T07:24:07.278" v="4062" actId="1076"/>
        <pc:sldMkLst>
          <pc:docMk/>
          <pc:sldMk cId="3711282076" sldId="268"/>
        </pc:sldMkLst>
        <pc:spChg chg="mod">
          <ac:chgData name="Lena Gschossmann" userId="bfd8fa5b3c2be1bd" providerId="LiveId" clId="{F60A703F-D6F2-461C-870E-916F80B27190}" dt="2024-07-02T14:58:02.467" v="1642"/>
          <ac:spMkLst>
            <pc:docMk/>
            <pc:sldMk cId="3711282076" sldId="268"/>
            <ac:spMk id="3" creationId="{6AD9DA6B-C477-5346-84D9-2CFA4930445A}"/>
          </ac:spMkLst>
        </pc:spChg>
        <pc:spChg chg="add del mod">
          <ac:chgData name="Lena Gschossmann" userId="bfd8fa5b3c2be1bd" providerId="LiveId" clId="{F60A703F-D6F2-461C-870E-916F80B27190}" dt="2024-07-01T14:57:14.163" v="4" actId="478"/>
          <ac:spMkLst>
            <pc:docMk/>
            <pc:sldMk cId="3711282076" sldId="268"/>
            <ac:spMk id="3" creationId="{B64E9546-2FD8-7FD4-7D2A-64D633D68A36}"/>
          </ac:spMkLst>
        </pc:spChg>
        <pc:spChg chg="mod">
          <ac:chgData name="Lena Gschossmann" userId="bfd8fa5b3c2be1bd" providerId="LiveId" clId="{F60A703F-D6F2-461C-870E-916F80B27190}" dt="2024-07-02T21:18:49.365" v="2298" actId="120"/>
          <ac:spMkLst>
            <pc:docMk/>
            <pc:sldMk cId="3711282076" sldId="268"/>
            <ac:spMk id="4" creationId="{6BFAE7B6-A918-8881-29C4-A1ABD43EA5FC}"/>
          </ac:spMkLst>
        </pc:spChg>
        <pc:spChg chg="add mod">
          <ac:chgData name="Lena Gschossmann" userId="bfd8fa5b3c2be1bd" providerId="LiveId" clId="{F60A703F-D6F2-461C-870E-916F80B27190}" dt="2024-07-02T14:54:29.366" v="1602" actId="313"/>
          <ac:spMkLst>
            <pc:docMk/>
            <pc:sldMk cId="3711282076" sldId="268"/>
            <ac:spMk id="5" creationId="{79AA1DE7-3B83-665F-69FA-06E6080D7416}"/>
          </ac:spMkLst>
        </pc:spChg>
        <pc:spChg chg="add mod">
          <ac:chgData name="Lena Gschossmann" userId="bfd8fa5b3c2be1bd" providerId="LiveId" clId="{F60A703F-D6F2-461C-870E-916F80B27190}" dt="2024-07-01T14:58:36.353" v="36" actId="20577"/>
          <ac:spMkLst>
            <pc:docMk/>
            <pc:sldMk cId="3711282076" sldId="268"/>
            <ac:spMk id="7" creationId="{7F399A7D-1B2D-9CCD-F3E2-889E81B82C20}"/>
          </ac:spMkLst>
        </pc:spChg>
        <pc:spChg chg="mod">
          <ac:chgData name="Lena Gschossmann" userId="bfd8fa5b3c2be1bd" providerId="LiveId" clId="{F60A703F-D6F2-461C-870E-916F80B27190}" dt="2024-07-02T14:58:02.467" v="1642"/>
          <ac:spMkLst>
            <pc:docMk/>
            <pc:sldMk cId="3711282076" sldId="268"/>
            <ac:spMk id="8" creationId="{66D131AC-5AC7-F8A7-E6A5-E6C5F03E61DA}"/>
          </ac:spMkLst>
        </pc:spChg>
        <pc:spChg chg="del">
          <ac:chgData name="Lena Gschossmann" userId="bfd8fa5b3c2be1bd" providerId="LiveId" clId="{F60A703F-D6F2-461C-870E-916F80B27190}" dt="2024-07-01T14:58:25.303" v="33" actId="478"/>
          <ac:spMkLst>
            <pc:docMk/>
            <pc:sldMk cId="3711282076" sldId="268"/>
            <ac:spMk id="8" creationId="{E780E44D-9987-F2E8-1A90-63327BD9E2DA}"/>
          </ac:spMkLst>
        </pc:spChg>
        <pc:spChg chg="add mod">
          <ac:chgData name="Lena Gschossmann" userId="bfd8fa5b3c2be1bd" providerId="LiveId" clId="{F60A703F-D6F2-461C-870E-916F80B27190}" dt="2024-07-02T21:19:04.467" v="2300" actId="1076"/>
          <ac:spMkLst>
            <pc:docMk/>
            <pc:sldMk cId="3711282076" sldId="268"/>
            <ac:spMk id="9" creationId="{C8B02880-654E-B075-4365-AB817E0B0898}"/>
          </ac:spMkLst>
        </pc:spChg>
        <pc:spChg chg="del">
          <ac:chgData name="Lena Gschossmann" userId="bfd8fa5b3c2be1bd" providerId="LiveId" clId="{F60A703F-D6F2-461C-870E-916F80B27190}" dt="2024-07-01T14:57:12.163" v="3" actId="478"/>
          <ac:spMkLst>
            <pc:docMk/>
            <pc:sldMk cId="3711282076" sldId="268"/>
            <ac:spMk id="12" creationId="{00000000-0000-0000-0000-000000000000}"/>
          </ac:spMkLst>
        </pc:spChg>
        <pc:spChg chg="mod">
          <ac:chgData name="Lena Gschossmann" userId="bfd8fa5b3c2be1bd" providerId="LiveId" clId="{F60A703F-D6F2-461C-870E-916F80B27190}" dt="2024-07-02T14:58:02.467" v="1642"/>
          <ac:spMkLst>
            <pc:docMk/>
            <pc:sldMk cId="3711282076" sldId="268"/>
            <ac:spMk id="12" creationId="{74130C61-0AA0-ADB9-3F08-BE8AAC46632B}"/>
          </ac:spMkLst>
        </pc:spChg>
        <pc:spChg chg="mod">
          <ac:chgData name="Lena Gschossmann" userId="bfd8fa5b3c2be1bd" providerId="LiveId" clId="{F60A703F-D6F2-461C-870E-916F80B27190}" dt="2024-07-02T14:58:02.467" v="1642"/>
          <ac:spMkLst>
            <pc:docMk/>
            <pc:sldMk cId="3711282076" sldId="268"/>
            <ac:spMk id="13" creationId="{C69664C2-431D-25F7-47F9-ADC73A2AD93C}"/>
          </ac:spMkLst>
        </pc:spChg>
        <pc:spChg chg="mod">
          <ac:chgData name="Lena Gschossmann" userId="bfd8fa5b3c2be1bd" providerId="LiveId" clId="{F60A703F-D6F2-461C-870E-916F80B27190}" dt="2024-07-02T14:58:02.467" v="1642"/>
          <ac:spMkLst>
            <pc:docMk/>
            <pc:sldMk cId="3711282076" sldId="268"/>
            <ac:spMk id="16" creationId="{3445AD7E-0ED7-493E-B982-B2BB6349B973}"/>
          </ac:spMkLst>
        </pc:spChg>
        <pc:spChg chg="mod">
          <ac:chgData name="Lena Gschossmann" userId="bfd8fa5b3c2be1bd" providerId="LiveId" clId="{F60A703F-D6F2-461C-870E-916F80B27190}" dt="2024-07-02T14:58:02.467" v="1642"/>
          <ac:spMkLst>
            <pc:docMk/>
            <pc:sldMk cId="3711282076" sldId="268"/>
            <ac:spMk id="17" creationId="{F10A863F-046D-794E-21A0-523D7550557B}"/>
          </ac:spMkLst>
        </pc:spChg>
        <pc:spChg chg="add del mod">
          <ac:chgData name="Lena Gschossmann" userId="bfd8fa5b3c2be1bd" providerId="LiveId" clId="{F60A703F-D6F2-461C-870E-916F80B27190}" dt="2024-07-02T14:58:58.261" v="1652" actId="478"/>
          <ac:spMkLst>
            <pc:docMk/>
            <pc:sldMk cId="3711282076" sldId="268"/>
            <ac:spMk id="23" creationId="{7AC043FF-CCBE-2FBB-BB3F-7E91A762171B}"/>
          </ac:spMkLst>
        </pc:spChg>
        <pc:spChg chg="add mod topLvl">
          <ac:chgData name="Lena Gschossmann" userId="bfd8fa5b3c2be1bd" providerId="LiveId" clId="{F60A703F-D6F2-461C-870E-916F80B27190}" dt="2024-07-02T21:06:06.262" v="2215" actId="1036"/>
          <ac:spMkLst>
            <pc:docMk/>
            <pc:sldMk cId="3711282076" sldId="268"/>
            <ac:spMk id="24" creationId="{F70815C4-EE89-8E50-E991-50C34388CB9F}"/>
          </ac:spMkLst>
        </pc:spChg>
        <pc:spChg chg="add mod topLvl">
          <ac:chgData name="Lena Gschossmann" userId="bfd8fa5b3c2be1bd" providerId="LiveId" clId="{F60A703F-D6F2-461C-870E-916F80B27190}" dt="2024-07-02T21:06:10.566" v="2233" actId="1035"/>
          <ac:spMkLst>
            <pc:docMk/>
            <pc:sldMk cId="3711282076" sldId="268"/>
            <ac:spMk id="25" creationId="{4367828E-77E2-5463-A518-88F567CEE70A}"/>
          </ac:spMkLst>
        </pc:spChg>
        <pc:spChg chg="add del mod">
          <ac:chgData name="Lena Gschossmann" userId="bfd8fa5b3c2be1bd" providerId="LiveId" clId="{F60A703F-D6F2-461C-870E-916F80B27190}" dt="2024-07-02T15:00:46.667" v="1702" actId="478"/>
          <ac:spMkLst>
            <pc:docMk/>
            <pc:sldMk cId="3711282076" sldId="268"/>
            <ac:spMk id="26" creationId="{C93E0407-0AEB-AB6D-486F-37C2A5068D97}"/>
          </ac:spMkLst>
        </pc:spChg>
        <pc:spChg chg="add mod ord topLvl">
          <ac:chgData name="Lena Gschossmann" userId="bfd8fa5b3c2be1bd" providerId="LiveId" clId="{F60A703F-D6F2-461C-870E-916F80B27190}" dt="2024-07-02T15:10:36.855" v="1917" actId="164"/>
          <ac:spMkLst>
            <pc:docMk/>
            <pc:sldMk cId="3711282076" sldId="268"/>
            <ac:spMk id="27" creationId="{64D1C660-71A2-5195-CACC-A631ECE498C3}"/>
          </ac:spMkLst>
        </pc:spChg>
        <pc:spChg chg="add mod topLvl">
          <ac:chgData name="Lena Gschossmann" userId="bfd8fa5b3c2be1bd" providerId="LiveId" clId="{F60A703F-D6F2-461C-870E-916F80B27190}" dt="2024-07-02T21:06:54.782" v="2292" actId="1076"/>
          <ac:spMkLst>
            <pc:docMk/>
            <pc:sldMk cId="3711282076" sldId="268"/>
            <ac:spMk id="28" creationId="{3ABD1209-A9D0-6BAA-B817-150027537382}"/>
          </ac:spMkLst>
        </pc:spChg>
        <pc:spChg chg="add mod">
          <ac:chgData name="Lena Gschossmann" userId="bfd8fa5b3c2be1bd" providerId="LiveId" clId="{F60A703F-D6F2-461C-870E-916F80B27190}" dt="2024-07-02T21:06:39.354" v="2289" actId="1076"/>
          <ac:spMkLst>
            <pc:docMk/>
            <pc:sldMk cId="3711282076" sldId="268"/>
            <ac:spMk id="30" creationId="{73D31002-205F-FC06-DB67-413C5CB40296}"/>
          </ac:spMkLst>
        </pc:spChg>
        <pc:spChg chg="add mod">
          <ac:chgData name="Lena Gschossmann" userId="bfd8fa5b3c2be1bd" providerId="LiveId" clId="{F60A703F-D6F2-461C-870E-916F80B27190}" dt="2024-07-02T15:10:36.855" v="1917" actId="164"/>
          <ac:spMkLst>
            <pc:docMk/>
            <pc:sldMk cId="3711282076" sldId="268"/>
            <ac:spMk id="31" creationId="{C022846C-F870-BD43-D874-12B807AC734D}"/>
          </ac:spMkLst>
        </pc:spChg>
        <pc:grpChg chg="add mod">
          <ac:chgData name="Lena Gschossmann" userId="bfd8fa5b3c2be1bd" providerId="LiveId" clId="{F60A703F-D6F2-461C-870E-916F80B27190}" dt="2024-07-02T14:58:02.467" v="1642"/>
          <ac:grpSpMkLst>
            <pc:docMk/>
            <pc:sldMk cId="3711282076" sldId="268"/>
            <ac:grpSpMk id="2" creationId="{BB6B5364-003B-DC00-E80A-5AAEA786131B}"/>
          </ac:grpSpMkLst>
        </pc:grpChg>
        <pc:grpChg chg="add mod">
          <ac:chgData name="Lena Gschossmann" userId="bfd8fa5b3c2be1bd" providerId="LiveId" clId="{F60A703F-D6F2-461C-870E-916F80B27190}" dt="2024-07-02T14:58:02.467" v="1642"/>
          <ac:grpSpMkLst>
            <pc:docMk/>
            <pc:sldMk cId="3711282076" sldId="268"/>
            <ac:grpSpMk id="11" creationId="{CAB9EFC9-0767-6BED-3542-634593745C7E}"/>
          </ac:grpSpMkLst>
        </pc:grpChg>
        <pc:grpChg chg="add mod">
          <ac:chgData name="Lena Gschossmann" userId="bfd8fa5b3c2be1bd" providerId="LiveId" clId="{F60A703F-D6F2-461C-870E-916F80B27190}" dt="2024-07-02T14:58:02.467" v="1642"/>
          <ac:grpSpMkLst>
            <pc:docMk/>
            <pc:sldMk cId="3711282076" sldId="268"/>
            <ac:grpSpMk id="15" creationId="{73984A12-9AD2-EEA1-0BA4-F36DB1A6516C}"/>
          </ac:grpSpMkLst>
        </pc:grpChg>
        <pc:grpChg chg="add del mod">
          <ac:chgData name="Lena Gschossmann" userId="bfd8fa5b3c2be1bd" providerId="LiveId" clId="{F60A703F-D6F2-461C-870E-916F80B27190}" dt="2024-07-02T15:09:14.407" v="1896" actId="165"/>
          <ac:grpSpMkLst>
            <pc:docMk/>
            <pc:sldMk cId="3711282076" sldId="268"/>
            <ac:grpSpMk id="29" creationId="{B198DCEB-9DF6-0542-C2E0-0DFA4DA349F7}"/>
          </ac:grpSpMkLst>
        </pc:grpChg>
        <pc:grpChg chg="add mod">
          <ac:chgData name="Lena Gschossmann" userId="bfd8fa5b3c2be1bd" providerId="LiveId" clId="{F60A703F-D6F2-461C-870E-916F80B27190}" dt="2024-07-03T07:24:07.278" v="4062" actId="1076"/>
          <ac:grpSpMkLst>
            <pc:docMk/>
            <pc:sldMk cId="3711282076" sldId="268"/>
            <ac:grpSpMk id="32" creationId="{D1319792-CA03-092E-B72D-1A8AA5ED8A36}"/>
          </ac:grpSpMkLst>
        </pc:grpChg>
        <pc:graphicFrameChg chg="mod">
          <ac:chgData name="Lena Gschossmann" userId="bfd8fa5b3c2be1bd" providerId="LiveId" clId="{F60A703F-D6F2-461C-870E-916F80B27190}" dt="2024-07-02T21:19:04.467" v="2300" actId="1076"/>
          <ac:graphicFrameMkLst>
            <pc:docMk/>
            <pc:sldMk cId="3711282076" sldId="268"/>
            <ac:graphicFrameMk id="6" creationId="{A4109FF9-A427-B3BC-D5E0-FDFCFBFF8D9D}"/>
          </ac:graphicFrameMkLst>
        </pc:graphicFrameChg>
        <pc:picChg chg="mod">
          <ac:chgData name="Lena Gschossmann" userId="bfd8fa5b3c2be1bd" providerId="LiveId" clId="{F60A703F-D6F2-461C-870E-916F80B27190}" dt="2024-07-02T14:58:02.467" v="1642"/>
          <ac:picMkLst>
            <pc:docMk/>
            <pc:sldMk cId="3711282076" sldId="268"/>
            <ac:picMk id="10" creationId="{DACCE63A-3650-CF1E-A404-333F0E1D996B}"/>
          </ac:picMkLst>
        </pc:picChg>
        <pc:picChg chg="mod">
          <ac:chgData name="Lena Gschossmann" userId="bfd8fa5b3c2be1bd" providerId="LiveId" clId="{F60A703F-D6F2-461C-870E-916F80B27190}" dt="2024-07-02T14:58:02.467" v="1642"/>
          <ac:picMkLst>
            <pc:docMk/>
            <pc:sldMk cId="3711282076" sldId="268"/>
            <ac:picMk id="14" creationId="{F06E8CC4-6B8F-9664-3216-DE84B34DCC96}"/>
          </ac:picMkLst>
        </pc:picChg>
        <pc:picChg chg="mod">
          <ac:chgData name="Lena Gschossmann" userId="bfd8fa5b3c2be1bd" providerId="LiveId" clId="{F60A703F-D6F2-461C-870E-916F80B27190}" dt="2024-07-02T14:58:02.467" v="1642"/>
          <ac:picMkLst>
            <pc:docMk/>
            <pc:sldMk cId="3711282076" sldId="268"/>
            <ac:picMk id="18" creationId="{8E216506-EABC-B998-4257-1F22D87AFE7F}"/>
          </ac:picMkLst>
        </pc:picChg>
        <pc:picChg chg="add mod topLvl">
          <ac:chgData name="Lena Gschossmann" userId="bfd8fa5b3c2be1bd" providerId="LiveId" clId="{F60A703F-D6F2-461C-870E-916F80B27190}" dt="2024-07-02T15:10:36.855" v="1917" actId="164"/>
          <ac:picMkLst>
            <pc:docMk/>
            <pc:sldMk cId="3711282076" sldId="268"/>
            <ac:picMk id="19" creationId="{30034E18-AD7A-8624-4779-5E44E000D119}"/>
          </ac:picMkLst>
        </pc:picChg>
        <pc:picChg chg="add mod topLvl">
          <ac:chgData name="Lena Gschossmann" userId="bfd8fa5b3c2be1bd" providerId="LiveId" clId="{F60A703F-D6F2-461C-870E-916F80B27190}" dt="2024-07-02T15:10:36.855" v="1917" actId="164"/>
          <ac:picMkLst>
            <pc:docMk/>
            <pc:sldMk cId="3711282076" sldId="268"/>
            <ac:picMk id="20" creationId="{2581D399-6BFD-BB2C-9A59-B4751F03D2A6}"/>
          </ac:picMkLst>
        </pc:picChg>
        <pc:picChg chg="add mod topLvl">
          <ac:chgData name="Lena Gschossmann" userId="bfd8fa5b3c2be1bd" providerId="LiveId" clId="{F60A703F-D6F2-461C-870E-916F80B27190}" dt="2024-07-02T21:06:46.645" v="2291" actId="1076"/>
          <ac:picMkLst>
            <pc:docMk/>
            <pc:sldMk cId="3711282076" sldId="268"/>
            <ac:picMk id="22" creationId="{3CDE1B9D-A36F-EE50-6749-EA40D424458A}"/>
          </ac:picMkLst>
        </pc:picChg>
      </pc:sldChg>
      <pc:sldChg chg="delSp modSp add del mod">
        <pc:chgData name="Lena Gschossmann" userId="bfd8fa5b3c2be1bd" providerId="LiveId" clId="{F60A703F-D6F2-461C-870E-916F80B27190}" dt="2024-07-02T14:37:26.127" v="1228" actId="47"/>
        <pc:sldMkLst>
          <pc:docMk/>
          <pc:sldMk cId="1428411099" sldId="269"/>
        </pc:sldMkLst>
        <pc:picChg chg="del">
          <ac:chgData name="Lena Gschossmann" userId="bfd8fa5b3c2be1bd" providerId="LiveId" clId="{F60A703F-D6F2-461C-870E-916F80B27190}" dt="2024-07-02T10:21:34.780" v="829" actId="478"/>
          <ac:picMkLst>
            <pc:docMk/>
            <pc:sldMk cId="1428411099" sldId="269"/>
            <ac:picMk id="9" creationId="{5A077DD9-3D51-4313-BBC8-9B197316EE20}"/>
          </ac:picMkLst>
        </pc:picChg>
        <pc:picChg chg="del">
          <ac:chgData name="Lena Gschossmann" userId="bfd8fa5b3c2be1bd" providerId="LiveId" clId="{F60A703F-D6F2-461C-870E-916F80B27190}" dt="2024-07-02T10:21:33.201" v="828" actId="478"/>
          <ac:picMkLst>
            <pc:docMk/>
            <pc:sldMk cId="1428411099" sldId="269"/>
            <ac:picMk id="10" creationId="{98DFB10A-2A2F-B830-9E29-E8DEFEAFF145}"/>
          </ac:picMkLst>
        </pc:picChg>
        <pc:picChg chg="mod">
          <ac:chgData name="Lena Gschossmann" userId="bfd8fa5b3c2be1bd" providerId="LiveId" clId="{F60A703F-D6F2-461C-870E-916F80B27190}" dt="2024-07-02T10:01:49.391" v="157" actId="1076"/>
          <ac:picMkLst>
            <pc:docMk/>
            <pc:sldMk cId="1428411099" sldId="269"/>
            <ac:picMk id="11" creationId="{9FB047CE-078D-5E7F-5CFE-CACFDC2A1505}"/>
          </ac:picMkLst>
        </pc:picChg>
      </pc:sldChg>
      <pc:sldChg chg="delSp modSp add mod modAnim">
        <pc:chgData name="Lena Gschossmann" userId="bfd8fa5b3c2be1bd" providerId="LiveId" clId="{F60A703F-D6F2-461C-870E-916F80B27190}" dt="2024-07-02T15:10:47.047" v="1927" actId="1036"/>
        <pc:sldMkLst>
          <pc:docMk/>
          <pc:sldMk cId="1629062775" sldId="270"/>
        </pc:sldMkLst>
        <pc:spChg chg="mod">
          <ac:chgData name="Lena Gschossmann" userId="bfd8fa5b3c2be1bd" providerId="LiveId" clId="{F60A703F-D6F2-461C-870E-916F80B27190}" dt="2024-07-02T14:23:30.502" v="959" actId="20577"/>
          <ac:spMkLst>
            <pc:docMk/>
            <pc:sldMk cId="1629062775" sldId="270"/>
            <ac:spMk id="4" creationId="{6BFAE7B6-A918-8881-29C4-A1ABD43EA5FC}"/>
          </ac:spMkLst>
        </pc:spChg>
        <pc:spChg chg="mod topLvl">
          <ac:chgData name="Lena Gschossmann" userId="bfd8fa5b3c2be1bd" providerId="LiveId" clId="{F60A703F-D6F2-461C-870E-916F80B27190}" dt="2024-07-02T14:55:58.676" v="1632" actId="165"/>
          <ac:spMkLst>
            <pc:docMk/>
            <pc:sldMk cId="1629062775" sldId="270"/>
            <ac:spMk id="30" creationId="{A8C56365-6DA2-0559-412E-165E836134FC}"/>
          </ac:spMkLst>
        </pc:spChg>
        <pc:spChg chg="mod topLvl">
          <ac:chgData name="Lena Gschossmann" userId="bfd8fa5b3c2be1bd" providerId="LiveId" clId="{F60A703F-D6F2-461C-870E-916F80B27190}" dt="2024-07-02T14:55:58.676" v="1632" actId="165"/>
          <ac:spMkLst>
            <pc:docMk/>
            <pc:sldMk cId="1629062775" sldId="270"/>
            <ac:spMk id="31" creationId="{6473AD4E-88D4-3987-106D-52AC1C637EB0}"/>
          </ac:spMkLst>
        </pc:spChg>
        <pc:spChg chg="mod">
          <ac:chgData name="Lena Gschossmann" userId="bfd8fa5b3c2be1bd" providerId="LiveId" clId="{F60A703F-D6F2-461C-870E-916F80B27190}" dt="2024-07-02T14:23:54.125" v="973" actId="20577"/>
          <ac:spMkLst>
            <pc:docMk/>
            <pc:sldMk cId="1629062775" sldId="270"/>
            <ac:spMk id="33" creationId="{968EABE3-2A81-F1D5-5CD6-9BB1D0A1BD15}"/>
          </ac:spMkLst>
        </pc:spChg>
        <pc:spChg chg="mod">
          <ac:chgData name="Lena Gschossmann" userId="bfd8fa5b3c2be1bd" providerId="LiveId" clId="{F60A703F-D6F2-461C-870E-916F80B27190}" dt="2024-07-02T15:10:47.047" v="1927" actId="1036"/>
          <ac:spMkLst>
            <pc:docMk/>
            <pc:sldMk cId="1629062775" sldId="270"/>
            <ac:spMk id="34" creationId="{19760A52-3EDF-D2B1-2D30-F16EF87C8718}"/>
          </ac:spMkLst>
        </pc:spChg>
        <pc:grpChg chg="del">
          <ac:chgData name="Lena Gschossmann" userId="bfd8fa5b3c2be1bd" providerId="LiveId" clId="{F60A703F-D6F2-461C-870E-916F80B27190}" dt="2024-07-02T14:55:58.676" v="1632" actId="165"/>
          <ac:grpSpMkLst>
            <pc:docMk/>
            <pc:sldMk cId="1629062775" sldId="270"/>
            <ac:grpSpMk id="32" creationId="{1AA67CFC-884D-22DB-2E32-AAC7BE0E2018}"/>
          </ac:grpSpMkLst>
        </pc:grpChg>
        <pc:picChg chg="mod topLvl">
          <ac:chgData name="Lena Gschossmann" userId="bfd8fa5b3c2be1bd" providerId="LiveId" clId="{F60A703F-D6F2-461C-870E-916F80B27190}" dt="2024-07-02T14:55:58.676" v="1632" actId="165"/>
          <ac:picMkLst>
            <pc:docMk/>
            <pc:sldMk cId="1629062775" sldId="270"/>
            <ac:picMk id="9" creationId="{5A077DD9-3D51-4313-BBC8-9B197316EE20}"/>
          </ac:picMkLst>
        </pc:picChg>
      </pc:sldChg>
      <pc:sldChg chg="addSp delSp modSp add mod modAnim">
        <pc:chgData name="Lena Gschossmann" userId="bfd8fa5b3c2be1bd" providerId="LiveId" clId="{F60A703F-D6F2-461C-870E-916F80B27190}" dt="2024-07-02T15:23:07.091" v="2118"/>
        <pc:sldMkLst>
          <pc:docMk/>
          <pc:sldMk cId="24947535" sldId="271"/>
        </pc:sldMkLst>
        <pc:spChg chg="mod">
          <ac:chgData name="Lena Gschossmann" userId="bfd8fa5b3c2be1bd" providerId="LiveId" clId="{F60A703F-D6F2-461C-870E-916F80B27190}" dt="2024-07-02T14:27:17.984" v="1032" actId="20577"/>
          <ac:spMkLst>
            <pc:docMk/>
            <pc:sldMk cId="24947535" sldId="271"/>
            <ac:spMk id="4" creationId="{6BFAE7B6-A918-8881-29C4-A1ABD43EA5FC}"/>
          </ac:spMkLst>
        </pc:spChg>
        <pc:spChg chg="add mod">
          <ac:chgData name="Lena Gschossmann" userId="bfd8fa5b3c2be1bd" providerId="LiveId" clId="{F60A703F-D6F2-461C-870E-916F80B27190}" dt="2024-07-02T14:34:49.369" v="1202" actId="165"/>
          <ac:spMkLst>
            <pc:docMk/>
            <pc:sldMk cId="24947535" sldId="271"/>
            <ac:spMk id="14" creationId="{DD87D19B-03B0-850A-7EA0-16735B171049}"/>
          </ac:spMkLst>
        </pc:spChg>
        <pc:spChg chg="mod">
          <ac:chgData name="Lena Gschossmann" userId="bfd8fa5b3c2be1bd" providerId="LiveId" clId="{F60A703F-D6F2-461C-870E-916F80B27190}" dt="2024-07-02T14:34:49.369" v="1202" actId="165"/>
          <ac:spMkLst>
            <pc:docMk/>
            <pc:sldMk cId="24947535" sldId="271"/>
            <ac:spMk id="20" creationId="{DB8B001E-F0C6-6662-A1D4-A373A7BBB680}"/>
          </ac:spMkLst>
        </pc:spChg>
        <pc:spChg chg="add mod topLvl">
          <ac:chgData name="Lena Gschossmann" userId="bfd8fa5b3c2be1bd" providerId="LiveId" clId="{F60A703F-D6F2-461C-870E-916F80B27190}" dt="2024-07-02T14:35:42.306" v="1226" actId="1076"/>
          <ac:spMkLst>
            <pc:docMk/>
            <pc:sldMk cId="24947535" sldId="271"/>
            <ac:spMk id="22" creationId="{3CB81BF4-A26D-4E85-DC68-37778B9A5CC4}"/>
          </ac:spMkLst>
        </pc:spChg>
        <pc:spChg chg="add mod topLvl">
          <ac:chgData name="Lena Gschossmann" userId="bfd8fa5b3c2be1bd" providerId="LiveId" clId="{F60A703F-D6F2-461C-870E-916F80B27190}" dt="2024-07-02T14:35:22.925" v="1223" actId="1035"/>
          <ac:spMkLst>
            <pc:docMk/>
            <pc:sldMk cId="24947535" sldId="271"/>
            <ac:spMk id="27" creationId="{3C473588-60D6-21CC-942A-1F2359615076}"/>
          </ac:spMkLst>
        </pc:spChg>
        <pc:spChg chg="add del mod">
          <ac:chgData name="Lena Gschossmann" userId="bfd8fa5b3c2be1bd" providerId="LiveId" clId="{F60A703F-D6F2-461C-870E-916F80B27190}" dt="2024-07-02T14:33:46.124" v="1140" actId="478"/>
          <ac:spMkLst>
            <pc:docMk/>
            <pc:sldMk cId="24947535" sldId="271"/>
            <ac:spMk id="29" creationId="{FF2E857D-E1D6-7519-7624-EB8DCE107483}"/>
          </ac:spMkLst>
        </pc:spChg>
        <pc:spChg chg="mod">
          <ac:chgData name="Lena Gschossmann" userId="bfd8fa5b3c2be1bd" providerId="LiveId" clId="{F60A703F-D6F2-461C-870E-916F80B27190}" dt="2024-07-02T14:27:20.510" v="1034" actId="20577"/>
          <ac:spMkLst>
            <pc:docMk/>
            <pc:sldMk cId="24947535" sldId="271"/>
            <ac:spMk id="33" creationId="{968EABE3-2A81-F1D5-5CD6-9BB1D0A1BD15}"/>
          </ac:spMkLst>
        </pc:spChg>
        <pc:spChg chg="mod">
          <ac:chgData name="Lena Gschossmann" userId="bfd8fa5b3c2be1bd" providerId="LiveId" clId="{F60A703F-D6F2-461C-870E-916F80B27190}" dt="2024-07-02T14:32:28.891" v="1120" actId="14100"/>
          <ac:spMkLst>
            <pc:docMk/>
            <pc:sldMk cId="24947535" sldId="271"/>
            <ac:spMk id="34" creationId="{19760A52-3EDF-D2B1-2D30-F16EF87C8718}"/>
          </ac:spMkLst>
        </pc:spChg>
        <pc:spChg chg="add del mod">
          <ac:chgData name="Lena Gschossmann" userId="bfd8fa5b3c2be1bd" providerId="LiveId" clId="{F60A703F-D6F2-461C-870E-916F80B27190}" dt="2024-07-02T14:33:43.819" v="1139" actId="478"/>
          <ac:spMkLst>
            <pc:docMk/>
            <pc:sldMk cId="24947535" sldId="271"/>
            <ac:spMk id="35" creationId="{7096E98D-6C86-53F7-0D76-81043A28CB77}"/>
          </ac:spMkLst>
        </pc:spChg>
        <pc:spChg chg="add del mod">
          <ac:chgData name="Lena Gschossmann" userId="bfd8fa5b3c2be1bd" providerId="LiveId" clId="{F60A703F-D6F2-461C-870E-916F80B27190}" dt="2024-07-02T14:41:01.672" v="1328" actId="478"/>
          <ac:spMkLst>
            <pc:docMk/>
            <pc:sldMk cId="24947535" sldId="271"/>
            <ac:spMk id="36" creationId="{221E968A-BBC9-E0EB-76D0-2935026D0BEB}"/>
          </ac:spMkLst>
        </pc:spChg>
        <pc:spChg chg="add mod">
          <ac:chgData name="Lena Gschossmann" userId="bfd8fa5b3c2be1bd" providerId="LiveId" clId="{F60A703F-D6F2-461C-870E-916F80B27190}" dt="2024-07-02T14:42:40.044" v="1366" actId="113"/>
          <ac:spMkLst>
            <pc:docMk/>
            <pc:sldMk cId="24947535" sldId="271"/>
            <ac:spMk id="37" creationId="{159978F3-DD8C-3A6C-8742-2D09EA4B0508}"/>
          </ac:spMkLst>
        </pc:spChg>
        <pc:spChg chg="add mod">
          <ac:chgData name="Lena Gschossmann" userId="bfd8fa5b3c2be1bd" providerId="LiveId" clId="{F60A703F-D6F2-461C-870E-916F80B27190}" dt="2024-07-02T14:42:37.786" v="1365" actId="113"/>
          <ac:spMkLst>
            <pc:docMk/>
            <pc:sldMk cId="24947535" sldId="271"/>
            <ac:spMk id="38" creationId="{4F7E2613-730E-75B8-369B-C2AC4779DEC0}"/>
          </ac:spMkLst>
        </pc:spChg>
        <pc:spChg chg="add mod">
          <ac:chgData name="Lena Gschossmann" userId="bfd8fa5b3c2be1bd" providerId="LiveId" clId="{F60A703F-D6F2-461C-870E-916F80B27190}" dt="2024-07-02T14:42:17.626" v="1357" actId="1036"/>
          <ac:spMkLst>
            <pc:docMk/>
            <pc:sldMk cId="24947535" sldId="271"/>
            <ac:spMk id="39" creationId="{2D4B9372-7927-1D36-C249-36C2ACEE85D9}"/>
          </ac:spMkLst>
        </pc:spChg>
        <pc:spChg chg="add mod">
          <ac:chgData name="Lena Gschossmann" userId="bfd8fa5b3c2be1bd" providerId="LiveId" clId="{F60A703F-D6F2-461C-870E-916F80B27190}" dt="2024-07-02T14:42:28.348" v="1364" actId="1036"/>
          <ac:spMkLst>
            <pc:docMk/>
            <pc:sldMk cId="24947535" sldId="271"/>
            <ac:spMk id="41" creationId="{DA481C85-AD94-F4C1-B6F6-DE4F44E0AD36}"/>
          </ac:spMkLst>
        </pc:spChg>
        <pc:spChg chg="add mod">
          <ac:chgData name="Lena Gschossmann" userId="bfd8fa5b3c2be1bd" providerId="LiveId" clId="{F60A703F-D6F2-461C-870E-916F80B27190}" dt="2024-07-02T14:42:23.540" v="1360" actId="1036"/>
          <ac:spMkLst>
            <pc:docMk/>
            <pc:sldMk cId="24947535" sldId="271"/>
            <ac:spMk id="42" creationId="{EFA528ED-09E0-5678-60FF-CA7C64CD2598}"/>
          </ac:spMkLst>
        </pc:spChg>
        <pc:spChg chg="add mod">
          <ac:chgData name="Lena Gschossmann" userId="bfd8fa5b3c2be1bd" providerId="LiveId" clId="{F60A703F-D6F2-461C-870E-916F80B27190}" dt="2024-07-02T14:42:23.540" v="1360" actId="1036"/>
          <ac:spMkLst>
            <pc:docMk/>
            <pc:sldMk cId="24947535" sldId="271"/>
            <ac:spMk id="43" creationId="{D44489E7-675F-2EBD-1C2F-24F10B35EB6E}"/>
          </ac:spMkLst>
        </pc:spChg>
        <pc:spChg chg="add mod">
          <ac:chgData name="Lena Gschossmann" userId="bfd8fa5b3c2be1bd" providerId="LiveId" clId="{F60A703F-D6F2-461C-870E-916F80B27190}" dt="2024-07-02T15:05:54.997" v="1831" actId="1076"/>
          <ac:spMkLst>
            <pc:docMk/>
            <pc:sldMk cId="24947535" sldId="271"/>
            <ac:spMk id="44" creationId="{4E81D553-EB47-0174-518A-0751CDA9806F}"/>
          </ac:spMkLst>
        </pc:spChg>
        <pc:spChg chg="add mod">
          <ac:chgData name="Lena Gschossmann" userId="bfd8fa5b3c2be1bd" providerId="LiveId" clId="{F60A703F-D6F2-461C-870E-916F80B27190}" dt="2024-07-02T15:22:36.323" v="2115" actId="1038"/>
          <ac:spMkLst>
            <pc:docMk/>
            <pc:sldMk cId="24947535" sldId="271"/>
            <ac:spMk id="45" creationId="{5E335D31-861E-71D5-7544-7C7E9E1910F0}"/>
          </ac:spMkLst>
        </pc:spChg>
        <pc:spChg chg="mod">
          <ac:chgData name="Lena Gschossmann" userId="bfd8fa5b3c2be1bd" providerId="LiveId" clId="{F60A703F-D6F2-461C-870E-916F80B27190}" dt="2024-07-02T15:17:32.017" v="1935"/>
          <ac:spMkLst>
            <pc:docMk/>
            <pc:sldMk cId="24947535" sldId="271"/>
            <ac:spMk id="50" creationId="{6013D53D-9612-2F21-B31A-A1570C7A3BDC}"/>
          </ac:spMkLst>
        </pc:spChg>
        <pc:spChg chg="del mod topLvl">
          <ac:chgData name="Lena Gschossmann" userId="bfd8fa5b3c2be1bd" providerId="LiveId" clId="{F60A703F-D6F2-461C-870E-916F80B27190}" dt="2024-07-02T15:17:41.878" v="1938" actId="478"/>
          <ac:spMkLst>
            <pc:docMk/>
            <pc:sldMk cId="24947535" sldId="271"/>
            <ac:spMk id="52" creationId="{42982065-2CFE-798C-4844-59F59CCE6273}"/>
          </ac:spMkLst>
        </pc:spChg>
        <pc:spChg chg="add mod">
          <ac:chgData name="Lena Gschossmann" userId="bfd8fa5b3c2be1bd" providerId="LiveId" clId="{F60A703F-D6F2-461C-870E-916F80B27190}" dt="2024-07-02T15:22:36.323" v="2115" actId="1038"/>
          <ac:spMkLst>
            <pc:docMk/>
            <pc:sldMk cId="24947535" sldId="271"/>
            <ac:spMk id="53" creationId="{85BD7DB3-6D05-D402-5545-CCA2B7D3BEA1}"/>
          </ac:spMkLst>
        </pc:spChg>
        <pc:spChg chg="add mod">
          <ac:chgData name="Lena Gschossmann" userId="bfd8fa5b3c2be1bd" providerId="LiveId" clId="{F60A703F-D6F2-461C-870E-916F80B27190}" dt="2024-07-02T15:22:36.323" v="2115" actId="1038"/>
          <ac:spMkLst>
            <pc:docMk/>
            <pc:sldMk cId="24947535" sldId="271"/>
            <ac:spMk id="54" creationId="{4465B686-73D0-4EE5-F7F8-9E12272A6701}"/>
          </ac:spMkLst>
        </pc:spChg>
        <pc:grpChg chg="add mod topLvl">
          <ac:chgData name="Lena Gschossmann" userId="bfd8fa5b3c2be1bd" providerId="LiveId" clId="{F60A703F-D6F2-461C-870E-916F80B27190}" dt="2024-07-02T14:35:32.554" v="1224" actId="164"/>
          <ac:grpSpMkLst>
            <pc:docMk/>
            <pc:sldMk cId="24947535" sldId="271"/>
            <ac:grpSpMk id="15" creationId="{93C78E58-629C-75CA-FFA5-8526A0740244}"/>
          </ac:grpSpMkLst>
        </pc:grpChg>
        <pc:grpChg chg="add mod topLvl">
          <ac:chgData name="Lena Gschossmann" userId="bfd8fa5b3c2be1bd" providerId="LiveId" clId="{F60A703F-D6F2-461C-870E-916F80B27190}" dt="2024-07-02T14:35:32.554" v="1224" actId="164"/>
          <ac:grpSpMkLst>
            <pc:docMk/>
            <pc:sldMk cId="24947535" sldId="271"/>
            <ac:grpSpMk id="17" creationId="{30F2E9EC-67DE-4D89-5C94-127E99C9E8E7}"/>
          </ac:grpSpMkLst>
        </pc:grpChg>
        <pc:grpChg chg="add del mod">
          <ac:chgData name="Lena Gschossmann" userId="bfd8fa5b3c2be1bd" providerId="LiveId" clId="{F60A703F-D6F2-461C-870E-916F80B27190}" dt="2024-07-02T14:34:49.369" v="1202" actId="165"/>
          <ac:grpSpMkLst>
            <pc:docMk/>
            <pc:sldMk cId="24947535" sldId="271"/>
            <ac:grpSpMk id="28" creationId="{524B8FDD-26A7-30A0-E1ED-C1DBBE8FBA56}"/>
          </ac:grpSpMkLst>
        </pc:grpChg>
        <pc:grpChg chg="del">
          <ac:chgData name="Lena Gschossmann" userId="bfd8fa5b3c2be1bd" providerId="LiveId" clId="{F60A703F-D6F2-461C-870E-916F80B27190}" dt="2024-07-02T14:36:01.865" v="1227" actId="478"/>
          <ac:grpSpMkLst>
            <pc:docMk/>
            <pc:sldMk cId="24947535" sldId="271"/>
            <ac:grpSpMk id="32" creationId="{1AA67CFC-884D-22DB-2E32-AAC7BE0E2018}"/>
          </ac:grpSpMkLst>
        </pc:grpChg>
        <pc:grpChg chg="add mod">
          <ac:chgData name="Lena Gschossmann" userId="bfd8fa5b3c2be1bd" providerId="LiveId" clId="{F60A703F-D6F2-461C-870E-916F80B27190}" dt="2024-07-02T14:35:36.954" v="1225" actId="1076"/>
          <ac:grpSpMkLst>
            <pc:docMk/>
            <pc:sldMk cId="24947535" sldId="271"/>
            <ac:grpSpMk id="40" creationId="{365D4569-682E-6EA1-2E1C-C71F3CBD8F77}"/>
          </ac:grpSpMkLst>
        </pc:grpChg>
        <pc:grpChg chg="add del mod">
          <ac:chgData name="Lena Gschossmann" userId="bfd8fa5b3c2be1bd" providerId="LiveId" clId="{F60A703F-D6F2-461C-870E-916F80B27190}" dt="2024-07-02T15:17:41.878" v="1938" actId="478"/>
          <ac:grpSpMkLst>
            <pc:docMk/>
            <pc:sldMk cId="24947535" sldId="271"/>
            <ac:grpSpMk id="46" creationId="{85B2B1C4-7ED6-CF80-CE63-3D919AF1A40B}"/>
          </ac:grpSpMkLst>
        </pc:grpChg>
        <pc:grpChg chg="del mod">
          <ac:chgData name="Lena Gschossmann" userId="bfd8fa5b3c2be1bd" providerId="LiveId" clId="{F60A703F-D6F2-461C-870E-916F80B27190}" dt="2024-07-02T15:17:37.943" v="1937" actId="478"/>
          <ac:grpSpMkLst>
            <pc:docMk/>
            <pc:sldMk cId="24947535" sldId="271"/>
            <ac:grpSpMk id="47" creationId="{890DEFC1-3A85-ADD5-79D7-80E77E24EBD2}"/>
          </ac:grpSpMkLst>
        </pc:grpChg>
        <pc:grpChg chg="mod topLvl">
          <ac:chgData name="Lena Gschossmann" userId="bfd8fa5b3c2be1bd" providerId="LiveId" clId="{F60A703F-D6F2-461C-870E-916F80B27190}" dt="2024-07-02T15:22:36.323" v="2115" actId="1038"/>
          <ac:grpSpMkLst>
            <pc:docMk/>
            <pc:sldMk cId="24947535" sldId="271"/>
            <ac:grpSpMk id="48" creationId="{606F489E-5B86-58D3-1E55-88290E8F0303}"/>
          </ac:grpSpMkLst>
        </pc:grpChg>
        <pc:picChg chg="add mod">
          <ac:chgData name="Lena Gschossmann" userId="bfd8fa5b3c2be1bd" providerId="LiveId" clId="{F60A703F-D6F2-461C-870E-916F80B27190}" dt="2024-07-02T14:34:49.369" v="1202" actId="165"/>
          <ac:picMkLst>
            <pc:docMk/>
            <pc:sldMk cId="24947535" sldId="271"/>
            <ac:picMk id="13" creationId="{702F78BC-DDAE-A2BC-C338-DA2BA398FF59}"/>
          </ac:picMkLst>
        </pc:picChg>
        <pc:picChg chg="mod">
          <ac:chgData name="Lena Gschossmann" userId="bfd8fa5b3c2be1bd" providerId="LiveId" clId="{F60A703F-D6F2-461C-870E-916F80B27190}" dt="2024-07-02T14:34:49.369" v="1202" actId="165"/>
          <ac:picMkLst>
            <pc:docMk/>
            <pc:sldMk cId="24947535" sldId="271"/>
            <ac:picMk id="19" creationId="{46CE0479-36FC-02C7-5A3B-630EEDB8B759}"/>
          </ac:picMkLst>
        </pc:picChg>
        <pc:picChg chg="mod">
          <ac:chgData name="Lena Gschossmann" userId="bfd8fa5b3c2be1bd" providerId="LiveId" clId="{F60A703F-D6F2-461C-870E-916F80B27190}" dt="2024-07-02T15:17:32.017" v="1935"/>
          <ac:picMkLst>
            <pc:docMk/>
            <pc:sldMk cId="24947535" sldId="271"/>
            <ac:picMk id="49" creationId="{BC546387-F304-63C9-9A38-F38AF9DB1311}"/>
          </ac:picMkLst>
        </pc:picChg>
        <pc:picChg chg="del mod">
          <ac:chgData name="Lena Gschossmann" userId="bfd8fa5b3c2be1bd" providerId="LiveId" clId="{F60A703F-D6F2-461C-870E-916F80B27190}" dt="2024-07-02T15:17:37.943" v="1937" actId="478"/>
          <ac:picMkLst>
            <pc:docMk/>
            <pc:sldMk cId="24947535" sldId="271"/>
            <ac:picMk id="51" creationId="{FCD3D525-C84E-AE4A-68CB-8D00A0FAD8B9}"/>
          </ac:picMkLst>
        </pc:picChg>
      </pc:sldChg>
      <pc:sldChg chg="addSp delSp modSp add mod modAnim">
        <pc:chgData name="Lena Gschossmann" userId="bfd8fa5b3c2be1bd" providerId="LiveId" clId="{F60A703F-D6F2-461C-870E-916F80B27190}" dt="2024-07-02T14:57:13.684" v="1638"/>
        <pc:sldMkLst>
          <pc:docMk/>
          <pc:sldMk cId="3862849407" sldId="272"/>
        </pc:sldMkLst>
        <pc:spChg chg="add mod">
          <ac:chgData name="Lena Gschossmann" userId="bfd8fa5b3c2be1bd" providerId="LiveId" clId="{F60A703F-D6F2-461C-870E-916F80B27190}" dt="2024-07-02T14:44:32.898" v="1425" actId="113"/>
          <ac:spMkLst>
            <pc:docMk/>
            <pc:sldMk cId="3862849407" sldId="272"/>
            <ac:spMk id="2" creationId="{4C7C974E-EA2F-62D8-AFE0-54ECFA364EF3}"/>
          </ac:spMkLst>
        </pc:spChg>
        <pc:spChg chg="del">
          <ac:chgData name="Lena Gschossmann" userId="bfd8fa5b3c2be1bd" providerId="LiveId" clId="{F60A703F-D6F2-461C-870E-916F80B27190}" dt="2024-07-02T14:38:53.634" v="1230" actId="478"/>
          <ac:spMkLst>
            <pc:docMk/>
            <pc:sldMk cId="3862849407" sldId="272"/>
            <ac:spMk id="4" creationId="{6BFAE7B6-A918-8881-29C4-A1ABD43EA5FC}"/>
          </ac:spMkLst>
        </pc:spChg>
        <pc:spChg chg="del">
          <ac:chgData name="Lena Gschossmann" userId="bfd8fa5b3c2be1bd" providerId="LiveId" clId="{F60A703F-D6F2-461C-870E-916F80B27190}" dt="2024-07-02T14:38:53.634" v="1230" actId="478"/>
          <ac:spMkLst>
            <pc:docMk/>
            <pc:sldMk cId="3862849407" sldId="272"/>
            <ac:spMk id="22" creationId="{3CB81BF4-A26D-4E85-DC68-37778B9A5CC4}"/>
          </ac:spMkLst>
        </pc:spChg>
        <pc:spChg chg="del">
          <ac:chgData name="Lena Gschossmann" userId="bfd8fa5b3c2be1bd" providerId="LiveId" clId="{F60A703F-D6F2-461C-870E-916F80B27190}" dt="2024-07-02T14:38:53.634" v="1230" actId="478"/>
          <ac:spMkLst>
            <pc:docMk/>
            <pc:sldMk cId="3862849407" sldId="272"/>
            <ac:spMk id="27" creationId="{3C473588-60D6-21CC-942A-1F2359615076}"/>
          </ac:spMkLst>
        </pc:spChg>
        <pc:spChg chg="add mod">
          <ac:chgData name="Lena Gschossmann" userId="bfd8fa5b3c2be1bd" providerId="LiveId" clId="{F60A703F-D6F2-461C-870E-916F80B27190}" dt="2024-07-02T14:52:54.176" v="1592" actId="1076"/>
          <ac:spMkLst>
            <pc:docMk/>
            <pc:sldMk cId="3862849407" sldId="272"/>
            <ac:spMk id="31" creationId="{B7865FA3-A527-31FC-9E25-8D98042697EA}"/>
          </ac:spMkLst>
        </pc:spChg>
        <pc:spChg chg="add mod">
          <ac:chgData name="Lena Gschossmann" userId="bfd8fa5b3c2be1bd" providerId="LiveId" clId="{F60A703F-D6F2-461C-870E-916F80B27190}" dt="2024-07-02T14:52:54.176" v="1592" actId="1076"/>
          <ac:spMkLst>
            <pc:docMk/>
            <pc:sldMk cId="3862849407" sldId="272"/>
            <ac:spMk id="32" creationId="{40D834FE-E718-9C7B-5B59-81DB4B02B23F}"/>
          </ac:spMkLst>
        </pc:spChg>
        <pc:spChg chg="del">
          <ac:chgData name="Lena Gschossmann" userId="bfd8fa5b3c2be1bd" providerId="LiveId" clId="{F60A703F-D6F2-461C-870E-916F80B27190}" dt="2024-07-02T14:38:53.634" v="1230" actId="478"/>
          <ac:spMkLst>
            <pc:docMk/>
            <pc:sldMk cId="3862849407" sldId="272"/>
            <ac:spMk id="33" creationId="{968EABE3-2A81-F1D5-5CD6-9BB1D0A1BD15}"/>
          </ac:spMkLst>
        </pc:spChg>
        <pc:spChg chg="del">
          <ac:chgData name="Lena Gschossmann" userId="bfd8fa5b3c2be1bd" providerId="LiveId" clId="{F60A703F-D6F2-461C-870E-916F80B27190}" dt="2024-07-02T14:38:53.634" v="1230" actId="478"/>
          <ac:spMkLst>
            <pc:docMk/>
            <pc:sldMk cId="3862849407" sldId="272"/>
            <ac:spMk id="34" creationId="{19760A52-3EDF-D2B1-2D30-F16EF87C8718}"/>
          </ac:spMkLst>
        </pc:spChg>
        <pc:spChg chg="add mod">
          <ac:chgData name="Lena Gschossmann" userId="bfd8fa5b3c2be1bd" providerId="LiveId" clId="{F60A703F-D6F2-461C-870E-916F80B27190}" dt="2024-07-02T14:52:54.176" v="1592" actId="1076"/>
          <ac:spMkLst>
            <pc:docMk/>
            <pc:sldMk cId="3862849407" sldId="272"/>
            <ac:spMk id="35" creationId="{7929C5DA-ACFD-9E2F-E29B-C32EFDED8539}"/>
          </ac:spMkLst>
        </pc:spChg>
        <pc:spChg chg="del">
          <ac:chgData name="Lena Gschossmann" userId="bfd8fa5b3c2be1bd" providerId="LiveId" clId="{F60A703F-D6F2-461C-870E-916F80B27190}" dt="2024-07-02T14:38:53.634" v="1230" actId="478"/>
          <ac:spMkLst>
            <pc:docMk/>
            <pc:sldMk cId="3862849407" sldId="272"/>
            <ac:spMk id="36" creationId="{221E968A-BBC9-E0EB-76D0-2935026D0BEB}"/>
          </ac:spMkLst>
        </pc:spChg>
        <pc:spChg chg="del">
          <ac:chgData name="Lena Gschossmann" userId="bfd8fa5b3c2be1bd" providerId="LiveId" clId="{F60A703F-D6F2-461C-870E-916F80B27190}" dt="2024-07-02T14:38:53.634" v="1230" actId="478"/>
          <ac:spMkLst>
            <pc:docMk/>
            <pc:sldMk cId="3862849407" sldId="272"/>
            <ac:spMk id="37" creationId="{159978F3-DD8C-3A6C-8742-2D09EA4B0508}"/>
          </ac:spMkLst>
        </pc:spChg>
        <pc:spChg chg="del">
          <ac:chgData name="Lena Gschossmann" userId="bfd8fa5b3c2be1bd" providerId="LiveId" clId="{F60A703F-D6F2-461C-870E-916F80B27190}" dt="2024-07-02T14:38:53.634" v="1230" actId="478"/>
          <ac:spMkLst>
            <pc:docMk/>
            <pc:sldMk cId="3862849407" sldId="272"/>
            <ac:spMk id="38" creationId="{4F7E2613-730E-75B8-369B-C2AC4779DEC0}"/>
          </ac:spMkLst>
        </pc:spChg>
        <pc:spChg chg="del">
          <ac:chgData name="Lena Gschossmann" userId="bfd8fa5b3c2be1bd" providerId="LiveId" clId="{F60A703F-D6F2-461C-870E-916F80B27190}" dt="2024-07-02T14:38:53.634" v="1230" actId="478"/>
          <ac:spMkLst>
            <pc:docMk/>
            <pc:sldMk cId="3862849407" sldId="272"/>
            <ac:spMk id="39" creationId="{2D4B9372-7927-1D36-C249-36C2ACEE85D9}"/>
          </ac:spMkLst>
        </pc:spChg>
        <pc:spChg chg="add mod">
          <ac:chgData name="Lena Gschossmann" userId="bfd8fa5b3c2be1bd" providerId="LiveId" clId="{F60A703F-D6F2-461C-870E-916F80B27190}" dt="2024-07-02T14:52:54.176" v="1592" actId="1076"/>
          <ac:spMkLst>
            <pc:docMk/>
            <pc:sldMk cId="3862849407" sldId="272"/>
            <ac:spMk id="42" creationId="{070F5A2D-109A-8F68-5605-A97A2AA1ED47}"/>
          </ac:spMkLst>
        </pc:spChg>
        <pc:spChg chg="add mod ord topLvl">
          <ac:chgData name="Lena Gschossmann" userId="bfd8fa5b3c2be1bd" providerId="LiveId" clId="{F60A703F-D6F2-461C-870E-916F80B27190}" dt="2024-07-02T14:52:45.261" v="1591" actId="164"/>
          <ac:spMkLst>
            <pc:docMk/>
            <pc:sldMk cId="3862849407" sldId="272"/>
            <ac:spMk id="44" creationId="{F631E6AB-C506-BD24-C138-A62EB9B62B06}"/>
          </ac:spMkLst>
        </pc:spChg>
        <pc:spChg chg="del">
          <ac:chgData name="Lena Gschossmann" userId="bfd8fa5b3c2be1bd" providerId="LiveId" clId="{F60A703F-D6F2-461C-870E-916F80B27190}" dt="2024-07-02T14:38:53.634" v="1230" actId="478"/>
          <ac:spMkLst>
            <pc:docMk/>
            <pc:sldMk cId="3862849407" sldId="272"/>
            <ac:spMk id="204" creationId="{00000000-0000-0000-0000-000000000000}"/>
          </ac:spMkLst>
        </pc:spChg>
        <pc:grpChg chg="del">
          <ac:chgData name="Lena Gschossmann" userId="bfd8fa5b3c2be1bd" providerId="LiveId" clId="{F60A703F-D6F2-461C-870E-916F80B27190}" dt="2024-07-02T14:38:53.634" v="1230" actId="478"/>
          <ac:grpSpMkLst>
            <pc:docMk/>
            <pc:sldMk cId="3862849407" sldId="272"/>
            <ac:grpSpMk id="24" creationId="{80A4A463-FD7D-F49B-2FB7-E89E39A2DDF9}"/>
          </ac:grpSpMkLst>
        </pc:grpChg>
        <pc:grpChg chg="del">
          <ac:chgData name="Lena Gschossmann" userId="bfd8fa5b3c2be1bd" providerId="LiveId" clId="{F60A703F-D6F2-461C-870E-916F80B27190}" dt="2024-07-02T14:38:53.634" v="1230" actId="478"/>
          <ac:grpSpMkLst>
            <pc:docMk/>
            <pc:sldMk cId="3862849407" sldId="272"/>
            <ac:grpSpMk id="25" creationId="{347C7421-69A6-EB44-9657-1C15CD792DC0}"/>
          </ac:grpSpMkLst>
        </pc:grpChg>
        <pc:grpChg chg="del">
          <ac:chgData name="Lena Gschossmann" userId="bfd8fa5b3c2be1bd" providerId="LiveId" clId="{F60A703F-D6F2-461C-870E-916F80B27190}" dt="2024-07-02T14:38:53.634" v="1230" actId="478"/>
          <ac:grpSpMkLst>
            <pc:docMk/>
            <pc:sldMk cId="3862849407" sldId="272"/>
            <ac:grpSpMk id="26" creationId="{EDB5239F-CD46-7477-9ACD-FCC66CED62F0}"/>
          </ac:grpSpMkLst>
        </pc:grpChg>
        <pc:grpChg chg="del">
          <ac:chgData name="Lena Gschossmann" userId="bfd8fa5b3c2be1bd" providerId="LiveId" clId="{F60A703F-D6F2-461C-870E-916F80B27190}" dt="2024-07-02T14:38:53.634" v="1230" actId="478"/>
          <ac:grpSpMkLst>
            <pc:docMk/>
            <pc:sldMk cId="3862849407" sldId="272"/>
            <ac:grpSpMk id="40" creationId="{365D4569-682E-6EA1-2E1C-C71F3CBD8F77}"/>
          </ac:grpSpMkLst>
        </pc:grpChg>
        <pc:grpChg chg="add del mod ord">
          <ac:chgData name="Lena Gschossmann" userId="bfd8fa5b3c2be1bd" providerId="LiveId" clId="{F60A703F-D6F2-461C-870E-916F80B27190}" dt="2024-07-02T14:51:18.464" v="1570" actId="165"/>
          <ac:grpSpMkLst>
            <pc:docMk/>
            <pc:sldMk cId="3862849407" sldId="272"/>
            <ac:grpSpMk id="45" creationId="{1E19AA90-567A-719D-355F-6799544013B7}"/>
          </ac:grpSpMkLst>
        </pc:grpChg>
        <pc:grpChg chg="add mod">
          <ac:chgData name="Lena Gschossmann" userId="bfd8fa5b3c2be1bd" providerId="LiveId" clId="{F60A703F-D6F2-461C-870E-916F80B27190}" dt="2024-07-02T14:52:54.176" v="1592" actId="1076"/>
          <ac:grpSpMkLst>
            <pc:docMk/>
            <pc:sldMk cId="3862849407" sldId="272"/>
            <ac:grpSpMk id="51" creationId="{7E5BE17F-A682-680D-8D70-5D2CC247434F}"/>
          </ac:grpSpMkLst>
        </pc:grpChg>
        <pc:grpChg chg="add mod">
          <ac:chgData name="Lena Gschossmann" userId="bfd8fa5b3c2be1bd" providerId="LiveId" clId="{F60A703F-D6F2-461C-870E-916F80B27190}" dt="2024-07-02T14:52:54.176" v="1592" actId="1076"/>
          <ac:grpSpMkLst>
            <pc:docMk/>
            <pc:sldMk cId="3862849407" sldId="272"/>
            <ac:grpSpMk id="52" creationId="{1F5437C8-0376-F7C8-24D9-CC0F7B579E81}"/>
          </ac:grpSpMkLst>
        </pc:grpChg>
        <pc:grpChg chg="add mod">
          <ac:chgData name="Lena Gschossmann" userId="bfd8fa5b3c2be1bd" providerId="LiveId" clId="{F60A703F-D6F2-461C-870E-916F80B27190}" dt="2024-07-02T14:52:45.261" v="1591" actId="164"/>
          <ac:grpSpMkLst>
            <pc:docMk/>
            <pc:sldMk cId="3862849407" sldId="272"/>
            <ac:grpSpMk id="53" creationId="{1BBD08C1-7ED8-717A-77C0-7F08B847DA7C}"/>
          </ac:grpSpMkLst>
        </pc:grpChg>
        <pc:grpChg chg="add mod">
          <ac:chgData name="Lena Gschossmann" userId="bfd8fa5b3c2be1bd" providerId="LiveId" clId="{F60A703F-D6F2-461C-870E-916F80B27190}" dt="2024-07-02T14:52:54.176" v="1592" actId="1076"/>
          <ac:grpSpMkLst>
            <pc:docMk/>
            <pc:sldMk cId="3862849407" sldId="272"/>
            <ac:grpSpMk id="54" creationId="{A3F535BD-7D70-B5A0-361F-928BB006512E}"/>
          </ac:grpSpMkLst>
        </pc:grpChg>
        <pc:picChg chg="add del mod">
          <ac:chgData name="Lena Gschossmann" userId="bfd8fa5b3c2be1bd" providerId="LiveId" clId="{F60A703F-D6F2-461C-870E-916F80B27190}" dt="2024-07-02T14:45:00.889" v="1430" actId="478"/>
          <ac:picMkLst>
            <pc:docMk/>
            <pc:sldMk cId="3862849407" sldId="272"/>
            <ac:picMk id="28" creationId="{CB6B6CAF-E734-9E0E-1B5F-F89AC2F410A4}"/>
          </ac:picMkLst>
        </pc:picChg>
        <pc:picChg chg="add mod">
          <ac:chgData name="Lena Gschossmann" userId="bfd8fa5b3c2be1bd" providerId="LiveId" clId="{F60A703F-D6F2-461C-870E-916F80B27190}" dt="2024-07-02T14:51:24.640" v="1571" actId="164"/>
          <ac:picMkLst>
            <pc:docMk/>
            <pc:sldMk cId="3862849407" sldId="272"/>
            <ac:picMk id="30" creationId="{961AD5F6-804D-B438-E444-A11DFBB080C8}"/>
          </ac:picMkLst>
        </pc:picChg>
        <pc:picChg chg="add mod">
          <ac:chgData name="Lena Gschossmann" userId="bfd8fa5b3c2be1bd" providerId="LiveId" clId="{F60A703F-D6F2-461C-870E-916F80B27190}" dt="2024-07-02T14:51:31.684" v="1572" actId="164"/>
          <ac:picMkLst>
            <pc:docMk/>
            <pc:sldMk cId="3862849407" sldId="272"/>
            <ac:picMk id="41" creationId="{5CF9A70D-8A37-7DA6-6EA2-9BF924D26A58}"/>
          </ac:picMkLst>
        </pc:picChg>
        <pc:picChg chg="add mod topLvl">
          <ac:chgData name="Lena Gschossmann" userId="bfd8fa5b3c2be1bd" providerId="LiveId" clId="{F60A703F-D6F2-461C-870E-916F80B27190}" dt="2024-07-02T14:52:29.640" v="1587" actId="164"/>
          <ac:picMkLst>
            <pc:docMk/>
            <pc:sldMk cId="3862849407" sldId="272"/>
            <ac:picMk id="43" creationId="{D996ED11-7DB0-4AAA-9697-C25A27A2DE74}"/>
          </ac:picMkLst>
        </pc:picChg>
        <pc:picChg chg="add mod">
          <ac:chgData name="Lena Gschossmann" userId="bfd8fa5b3c2be1bd" providerId="LiveId" clId="{F60A703F-D6F2-461C-870E-916F80B27190}" dt="2024-07-02T14:51:24.640" v="1571" actId="164"/>
          <ac:picMkLst>
            <pc:docMk/>
            <pc:sldMk cId="3862849407" sldId="272"/>
            <ac:picMk id="47" creationId="{B4EEC847-EA51-1E09-833D-53BE2A1722EF}"/>
          </ac:picMkLst>
        </pc:picChg>
        <pc:picChg chg="add mod">
          <ac:chgData name="Lena Gschossmann" userId="bfd8fa5b3c2be1bd" providerId="LiveId" clId="{F60A703F-D6F2-461C-870E-916F80B27190}" dt="2024-07-02T14:51:31.684" v="1572" actId="164"/>
          <ac:picMkLst>
            <pc:docMk/>
            <pc:sldMk cId="3862849407" sldId="272"/>
            <ac:picMk id="48" creationId="{179AF407-AB02-306F-AFEB-DFF1F8061D2C}"/>
          </ac:picMkLst>
        </pc:picChg>
        <pc:picChg chg="add mod modCrop">
          <ac:chgData name="Lena Gschossmann" userId="bfd8fa5b3c2be1bd" providerId="LiveId" clId="{F60A703F-D6F2-461C-870E-916F80B27190}" dt="2024-07-02T14:52:29.640" v="1587" actId="164"/>
          <ac:picMkLst>
            <pc:docMk/>
            <pc:sldMk cId="3862849407" sldId="272"/>
            <ac:picMk id="49" creationId="{30CD26A9-B6E1-55FA-CA8F-44BC6F33F625}"/>
          </ac:picMkLst>
        </pc:picChg>
        <pc:picChg chg="add mod modCrop">
          <ac:chgData name="Lena Gschossmann" userId="bfd8fa5b3c2be1bd" providerId="LiveId" clId="{F60A703F-D6F2-461C-870E-916F80B27190}" dt="2024-07-02T14:52:29.640" v="1587" actId="164"/>
          <ac:picMkLst>
            <pc:docMk/>
            <pc:sldMk cId="3862849407" sldId="272"/>
            <ac:picMk id="50" creationId="{8FDDBDFE-55D9-DDCA-09E5-1A89F35059C6}"/>
          </ac:picMkLst>
        </pc:picChg>
      </pc:sldChg>
      <pc:sldChg chg="addSp delSp modSp add mod modNotesTx">
        <pc:chgData name="Lena Gschossmann" userId="bfd8fa5b3c2be1bd" providerId="LiveId" clId="{F60A703F-D6F2-461C-870E-916F80B27190}" dt="2024-07-09T13:28:45.219" v="4289" actId="1036"/>
        <pc:sldMkLst>
          <pc:docMk/>
          <pc:sldMk cId="1643905105" sldId="273"/>
        </pc:sldMkLst>
        <pc:spChg chg="add mod">
          <ac:chgData name="Lena Gschossmann" userId="bfd8fa5b3c2be1bd" providerId="LiveId" clId="{F60A703F-D6F2-461C-870E-916F80B27190}" dt="2024-07-03T05:51:28.968" v="3271" actId="27636"/>
          <ac:spMkLst>
            <pc:docMk/>
            <pc:sldMk cId="1643905105" sldId="273"/>
            <ac:spMk id="2" creationId="{B14F76B0-325B-7614-9222-0EE085BFF88D}"/>
          </ac:spMkLst>
        </pc:spChg>
        <pc:spChg chg="mod">
          <ac:chgData name="Lena Gschossmann" userId="bfd8fa5b3c2be1bd" providerId="LiveId" clId="{F60A703F-D6F2-461C-870E-916F80B27190}" dt="2024-07-02T21:22:31.856" v="2312" actId="14100"/>
          <ac:spMkLst>
            <pc:docMk/>
            <pc:sldMk cId="1643905105" sldId="273"/>
            <ac:spMk id="4" creationId="{6BFAE7B6-A918-8881-29C4-A1ABD43EA5FC}"/>
          </ac:spMkLst>
        </pc:spChg>
        <pc:spChg chg="mod">
          <ac:chgData name="Lena Gschossmann" userId="bfd8fa5b3c2be1bd" providerId="LiveId" clId="{F60A703F-D6F2-461C-870E-916F80B27190}" dt="2024-07-02T15:23:41.018" v="2138" actId="20577"/>
          <ac:spMkLst>
            <pc:docMk/>
            <pc:sldMk cId="1643905105" sldId="273"/>
            <ac:spMk id="5" creationId="{79AA1DE7-3B83-665F-69FA-06E6080D7416}"/>
          </ac:spMkLst>
        </pc:spChg>
        <pc:spChg chg="add mod">
          <ac:chgData name="Lena Gschossmann" userId="bfd8fa5b3c2be1bd" providerId="LiveId" clId="{F60A703F-D6F2-461C-870E-916F80B27190}" dt="2024-07-09T13:28:45.219" v="4289" actId="1036"/>
          <ac:spMkLst>
            <pc:docMk/>
            <pc:sldMk cId="1643905105" sldId="273"/>
            <ac:spMk id="6" creationId="{4CDCF648-53AC-DAF1-96CB-13BC86C316ED}"/>
          </ac:spMkLst>
        </pc:spChg>
        <pc:spChg chg="add del mod">
          <ac:chgData name="Lena Gschossmann" userId="bfd8fa5b3c2be1bd" providerId="LiveId" clId="{F60A703F-D6F2-461C-870E-916F80B27190}" dt="2024-07-09T13:26:59.792" v="4256" actId="478"/>
          <ac:spMkLst>
            <pc:docMk/>
            <pc:sldMk cId="1643905105" sldId="273"/>
            <ac:spMk id="8" creationId="{CC54119C-2281-3687-AF74-257E934FD377}"/>
          </ac:spMkLst>
        </pc:spChg>
        <pc:spChg chg="del">
          <ac:chgData name="Lena Gschossmann" userId="bfd8fa5b3c2be1bd" providerId="LiveId" clId="{F60A703F-D6F2-461C-870E-916F80B27190}" dt="2024-07-02T14:57:23.117" v="1639" actId="478"/>
          <ac:spMkLst>
            <pc:docMk/>
            <pc:sldMk cId="1643905105" sldId="273"/>
            <ac:spMk id="9" creationId="{C8B02880-654E-B075-4365-AB817E0B0898}"/>
          </ac:spMkLst>
        </pc:spChg>
        <pc:graphicFrameChg chg="del">
          <ac:chgData name="Lena Gschossmann" userId="bfd8fa5b3c2be1bd" providerId="LiveId" clId="{F60A703F-D6F2-461C-870E-916F80B27190}" dt="2024-07-02T14:57:27.282" v="1640" actId="478"/>
          <ac:graphicFrameMkLst>
            <pc:docMk/>
            <pc:sldMk cId="1643905105" sldId="273"/>
            <ac:graphicFrameMk id="6" creationId="{A4109FF9-A427-B3BC-D5E0-FDFCFBFF8D9D}"/>
          </ac:graphicFrameMkLst>
        </pc:graphicFrameChg>
        <pc:picChg chg="add del mod">
          <ac:chgData name="Lena Gschossmann" userId="bfd8fa5b3c2be1bd" providerId="LiveId" clId="{F60A703F-D6F2-461C-870E-916F80B27190}" dt="2024-07-02T21:53:13.876" v="3187" actId="21"/>
          <ac:picMkLst>
            <pc:docMk/>
            <pc:sldMk cId="1643905105" sldId="273"/>
            <ac:picMk id="3" creationId="{558BCC33-01E1-2AD2-74CC-63F6D4E6E391}"/>
          </ac:picMkLst>
        </pc:picChg>
      </pc:sldChg>
      <pc:sldChg chg="addSp delSp modSp add mod modNotesTx">
        <pc:chgData name="Lena Gschossmann" userId="bfd8fa5b3c2be1bd" providerId="LiveId" clId="{F60A703F-D6F2-461C-870E-916F80B27190}" dt="2024-07-09T13:28:38.381" v="4278" actId="1076"/>
        <pc:sldMkLst>
          <pc:docMk/>
          <pc:sldMk cId="1024404143" sldId="274"/>
        </pc:sldMkLst>
        <pc:spChg chg="del">
          <ac:chgData name="Lena Gschossmann" userId="bfd8fa5b3c2be1bd" providerId="LiveId" clId="{F60A703F-D6F2-461C-870E-916F80B27190}" dt="2024-07-02T21:53:28.716" v="3193" actId="478"/>
          <ac:spMkLst>
            <pc:docMk/>
            <pc:sldMk cId="1024404143" sldId="274"/>
            <ac:spMk id="2" creationId="{B14F76B0-325B-7614-9222-0EE085BFF88D}"/>
          </ac:spMkLst>
        </pc:spChg>
        <pc:spChg chg="mod">
          <ac:chgData name="Lena Gschossmann" userId="bfd8fa5b3c2be1bd" providerId="LiveId" clId="{F60A703F-D6F2-461C-870E-916F80B27190}" dt="2024-07-02T21:53:49.812" v="3202" actId="1076"/>
          <ac:spMkLst>
            <pc:docMk/>
            <pc:sldMk cId="1024404143" sldId="274"/>
            <ac:spMk id="4" creationId="{6BFAE7B6-A918-8881-29C4-A1ABD43EA5FC}"/>
          </ac:spMkLst>
        </pc:spChg>
        <pc:spChg chg="add del mod">
          <ac:chgData name="Lena Gschossmann" userId="bfd8fa5b3c2be1bd" providerId="LiveId" clId="{F60A703F-D6F2-461C-870E-916F80B27190}" dt="2024-07-02T21:54:14.544" v="3209" actId="22"/>
          <ac:spMkLst>
            <pc:docMk/>
            <pc:sldMk cId="1024404143" sldId="274"/>
            <ac:spMk id="10" creationId="{B8D42620-8D97-EF7F-66C8-DB252710CC6D}"/>
          </ac:spMkLst>
        </pc:spChg>
        <pc:spChg chg="add mod">
          <ac:chgData name="Lena Gschossmann" userId="bfd8fa5b3c2be1bd" providerId="LiveId" clId="{F60A703F-D6F2-461C-870E-916F80B27190}" dt="2024-07-09T13:28:38.381" v="4278" actId="1076"/>
          <ac:spMkLst>
            <pc:docMk/>
            <pc:sldMk cId="1024404143" sldId="274"/>
            <ac:spMk id="11" creationId="{A1D0130B-B8CE-1850-B8B7-FF3B4F2C332B}"/>
          </ac:spMkLst>
        </pc:spChg>
        <pc:picChg chg="add mod">
          <ac:chgData name="Lena Gschossmann" userId="bfd8fa5b3c2be1bd" providerId="LiveId" clId="{F60A703F-D6F2-461C-870E-916F80B27190}" dt="2024-07-02T21:53:32.740" v="3195" actId="1076"/>
          <ac:picMkLst>
            <pc:docMk/>
            <pc:sldMk cId="1024404143" sldId="274"/>
            <ac:picMk id="3" creationId="{558BCC33-01E1-2AD2-74CC-63F6D4E6E391}"/>
          </ac:picMkLst>
        </pc:picChg>
        <pc:picChg chg="add mod">
          <ac:chgData name="Lena Gschossmann" userId="bfd8fa5b3c2be1bd" providerId="LiveId" clId="{F60A703F-D6F2-461C-870E-916F80B27190}" dt="2024-07-02T21:53:52.395" v="3203" actId="14100"/>
          <ac:picMkLst>
            <pc:docMk/>
            <pc:sldMk cId="1024404143" sldId="274"/>
            <ac:picMk id="8" creationId="{7FAB6ED3-BC3B-EA7F-6D71-1177FF350143}"/>
          </ac:picMkLst>
        </pc:picChg>
      </pc:sldChg>
      <pc:sldChg chg="addSp delSp modSp add mod ord modNotesTx">
        <pc:chgData name="Lena Gschossmann" userId="bfd8fa5b3c2be1bd" providerId="LiveId" clId="{F60A703F-D6F2-461C-870E-916F80B27190}" dt="2024-07-09T13:28:06.955" v="4274" actId="1076"/>
        <pc:sldMkLst>
          <pc:docMk/>
          <pc:sldMk cId="2298211629" sldId="275"/>
        </pc:sldMkLst>
        <pc:spChg chg="del mod">
          <ac:chgData name="Lena Gschossmann" userId="bfd8fa5b3c2be1bd" providerId="LiveId" clId="{F60A703F-D6F2-461C-870E-916F80B27190}" dt="2024-07-03T06:27:55.606" v="3342" actId="478"/>
          <ac:spMkLst>
            <pc:docMk/>
            <pc:sldMk cId="2298211629" sldId="275"/>
            <ac:spMk id="2" creationId="{B14F76B0-325B-7614-9222-0EE085BFF88D}"/>
          </ac:spMkLst>
        </pc:spChg>
        <pc:spChg chg="add mod">
          <ac:chgData name="Lena Gschossmann" userId="bfd8fa5b3c2be1bd" providerId="LiveId" clId="{F60A703F-D6F2-461C-870E-916F80B27190}" dt="2024-07-09T13:28:06.955" v="4274" actId="1076"/>
          <ac:spMkLst>
            <pc:docMk/>
            <pc:sldMk cId="2298211629" sldId="275"/>
            <ac:spMk id="3" creationId="{E2623679-C166-93AE-00A0-A611A29731D9}"/>
          </ac:spMkLst>
        </pc:spChg>
        <pc:spChg chg="mod">
          <ac:chgData name="Lena Gschossmann" userId="bfd8fa5b3c2be1bd" providerId="LiveId" clId="{F60A703F-D6F2-461C-870E-916F80B27190}" dt="2024-07-03T06:27:19.145" v="3333" actId="20577"/>
          <ac:spMkLst>
            <pc:docMk/>
            <pc:sldMk cId="2298211629" sldId="275"/>
            <ac:spMk id="4" creationId="{6BFAE7B6-A918-8881-29C4-A1ABD43EA5FC}"/>
          </ac:spMkLst>
        </pc:spChg>
        <pc:spChg chg="mod">
          <ac:chgData name="Lena Gschossmann" userId="bfd8fa5b3c2be1bd" providerId="LiveId" clId="{F60A703F-D6F2-461C-870E-916F80B27190}" dt="2024-07-02T22:00:21.190" v="3260" actId="20577"/>
          <ac:spMkLst>
            <pc:docMk/>
            <pc:sldMk cId="2298211629" sldId="275"/>
            <ac:spMk id="5" creationId="{79AA1DE7-3B83-665F-69FA-06E6080D7416}"/>
          </ac:spMkLst>
        </pc:spChg>
        <pc:spChg chg="del">
          <ac:chgData name="Lena Gschossmann" userId="bfd8fa5b3c2be1bd" providerId="LiveId" clId="{F60A703F-D6F2-461C-870E-916F80B27190}" dt="2024-07-02T22:00:28.354" v="3262" actId="478"/>
          <ac:spMkLst>
            <pc:docMk/>
            <pc:sldMk cId="2298211629" sldId="275"/>
            <ac:spMk id="8" creationId="{CC54119C-2281-3687-AF74-257E934FD377}"/>
          </ac:spMkLst>
        </pc:spChg>
        <pc:spChg chg="add del mod">
          <ac:chgData name="Lena Gschossmann" userId="bfd8fa5b3c2be1bd" providerId="LiveId" clId="{F60A703F-D6F2-461C-870E-916F80B27190}" dt="2024-07-09T13:27:35.483" v="4265" actId="478"/>
          <ac:spMkLst>
            <pc:docMk/>
            <pc:sldMk cId="2298211629" sldId="275"/>
            <ac:spMk id="9" creationId="{23615428-FDB3-770B-4B07-6C8234810316}"/>
          </ac:spMkLst>
        </pc:spChg>
        <pc:spChg chg="add del mod">
          <ac:chgData name="Lena Gschossmann" userId="bfd8fa5b3c2be1bd" providerId="LiveId" clId="{F60A703F-D6F2-461C-870E-916F80B27190}" dt="2024-07-03T06:58:47.137" v="3845" actId="20577"/>
          <ac:spMkLst>
            <pc:docMk/>
            <pc:sldMk cId="2298211629" sldId="275"/>
            <ac:spMk id="10" creationId="{670E2695-88DA-A5F6-2CF7-EFEB3F1EF9F9}"/>
          </ac:spMkLst>
        </pc:spChg>
        <pc:picChg chg="add mod">
          <ac:chgData name="Lena Gschossmann" userId="bfd8fa5b3c2be1bd" providerId="LiveId" clId="{F60A703F-D6F2-461C-870E-916F80B27190}" dt="2024-07-03T06:28:01.266" v="3343" actId="1076"/>
          <ac:picMkLst>
            <pc:docMk/>
            <pc:sldMk cId="2298211629" sldId="275"/>
            <ac:picMk id="6" creationId="{C87DD84C-5192-AD14-8C38-67D8CD123523}"/>
          </ac:picMkLst>
        </pc:picChg>
      </pc:sldChg>
      <pc:sldChg chg="addSp delSp modSp add mod modNotesTx">
        <pc:chgData name="Lena Gschossmann" userId="bfd8fa5b3c2be1bd" providerId="LiveId" clId="{F60A703F-D6F2-461C-870E-916F80B27190}" dt="2024-07-09T13:27:59.705" v="4272" actId="1076"/>
        <pc:sldMkLst>
          <pc:docMk/>
          <pc:sldMk cId="2008125686" sldId="276"/>
        </pc:sldMkLst>
        <pc:spChg chg="add mod">
          <ac:chgData name="Lena Gschossmann" userId="bfd8fa5b3c2be1bd" providerId="LiveId" clId="{F60A703F-D6F2-461C-870E-916F80B27190}" dt="2024-07-03T06:52:47.487" v="3713" actId="1035"/>
          <ac:spMkLst>
            <pc:docMk/>
            <pc:sldMk cId="2008125686" sldId="276"/>
            <ac:spMk id="2" creationId="{AEFFB61B-F037-A76F-22BE-4B19886AA86A}"/>
          </ac:spMkLst>
        </pc:spChg>
        <pc:spChg chg="add mod">
          <ac:chgData name="Lena Gschossmann" userId="bfd8fa5b3c2be1bd" providerId="LiveId" clId="{F60A703F-D6F2-461C-870E-916F80B27190}" dt="2024-07-03T06:52:35.907" v="3705" actId="164"/>
          <ac:spMkLst>
            <pc:docMk/>
            <pc:sldMk cId="2008125686" sldId="276"/>
            <ac:spMk id="3" creationId="{A47F535C-5384-9298-CFB0-CAC4D4418B10}"/>
          </ac:spMkLst>
        </pc:spChg>
        <pc:spChg chg="del">
          <ac:chgData name="Lena Gschossmann" userId="bfd8fa5b3c2be1bd" providerId="LiveId" clId="{F60A703F-D6F2-461C-870E-916F80B27190}" dt="2024-07-03T06:37:49.126" v="3372" actId="478"/>
          <ac:spMkLst>
            <pc:docMk/>
            <pc:sldMk cId="2008125686" sldId="276"/>
            <ac:spMk id="4" creationId="{6BFAE7B6-A918-8881-29C4-A1ABD43EA5FC}"/>
          </ac:spMkLst>
        </pc:spChg>
        <pc:spChg chg="mod">
          <ac:chgData name="Lena Gschossmann" userId="bfd8fa5b3c2be1bd" providerId="LiveId" clId="{F60A703F-D6F2-461C-870E-916F80B27190}" dt="2024-07-03T07:14:01.587" v="3984" actId="20577"/>
          <ac:spMkLst>
            <pc:docMk/>
            <pc:sldMk cId="2008125686" sldId="276"/>
            <ac:spMk id="5" creationId="{79AA1DE7-3B83-665F-69FA-06E6080D7416}"/>
          </ac:spMkLst>
        </pc:spChg>
        <pc:spChg chg="add mod">
          <ac:chgData name="Lena Gschossmann" userId="bfd8fa5b3c2be1bd" providerId="LiveId" clId="{F60A703F-D6F2-461C-870E-916F80B27190}" dt="2024-07-09T13:27:59.705" v="4272" actId="1076"/>
          <ac:spMkLst>
            <pc:docMk/>
            <pc:sldMk cId="2008125686" sldId="276"/>
            <ac:spMk id="6" creationId="{49F87BCD-4D0B-9952-BA01-D36CF39F5EB4}"/>
          </ac:spMkLst>
        </pc:spChg>
        <pc:spChg chg="add mod">
          <ac:chgData name="Lena Gschossmann" userId="bfd8fa5b3c2be1bd" providerId="LiveId" clId="{F60A703F-D6F2-461C-870E-916F80B27190}" dt="2024-07-03T06:53:00.377" v="3718" actId="403"/>
          <ac:spMkLst>
            <pc:docMk/>
            <pc:sldMk cId="2008125686" sldId="276"/>
            <ac:spMk id="8" creationId="{C1CABF2E-D1F0-D52C-6B21-02B8589FD11D}"/>
          </ac:spMkLst>
        </pc:spChg>
        <pc:spChg chg="del">
          <ac:chgData name="Lena Gschossmann" userId="bfd8fa5b3c2be1bd" providerId="LiveId" clId="{F60A703F-D6F2-461C-870E-916F80B27190}" dt="2024-07-03T06:37:38.466" v="3371" actId="478"/>
          <ac:spMkLst>
            <pc:docMk/>
            <pc:sldMk cId="2008125686" sldId="276"/>
            <ac:spMk id="9" creationId="{23615428-FDB3-770B-4B07-6C8234810316}"/>
          </ac:spMkLst>
        </pc:spChg>
        <pc:spChg chg="add mod">
          <ac:chgData name="Lena Gschossmann" userId="bfd8fa5b3c2be1bd" providerId="LiveId" clId="{F60A703F-D6F2-461C-870E-916F80B27190}" dt="2024-07-03T06:52:47.487" v="3713" actId="1035"/>
          <ac:spMkLst>
            <pc:docMk/>
            <pc:sldMk cId="2008125686" sldId="276"/>
            <ac:spMk id="10" creationId="{D46EA65A-1BE4-F641-443D-43EEEEC8A05D}"/>
          </ac:spMkLst>
        </pc:spChg>
        <pc:spChg chg="add mod">
          <ac:chgData name="Lena Gschossmann" userId="bfd8fa5b3c2be1bd" providerId="LiveId" clId="{F60A703F-D6F2-461C-870E-916F80B27190}" dt="2024-07-03T06:52:35.907" v="3705" actId="164"/>
          <ac:spMkLst>
            <pc:docMk/>
            <pc:sldMk cId="2008125686" sldId="276"/>
            <ac:spMk id="11" creationId="{7784EFFD-AD3C-EE21-E7D4-DBCD0F185C9D}"/>
          </ac:spMkLst>
        </pc:spChg>
        <pc:spChg chg="add mod">
          <ac:chgData name="Lena Gschossmann" userId="bfd8fa5b3c2be1bd" providerId="LiveId" clId="{F60A703F-D6F2-461C-870E-916F80B27190}" dt="2024-07-03T06:52:47.487" v="3713" actId="1035"/>
          <ac:spMkLst>
            <pc:docMk/>
            <pc:sldMk cId="2008125686" sldId="276"/>
            <ac:spMk id="12" creationId="{55BD3667-187C-EAC6-76CD-649B84905D01}"/>
          </ac:spMkLst>
        </pc:spChg>
        <pc:spChg chg="add mod">
          <ac:chgData name="Lena Gschossmann" userId="bfd8fa5b3c2be1bd" providerId="LiveId" clId="{F60A703F-D6F2-461C-870E-916F80B27190}" dt="2024-07-03T06:52:35.907" v="3705" actId="164"/>
          <ac:spMkLst>
            <pc:docMk/>
            <pc:sldMk cId="2008125686" sldId="276"/>
            <ac:spMk id="13" creationId="{0A3DEFC6-7023-4C57-D36F-B026D141BE31}"/>
          </ac:spMkLst>
        </pc:spChg>
        <pc:spChg chg="add mod">
          <ac:chgData name="Lena Gschossmann" userId="bfd8fa5b3c2be1bd" providerId="LiveId" clId="{F60A703F-D6F2-461C-870E-916F80B27190}" dt="2024-07-03T06:49:19.862" v="3606"/>
          <ac:spMkLst>
            <pc:docMk/>
            <pc:sldMk cId="2008125686" sldId="276"/>
            <ac:spMk id="17" creationId="{3475F041-684D-157D-7ABC-462F9F249D87}"/>
          </ac:spMkLst>
        </pc:spChg>
        <pc:spChg chg="add mod">
          <ac:chgData name="Lena Gschossmann" userId="bfd8fa5b3c2be1bd" providerId="LiveId" clId="{F60A703F-D6F2-461C-870E-916F80B27190}" dt="2024-07-03T06:49:19.862" v="3606"/>
          <ac:spMkLst>
            <pc:docMk/>
            <pc:sldMk cId="2008125686" sldId="276"/>
            <ac:spMk id="18" creationId="{79F16680-0F7D-7694-84AD-6EE3AC02123C}"/>
          </ac:spMkLst>
        </pc:spChg>
        <pc:spChg chg="add mod">
          <ac:chgData name="Lena Gschossmann" userId="bfd8fa5b3c2be1bd" providerId="LiveId" clId="{F60A703F-D6F2-461C-870E-916F80B27190}" dt="2024-07-03T06:52:47.487" v="3713" actId="1035"/>
          <ac:spMkLst>
            <pc:docMk/>
            <pc:sldMk cId="2008125686" sldId="276"/>
            <ac:spMk id="19" creationId="{B366BD49-10A2-73B3-EE86-8DFFBD3595DD}"/>
          </ac:spMkLst>
        </pc:spChg>
        <pc:spChg chg="add mod">
          <ac:chgData name="Lena Gschossmann" userId="bfd8fa5b3c2be1bd" providerId="LiveId" clId="{F60A703F-D6F2-461C-870E-916F80B27190}" dt="2024-07-03T06:52:35.907" v="3705" actId="164"/>
          <ac:spMkLst>
            <pc:docMk/>
            <pc:sldMk cId="2008125686" sldId="276"/>
            <ac:spMk id="20" creationId="{898F29DC-9522-E4FA-AC69-4D639B7D2671}"/>
          </ac:spMkLst>
        </pc:spChg>
        <pc:spChg chg="add mod">
          <ac:chgData name="Lena Gschossmann" userId="bfd8fa5b3c2be1bd" providerId="LiveId" clId="{F60A703F-D6F2-461C-870E-916F80B27190}" dt="2024-07-03T06:52:35.907" v="3705" actId="164"/>
          <ac:spMkLst>
            <pc:docMk/>
            <pc:sldMk cId="2008125686" sldId="276"/>
            <ac:spMk id="22" creationId="{94600D28-0552-F8ED-2E8E-01ACC5128C4F}"/>
          </ac:spMkLst>
        </pc:spChg>
        <pc:spChg chg="add mod">
          <ac:chgData name="Lena Gschossmann" userId="bfd8fa5b3c2be1bd" providerId="LiveId" clId="{F60A703F-D6F2-461C-870E-916F80B27190}" dt="2024-07-03T06:52:35.907" v="3705" actId="164"/>
          <ac:spMkLst>
            <pc:docMk/>
            <pc:sldMk cId="2008125686" sldId="276"/>
            <ac:spMk id="25" creationId="{5A590E6D-0EA0-86A5-7553-FB98E30E0C6A}"/>
          </ac:spMkLst>
        </pc:spChg>
        <pc:spChg chg="add mod">
          <ac:chgData name="Lena Gschossmann" userId="bfd8fa5b3c2be1bd" providerId="LiveId" clId="{F60A703F-D6F2-461C-870E-916F80B27190}" dt="2024-07-03T06:52:35.907" v="3705" actId="164"/>
          <ac:spMkLst>
            <pc:docMk/>
            <pc:sldMk cId="2008125686" sldId="276"/>
            <ac:spMk id="26" creationId="{ADCDE034-CEE5-180D-2F21-4F6DCE84BCC7}"/>
          </ac:spMkLst>
        </pc:spChg>
        <pc:spChg chg="add mod">
          <ac:chgData name="Lena Gschossmann" userId="bfd8fa5b3c2be1bd" providerId="LiveId" clId="{F60A703F-D6F2-461C-870E-916F80B27190}" dt="2024-07-03T06:52:35.907" v="3705" actId="164"/>
          <ac:spMkLst>
            <pc:docMk/>
            <pc:sldMk cId="2008125686" sldId="276"/>
            <ac:spMk id="27" creationId="{E2A94EB6-6669-E3DD-BB19-F7B6F5F9FD35}"/>
          </ac:spMkLst>
        </pc:spChg>
        <pc:spChg chg="add del mod">
          <ac:chgData name="Lena Gschossmann" userId="bfd8fa5b3c2be1bd" providerId="LiveId" clId="{F60A703F-D6F2-461C-870E-916F80B27190}" dt="2024-07-03T06:52:16.831" v="3702" actId="478"/>
          <ac:spMkLst>
            <pc:docMk/>
            <pc:sldMk cId="2008125686" sldId="276"/>
            <ac:spMk id="28" creationId="{03B1E1CF-932B-F51A-65EE-89712672B872}"/>
          </ac:spMkLst>
        </pc:spChg>
        <pc:spChg chg="add mod">
          <ac:chgData name="Lena Gschossmann" userId="bfd8fa5b3c2be1bd" providerId="LiveId" clId="{F60A703F-D6F2-461C-870E-916F80B27190}" dt="2024-07-03T06:52:35.907" v="3705" actId="164"/>
          <ac:spMkLst>
            <pc:docMk/>
            <pc:sldMk cId="2008125686" sldId="276"/>
            <ac:spMk id="29" creationId="{15FB2E83-3F51-B06E-923B-B32DFE6739EA}"/>
          </ac:spMkLst>
        </pc:spChg>
        <pc:spChg chg="add mod">
          <ac:chgData name="Lena Gschossmann" userId="bfd8fa5b3c2be1bd" providerId="LiveId" clId="{F60A703F-D6F2-461C-870E-916F80B27190}" dt="2024-07-03T06:52:35.907" v="3705" actId="164"/>
          <ac:spMkLst>
            <pc:docMk/>
            <pc:sldMk cId="2008125686" sldId="276"/>
            <ac:spMk id="30" creationId="{12154FC0-342B-DAF1-3E63-D9337E8B9D90}"/>
          </ac:spMkLst>
        </pc:spChg>
        <pc:spChg chg="add mod">
          <ac:chgData name="Lena Gschossmann" userId="bfd8fa5b3c2be1bd" providerId="LiveId" clId="{F60A703F-D6F2-461C-870E-916F80B27190}" dt="2024-07-03T06:52:35.907" v="3705" actId="164"/>
          <ac:spMkLst>
            <pc:docMk/>
            <pc:sldMk cId="2008125686" sldId="276"/>
            <ac:spMk id="31" creationId="{AFB8DC77-FE6F-7BDC-50E9-B9E928197C0C}"/>
          </ac:spMkLst>
        </pc:spChg>
        <pc:spChg chg="add mod">
          <ac:chgData name="Lena Gschossmann" userId="bfd8fa5b3c2be1bd" providerId="LiveId" clId="{F60A703F-D6F2-461C-870E-916F80B27190}" dt="2024-07-03T06:52:35.907" v="3705" actId="164"/>
          <ac:spMkLst>
            <pc:docMk/>
            <pc:sldMk cId="2008125686" sldId="276"/>
            <ac:spMk id="32" creationId="{F7639BD6-9C66-23D9-F827-A846F3FAC243}"/>
          </ac:spMkLst>
        </pc:spChg>
        <pc:spChg chg="add mod">
          <ac:chgData name="Lena Gschossmann" userId="bfd8fa5b3c2be1bd" providerId="LiveId" clId="{F60A703F-D6F2-461C-870E-916F80B27190}" dt="2024-07-03T06:52:35.907" v="3705" actId="164"/>
          <ac:spMkLst>
            <pc:docMk/>
            <pc:sldMk cId="2008125686" sldId="276"/>
            <ac:spMk id="33" creationId="{5A680F40-6267-AFD1-3275-8DE13F7F37A8}"/>
          </ac:spMkLst>
        </pc:spChg>
        <pc:grpChg chg="add mod">
          <ac:chgData name="Lena Gschossmann" userId="bfd8fa5b3c2be1bd" providerId="LiveId" clId="{F60A703F-D6F2-461C-870E-916F80B27190}" dt="2024-07-03T06:52:53.517" v="3714" actId="1076"/>
          <ac:grpSpMkLst>
            <pc:docMk/>
            <pc:sldMk cId="2008125686" sldId="276"/>
            <ac:grpSpMk id="34" creationId="{B0FDA44E-F2C7-760C-2D22-03F252AFD41D}"/>
          </ac:grpSpMkLst>
        </pc:grpChg>
        <pc:picChg chg="del">
          <ac:chgData name="Lena Gschossmann" userId="bfd8fa5b3c2be1bd" providerId="LiveId" clId="{F60A703F-D6F2-461C-870E-916F80B27190}" dt="2024-07-03T06:37:35.341" v="3370" actId="478"/>
          <ac:picMkLst>
            <pc:docMk/>
            <pc:sldMk cId="2008125686" sldId="276"/>
            <ac:picMk id="6" creationId="{C87DD84C-5192-AD14-8C38-67D8CD123523}"/>
          </ac:picMkLst>
        </pc:picChg>
        <pc:cxnChg chg="add mod">
          <ac:chgData name="Lena Gschossmann" userId="bfd8fa5b3c2be1bd" providerId="LiveId" clId="{F60A703F-D6F2-461C-870E-916F80B27190}" dt="2024-07-03T06:52:35.907" v="3705" actId="164"/>
          <ac:cxnSpMkLst>
            <pc:docMk/>
            <pc:sldMk cId="2008125686" sldId="276"/>
            <ac:cxnSpMk id="15" creationId="{B4A7A3EC-F351-2416-A881-6496B1E06495}"/>
          </ac:cxnSpMkLst>
        </pc:cxnChg>
        <pc:cxnChg chg="add mod">
          <ac:chgData name="Lena Gschossmann" userId="bfd8fa5b3c2be1bd" providerId="LiveId" clId="{F60A703F-D6F2-461C-870E-916F80B27190}" dt="2024-07-03T06:52:35.907" v="3705" actId="164"/>
          <ac:cxnSpMkLst>
            <pc:docMk/>
            <pc:sldMk cId="2008125686" sldId="276"/>
            <ac:cxnSpMk id="16" creationId="{3D762FFC-5D17-B9B4-2DA3-E8848C708746}"/>
          </ac:cxnSpMkLst>
        </pc:cxnChg>
        <pc:cxnChg chg="add mod">
          <ac:chgData name="Lena Gschossmann" userId="bfd8fa5b3c2be1bd" providerId="LiveId" clId="{F60A703F-D6F2-461C-870E-916F80B27190}" dt="2024-07-03T06:52:35.907" v="3705" actId="164"/>
          <ac:cxnSpMkLst>
            <pc:docMk/>
            <pc:sldMk cId="2008125686" sldId="276"/>
            <ac:cxnSpMk id="23" creationId="{EEDF9CE2-BFDC-8330-A463-54A20C8B5E95}"/>
          </ac:cxnSpMkLst>
        </pc:cxnChg>
      </pc:sldChg>
      <pc:sldChg chg="addSp delSp modSp add mod modNotesTx">
        <pc:chgData name="Lena Gschossmann" userId="bfd8fa5b3c2be1bd" providerId="LiveId" clId="{F60A703F-D6F2-461C-870E-916F80B27190}" dt="2024-07-09T13:29:17.485" v="4320" actId="313"/>
        <pc:sldMkLst>
          <pc:docMk/>
          <pc:sldMk cId="274790661" sldId="277"/>
        </pc:sldMkLst>
        <pc:spChg chg="add mod">
          <ac:chgData name="Lena Gschossmann" userId="bfd8fa5b3c2be1bd" providerId="LiveId" clId="{F60A703F-D6F2-461C-870E-916F80B27190}" dt="2024-07-09T13:29:05.761" v="4297" actId="1076"/>
          <ac:spMkLst>
            <pc:docMk/>
            <pc:sldMk cId="274790661" sldId="277"/>
            <ac:spMk id="3" creationId="{C432695D-CD4E-FB5A-3510-5BCBD45A2AAE}"/>
          </ac:spMkLst>
        </pc:spChg>
        <pc:spChg chg="mod">
          <ac:chgData name="Lena Gschossmann" userId="bfd8fa5b3c2be1bd" providerId="LiveId" clId="{F60A703F-D6F2-461C-870E-916F80B27190}" dt="2024-07-03T07:09:30.110" v="3970" actId="20577"/>
          <ac:spMkLst>
            <pc:docMk/>
            <pc:sldMk cId="274790661" sldId="277"/>
            <ac:spMk id="5" creationId="{79AA1DE7-3B83-665F-69FA-06E6080D7416}"/>
          </ac:spMkLst>
        </pc:spChg>
        <pc:spChg chg="mod">
          <ac:chgData name="Lena Gschossmann" userId="bfd8fa5b3c2be1bd" providerId="LiveId" clId="{F60A703F-D6F2-461C-870E-916F80B27190}" dt="2024-07-09T13:29:17.485" v="4320" actId="313"/>
          <ac:spMkLst>
            <pc:docMk/>
            <pc:sldMk cId="274790661" sldId="277"/>
            <ac:spMk id="8" creationId="{C1CABF2E-D1F0-D52C-6B21-02B8589FD11D}"/>
          </ac:spMkLst>
        </pc:spChg>
        <pc:grpChg chg="del">
          <ac:chgData name="Lena Gschossmann" userId="bfd8fa5b3c2be1bd" providerId="LiveId" clId="{F60A703F-D6F2-461C-870E-916F80B27190}" dt="2024-07-03T07:01:58.796" v="3847" actId="478"/>
          <ac:grpSpMkLst>
            <pc:docMk/>
            <pc:sldMk cId="274790661" sldId="277"/>
            <ac:grpSpMk id="34" creationId="{B0FDA44E-F2C7-760C-2D22-03F252AFD41D}"/>
          </ac:grpSpMkLst>
        </pc:grpChg>
        <pc:cxnChg chg="mod">
          <ac:chgData name="Lena Gschossmann" userId="bfd8fa5b3c2be1bd" providerId="LiveId" clId="{F60A703F-D6F2-461C-870E-916F80B27190}" dt="2024-07-03T07:01:58.796" v="3847" actId="478"/>
          <ac:cxnSpMkLst>
            <pc:docMk/>
            <pc:sldMk cId="274790661" sldId="277"/>
            <ac:cxnSpMk id="15" creationId="{B4A7A3EC-F351-2416-A881-6496B1E06495}"/>
          </ac:cxnSpMkLst>
        </pc:cxnChg>
      </pc:sldChg>
    </pc:docChg>
  </pc:docChgLst>
  <pc:docChgLst>
    <pc:chgData name="Lena Gschossmann" userId="bfd8fa5b3c2be1bd" providerId="LiveId" clId="{14CE2944-8739-4012-B97C-9A9A8C8E675E}"/>
    <pc:docChg chg="undo redo custSel addSld delSld modSld sldOrd">
      <pc:chgData name="Lena Gschossmann" userId="bfd8fa5b3c2be1bd" providerId="LiveId" clId="{14CE2944-8739-4012-B97C-9A9A8C8E675E}" dt="2024-07-01T08:57:29.498" v="3989" actId="5793"/>
      <pc:docMkLst>
        <pc:docMk/>
      </pc:docMkLst>
      <pc:sldChg chg="del">
        <pc:chgData name="Lena Gschossmann" userId="bfd8fa5b3c2be1bd" providerId="LiveId" clId="{14CE2944-8739-4012-B97C-9A9A8C8E675E}" dt="2024-07-01T06:17:11.971" v="0" actId="47"/>
        <pc:sldMkLst>
          <pc:docMk/>
          <pc:sldMk cId="0" sldId="256"/>
        </pc:sldMkLst>
      </pc:sldChg>
      <pc:sldChg chg="delSp modSp mod">
        <pc:chgData name="Lena Gschossmann" userId="bfd8fa5b3c2be1bd" providerId="LiveId" clId="{14CE2944-8739-4012-B97C-9A9A8C8E675E}" dt="2024-07-01T06:35:15.321" v="395" actId="478"/>
        <pc:sldMkLst>
          <pc:docMk/>
          <pc:sldMk cId="0" sldId="257"/>
        </pc:sldMkLst>
        <pc:spChg chg="mod">
          <ac:chgData name="Lena Gschossmann" userId="bfd8fa5b3c2be1bd" providerId="LiveId" clId="{14CE2944-8739-4012-B97C-9A9A8C8E675E}" dt="2024-07-01T06:19:14.015" v="115" actId="20577"/>
          <ac:spMkLst>
            <pc:docMk/>
            <pc:sldMk cId="0" sldId="257"/>
            <ac:spMk id="3" creationId="{00000000-0000-0000-0000-000000000000}"/>
          </ac:spMkLst>
        </pc:spChg>
        <pc:spChg chg="mod">
          <ac:chgData name="Lena Gschossmann" userId="bfd8fa5b3c2be1bd" providerId="LiveId" clId="{14CE2944-8739-4012-B97C-9A9A8C8E675E}" dt="2024-07-01T06:17:35.059" v="23" actId="20577"/>
          <ac:spMkLst>
            <pc:docMk/>
            <pc:sldMk cId="0" sldId="257"/>
            <ac:spMk id="4" creationId="{00000000-0000-0000-0000-000000000000}"/>
          </ac:spMkLst>
        </pc:spChg>
        <pc:spChg chg="del mod">
          <ac:chgData name="Lena Gschossmann" userId="bfd8fa5b3c2be1bd" providerId="LiveId" clId="{14CE2944-8739-4012-B97C-9A9A8C8E675E}" dt="2024-07-01T06:35:15.321" v="395" actId="478"/>
          <ac:spMkLst>
            <pc:docMk/>
            <pc:sldMk cId="0" sldId="257"/>
            <ac:spMk id="5" creationId="{00000000-0000-0000-0000-000000000000}"/>
          </ac:spMkLst>
        </pc:spChg>
      </pc:sldChg>
      <pc:sldChg chg="addSp delSp modSp mod ord modNotesTx">
        <pc:chgData name="Lena Gschossmann" userId="bfd8fa5b3c2be1bd" providerId="LiveId" clId="{14CE2944-8739-4012-B97C-9A9A8C8E675E}" dt="2024-07-01T08:31:48.366" v="3427" actId="14100"/>
        <pc:sldMkLst>
          <pc:docMk/>
          <pc:sldMk cId="0" sldId="258"/>
        </pc:sldMkLst>
        <pc:spChg chg="add del mod">
          <ac:chgData name="Lena Gschossmann" userId="bfd8fa5b3c2be1bd" providerId="LiveId" clId="{14CE2944-8739-4012-B97C-9A9A8C8E675E}" dt="2024-07-01T06:37:54.246" v="535" actId="478"/>
          <ac:spMkLst>
            <pc:docMk/>
            <pc:sldMk cId="0" sldId="258"/>
            <ac:spMk id="2" creationId="{A0D434E2-1C78-E26D-A42F-83481D3A44B4}"/>
          </ac:spMkLst>
        </pc:spChg>
        <pc:spChg chg="add mod">
          <ac:chgData name="Lena Gschossmann" userId="bfd8fa5b3c2be1bd" providerId="LiveId" clId="{14CE2944-8739-4012-B97C-9A9A8C8E675E}" dt="2024-07-01T08:31:39.996" v="3425" actId="14100"/>
          <ac:spMkLst>
            <pc:docMk/>
            <pc:sldMk cId="0" sldId="258"/>
            <ac:spMk id="3" creationId="{E9F41318-D681-549A-A6B0-4ED6D50BBDF3}"/>
          </ac:spMkLst>
        </pc:spChg>
        <pc:spChg chg="mod">
          <ac:chgData name="Lena Gschossmann" userId="bfd8fa5b3c2be1bd" providerId="LiveId" clId="{14CE2944-8739-4012-B97C-9A9A8C8E675E}" dt="2024-07-01T06:35:08.688" v="394" actId="20577"/>
          <ac:spMkLst>
            <pc:docMk/>
            <pc:sldMk cId="0" sldId="258"/>
            <ac:spMk id="12" creationId="{00000000-0000-0000-0000-000000000000}"/>
          </ac:spMkLst>
        </pc:spChg>
        <pc:spChg chg="mod">
          <ac:chgData name="Lena Gschossmann" userId="bfd8fa5b3c2be1bd" providerId="LiveId" clId="{14CE2944-8739-4012-B97C-9A9A8C8E675E}" dt="2024-07-01T08:31:48.366" v="3427" actId="14100"/>
          <ac:spMkLst>
            <pc:docMk/>
            <pc:sldMk cId="0" sldId="258"/>
            <ac:spMk id="22" creationId="{00000000-0000-0000-0000-000000000000}"/>
          </ac:spMkLst>
        </pc:spChg>
      </pc:sldChg>
      <pc:sldChg chg="addSp delSp modSp add del mod ord modNotesTx">
        <pc:chgData name="Lena Gschossmann" userId="bfd8fa5b3c2be1bd" providerId="LiveId" clId="{14CE2944-8739-4012-B97C-9A9A8C8E675E}" dt="2024-07-01T07:42:42.410" v="2067" actId="47"/>
        <pc:sldMkLst>
          <pc:docMk/>
          <pc:sldMk cId="2394583739" sldId="259"/>
        </pc:sldMkLst>
        <pc:spChg chg="add mod">
          <ac:chgData name="Lena Gschossmann" userId="bfd8fa5b3c2be1bd" providerId="LiveId" clId="{14CE2944-8739-4012-B97C-9A9A8C8E675E}" dt="2024-07-01T07:08:28.098" v="1953" actId="1076"/>
          <ac:spMkLst>
            <pc:docMk/>
            <pc:sldMk cId="2394583739" sldId="259"/>
            <ac:spMk id="6" creationId="{115CB891-4DA4-F54E-7CC7-1D9144FC9278}"/>
          </ac:spMkLst>
        </pc:spChg>
        <pc:spChg chg="mod">
          <ac:chgData name="Lena Gschossmann" userId="bfd8fa5b3c2be1bd" providerId="LiveId" clId="{14CE2944-8739-4012-B97C-9A9A8C8E675E}" dt="2024-07-01T06:53:48.221" v="1409" actId="404"/>
          <ac:spMkLst>
            <pc:docMk/>
            <pc:sldMk cId="2394583739" sldId="259"/>
            <ac:spMk id="12" creationId="{00000000-0000-0000-0000-000000000000}"/>
          </ac:spMkLst>
        </pc:spChg>
        <pc:spChg chg="mod">
          <ac:chgData name="Lena Gschossmann" userId="bfd8fa5b3c2be1bd" providerId="LiveId" clId="{14CE2944-8739-4012-B97C-9A9A8C8E675E}" dt="2024-07-01T07:08:16.422" v="1952" actId="20577"/>
          <ac:spMkLst>
            <pc:docMk/>
            <pc:sldMk cId="2394583739" sldId="259"/>
            <ac:spMk id="22" creationId="{00000000-0000-0000-0000-000000000000}"/>
          </ac:spMkLst>
        </pc:spChg>
        <pc:picChg chg="add del">
          <ac:chgData name="Lena Gschossmann" userId="bfd8fa5b3c2be1bd" providerId="LiveId" clId="{14CE2944-8739-4012-B97C-9A9A8C8E675E}" dt="2024-07-01T06:49:20.486" v="1336" actId="478"/>
          <ac:picMkLst>
            <pc:docMk/>
            <pc:sldMk cId="2394583739" sldId="259"/>
            <ac:picMk id="2" creationId="{F7FE2573-ACC7-D7D2-CED1-56552E835751}"/>
          </ac:picMkLst>
        </pc:picChg>
        <pc:picChg chg="add del mod">
          <ac:chgData name="Lena Gschossmann" userId="bfd8fa5b3c2be1bd" providerId="LiveId" clId="{14CE2944-8739-4012-B97C-9A9A8C8E675E}" dt="2024-07-01T06:49:28.594" v="1339" actId="478"/>
          <ac:picMkLst>
            <pc:docMk/>
            <pc:sldMk cId="2394583739" sldId="259"/>
            <ac:picMk id="3" creationId="{9CE993EF-83FA-050B-AD42-683ABCE772CA}"/>
          </ac:picMkLst>
        </pc:picChg>
        <pc:picChg chg="add del mod">
          <ac:chgData name="Lena Gschossmann" userId="bfd8fa5b3c2be1bd" providerId="LiveId" clId="{14CE2944-8739-4012-B97C-9A9A8C8E675E}" dt="2024-07-01T06:53:19.191" v="1362" actId="478"/>
          <ac:picMkLst>
            <pc:docMk/>
            <pc:sldMk cId="2394583739" sldId="259"/>
            <ac:picMk id="5" creationId="{EEF945A9-4ACD-EBD1-877E-F5F00FBF44F2}"/>
          </ac:picMkLst>
        </pc:picChg>
        <pc:picChg chg="add mod">
          <ac:chgData name="Lena Gschossmann" userId="bfd8fa5b3c2be1bd" providerId="LiveId" clId="{14CE2944-8739-4012-B97C-9A9A8C8E675E}" dt="2024-07-01T07:04:39.530" v="1900" actId="1076"/>
          <ac:picMkLst>
            <pc:docMk/>
            <pc:sldMk cId="2394583739" sldId="259"/>
            <ac:picMk id="8" creationId="{35A161B6-2E75-24CC-6C7E-D0AC0BA6AC1D}"/>
          </ac:picMkLst>
        </pc:picChg>
        <pc:picChg chg="add del mod">
          <ac:chgData name="Lena Gschossmann" userId="bfd8fa5b3c2be1bd" providerId="LiveId" clId="{14CE2944-8739-4012-B97C-9A9A8C8E675E}" dt="2024-07-01T07:04:49.285" v="1903" actId="478"/>
          <ac:picMkLst>
            <pc:docMk/>
            <pc:sldMk cId="2394583739" sldId="259"/>
            <ac:picMk id="10" creationId="{2328722A-88D6-3CEA-2857-FA501BA23F6E}"/>
          </ac:picMkLst>
        </pc:picChg>
        <pc:picChg chg="add del mod">
          <ac:chgData name="Lena Gschossmann" userId="bfd8fa5b3c2be1bd" providerId="LiveId" clId="{14CE2944-8739-4012-B97C-9A9A8C8E675E}" dt="2024-07-01T07:04:49.786" v="1904" actId="478"/>
          <ac:picMkLst>
            <pc:docMk/>
            <pc:sldMk cId="2394583739" sldId="259"/>
            <ac:picMk id="13" creationId="{D9EAFD40-F4CB-56DB-7F85-9734B6984244}"/>
          </ac:picMkLst>
        </pc:picChg>
      </pc:sldChg>
      <pc:sldChg chg="delSp modSp add del mod">
        <pc:chgData name="Lena Gschossmann" userId="bfd8fa5b3c2be1bd" providerId="LiveId" clId="{14CE2944-8739-4012-B97C-9A9A8C8E675E}" dt="2024-07-01T07:08:55.675" v="1961" actId="47"/>
        <pc:sldMkLst>
          <pc:docMk/>
          <pc:sldMk cId="529010972" sldId="260"/>
        </pc:sldMkLst>
        <pc:spChg chg="mod">
          <ac:chgData name="Lena Gschossmann" userId="bfd8fa5b3c2be1bd" providerId="LiveId" clId="{14CE2944-8739-4012-B97C-9A9A8C8E675E}" dt="2024-07-01T07:04:58.394" v="1906" actId="20577"/>
          <ac:spMkLst>
            <pc:docMk/>
            <pc:sldMk cId="529010972" sldId="260"/>
            <ac:spMk id="22" creationId="{00000000-0000-0000-0000-000000000000}"/>
          </ac:spMkLst>
        </pc:spChg>
        <pc:picChg chg="del">
          <ac:chgData name="Lena Gschossmann" userId="bfd8fa5b3c2be1bd" providerId="LiveId" clId="{14CE2944-8739-4012-B97C-9A9A8C8E675E}" dt="2024-07-01T07:04:59.164" v="1907" actId="478"/>
          <ac:picMkLst>
            <pc:docMk/>
            <pc:sldMk cId="529010972" sldId="260"/>
            <ac:picMk id="8" creationId="{35A161B6-2E75-24CC-6C7E-D0AC0BA6AC1D}"/>
          </ac:picMkLst>
        </pc:picChg>
        <pc:picChg chg="del mod">
          <ac:chgData name="Lena Gschossmann" userId="bfd8fa5b3c2be1bd" providerId="LiveId" clId="{14CE2944-8739-4012-B97C-9A9A8C8E675E}" dt="2024-07-01T07:08:36.815" v="1955" actId="21"/>
          <ac:picMkLst>
            <pc:docMk/>
            <pc:sldMk cId="529010972" sldId="260"/>
            <ac:picMk id="10" creationId="{2328722A-88D6-3CEA-2857-FA501BA23F6E}"/>
          </ac:picMkLst>
        </pc:picChg>
        <pc:picChg chg="del">
          <ac:chgData name="Lena Gschossmann" userId="bfd8fa5b3c2be1bd" providerId="LiveId" clId="{14CE2944-8739-4012-B97C-9A9A8C8E675E}" dt="2024-07-01T07:05:00.516" v="1908" actId="478"/>
          <ac:picMkLst>
            <pc:docMk/>
            <pc:sldMk cId="529010972" sldId="260"/>
            <ac:picMk id="13" creationId="{D9EAFD40-F4CB-56DB-7F85-9734B6984244}"/>
          </ac:picMkLst>
        </pc:picChg>
      </pc:sldChg>
      <pc:sldChg chg="delSp modSp add del mod">
        <pc:chgData name="Lena Gschossmann" userId="bfd8fa5b3c2be1bd" providerId="LiveId" clId="{14CE2944-8739-4012-B97C-9A9A8C8E675E}" dt="2024-07-01T07:09:17.512" v="1969" actId="47"/>
        <pc:sldMkLst>
          <pc:docMk/>
          <pc:sldMk cId="3525194969" sldId="261"/>
        </pc:sldMkLst>
        <pc:picChg chg="del">
          <ac:chgData name="Lena Gschossmann" userId="bfd8fa5b3c2be1bd" providerId="LiveId" clId="{14CE2944-8739-4012-B97C-9A9A8C8E675E}" dt="2024-07-01T07:05:26.996" v="1916" actId="478"/>
          <ac:picMkLst>
            <pc:docMk/>
            <pc:sldMk cId="3525194969" sldId="261"/>
            <ac:picMk id="8" creationId="{35A161B6-2E75-24CC-6C7E-D0AC0BA6AC1D}"/>
          </ac:picMkLst>
        </pc:picChg>
        <pc:picChg chg="del">
          <ac:chgData name="Lena Gschossmann" userId="bfd8fa5b3c2be1bd" providerId="LiveId" clId="{14CE2944-8739-4012-B97C-9A9A8C8E675E}" dt="2024-07-01T07:05:29.968" v="1918" actId="478"/>
          <ac:picMkLst>
            <pc:docMk/>
            <pc:sldMk cId="3525194969" sldId="261"/>
            <ac:picMk id="10" creationId="{2328722A-88D6-3CEA-2857-FA501BA23F6E}"/>
          </ac:picMkLst>
        </pc:picChg>
        <pc:picChg chg="del mod">
          <ac:chgData name="Lena Gschossmann" userId="bfd8fa5b3c2be1bd" providerId="LiveId" clId="{14CE2944-8739-4012-B97C-9A9A8C8E675E}" dt="2024-07-01T07:09:02.307" v="1964" actId="21"/>
          <ac:picMkLst>
            <pc:docMk/>
            <pc:sldMk cId="3525194969" sldId="261"/>
            <ac:picMk id="13" creationId="{D9EAFD40-F4CB-56DB-7F85-9734B6984244}"/>
          </ac:picMkLst>
        </pc:picChg>
      </pc:sldChg>
      <pc:sldChg chg="addSp delSp modSp add del mod">
        <pc:chgData name="Lena Gschossmann" userId="bfd8fa5b3c2be1bd" providerId="LiveId" clId="{14CE2944-8739-4012-B97C-9A9A8C8E675E}" dt="2024-07-01T07:42:42.410" v="2067" actId="47"/>
        <pc:sldMkLst>
          <pc:docMk/>
          <pc:sldMk cId="2117777170" sldId="262"/>
        </pc:sldMkLst>
        <pc:spChg chg="mod">
          <ac:chgData name="Lena Gschossmann" userId="bfd8fa5b3c2be1bd" providerId="LiveId" clId="{14CE2944-8739-4012-B97C-9A9A8C8E675E}" dt="2024-07-01T07:08:53.796" v="1960" actId="20577"/>
          <ac:spMkLst>
            <pc:docMk/>
            <pc:sldMk cId="2117777170" sldId="262"/>
            <ac:spMk id="22" creationId="{00000000-0000-0000-0000-000000000000}"/>
          </ac:spMkLst>
        </pc:spChg>
        <pc:picChg chg="del">
          <ac:chgData name="Lena Gschossmann" userId="bfd8fa5b3c2be1bd" providerId="LiveId" clId="{14CE2944-8739-4012-B97C-9A9A8C8E675E}" dt="2024-07-01T07:08:38.666" v="1956" actId="478"/>
          <ac:picMkLst>
            <pc:docMk/>
            <pc:sldMk cId="2117777170" sldId="262"/>
            <ac:picMk id="8" creationId="{35A161B6-2E75-24CC-6C7E-D0AC0BA6AC1D}"/>
          </ac:picMkLst>
        </pc:picChg>
        <pc:picChg chg="add mod">
          <ac:chgData name="Lena Gschossmann" userId="bfd8fa5b3c2be1bd" providerId="LiveId" clId="{14CE2944-8739-4012-B97C-9A9A8C8E675E}" dt="2024-07-01T07:08:39.016" v="1957"/>
          <ac:picMkLst>
            <pc:docMk/>
            <pc:sldMk cId="2117777170" sldId="262"/>
            <ac:picMk id="10" creationId="{2328722A-88D6-3CEA-2857-FA501BA23F6E}"/>
          </ac:picMkLst>
        </pc:picChg>
      </pc:sldChg>
      <pc:sldChg chg="addSp delSp modSp add mod modNotesTx">
        <pc:chgData name="Lena Gschossmann" userId="bfd8fa5b3c2be1bd" providerId="LiveId" clId="{14CE2944-8739-4012-B97C-9A9A8C8E675E}" dt="2024-07-01T07:49:54.424" v="2413" actId="20577"/>
        <pc:sldMkLst>
          <pc:docMk/>
          <pc:sldMk cId="2897482307" sldId="263"/>
        </pc:sldMkLst>
        <pc:spChg chg="del mod">
          <ac:chgData name="Lena Gschossmann" userId="bfd8fa5b3c2be1bd" providerId="LiveId" clId="{14CE2944-8739-4012-B97C-9A9A8C8E675E}" dt="2024-07-01T07:47:07.896" v="2268" actId="478"/>
          <ac:spMkLst>
            <pc:docMk/>
            <pc:sldMk cId="2897482307" sldId="263"/>
            <ac:spMk id="6" creationId="{115CB891-4DA4-F54E-7CC7-1D9144FC9278}"/>
          </ac:spMkLst>
        </pc:spChg>
        <pc:spChg chg="mod">
          <ac:chgData name="Lena Gschossmann" userId="bfd8fa5b3c2be1bd" providerId="LiveId" clId="{14CE2944-8739-4012-B97C-9A9A8C8E675E}" dt="2024-07-01T07:49:47.562" v="2412" actId="20577"/>
          <ac:spMkLst>
            <pc:docMk/>
            <pc:sldMk cId="2897482307" sldId="263"/>
            <ac:spMk id="12" creationId="{00000000-0000-0000-0000-000000000000}"/>
          </ac:spMkLst>
        </pc:spChg>
        <pc:spChg chg="mod">
          <ac:chgData name="Lena Gschossmann" userId="bfd8fa5b3c2be1bd" providerId="LiveId" clId="{14CE2944-8739-4012-B97C-9A9A8C8E675E}" dt="2024-07-01T07:49:54.424" v="2413" actId="20577"/>
          <ac:spMkLst>
            <pc:docMk/>
            <pc:sldMk cId="2897482307" sldId="263"/>
            <ac:spMk id="22" creationId="{00000000-0000-0000-0000-000000000000}"/>
          </ac:spMkLst>
        </pc:spChg>
        <pc:picChg chg="add mod">
          <ac:chgData name="Lena Gschossmann" userId="bfd8fa5b3c2be1bd" providerId="LiveId" clId="{14CE2944-8739-4012-B97C-9A9A8C8E675E}" dt="2024-07-01T07:42:28.405" v="2063" actId="1076"/>
          <ac:picMkLst>
            <pc:docMk/>
            <pc:sldMk cId="2897482307" sldId="263"/>
            <ac:picMk id="2" creationId="{13FF1A97-0C90-0282-8092-57F3DABA4533}"/>
          </ac:picMkLst>
        </pc:picChg>
        <pc:picChg chg="add mod">
          <ac:chgData name="Lena Gschossmann" userId="bfd8fa5b3c2be1bd" providerId="LiveId" clId="{14CE2944-8739-4012-B97C-9A9A8C8E675E}" dt="2024-07-01T07:42:36.975" v="2066" actId="1076"/>
          <ac:picMkLst>
            <pc:docMk/>
            <pc:sldMk cId="2897482307" sldId="263"/>
            <ac:picMk id="3" creationId="{D81BBFF8-2AAF-D560-A26B-07CF303A2D18}"/>
          </ac:picMkLst>
        </pc:picChg>
        <pc:picChg chg="del">
          <ac:chgData name="Lena Gschossmann" userId="bfd8fa5b3c2be1bd" providerId="LiveId" clId="{14CE2944-8739-4012-B97C-9A9A8C8E675E}" dt="2024-07-01T07:09:00.275" v="1963" actId="478"/>
          <ac:picMkLst>
            <pc:docMk/>
            <pc:sldMk cId="2897482307" sldId="263"/>
            <ac:picMk id="10" creationId="{2328722A-88D6-3CEA-2857-FA501BA23F6E}"/>
          </ac:picMkLst>
        </pc:picChg>
        <pc:picChg chg="add mod">
          <ac:chgData name="Lena Gschossmann" userId="bfd8fa5b3c2be1bd" providerId="LiveId" clId="{14CE2944-8739-4012-B97C-9A9A8C8E675E}" dt="2024-07-01T07:42:30.746" v="2064" actId="1076"/>
          <ac:picMkLst>
            <pc:docMk/>
            <pc:sldMk cId="2897482307" sldId="263"/>
            <ac:picMk id="13" creationId="{D9EAFD40-F4CB-56DB-7F85-9734B6984244}"/>
          </ac:picMkLst>
        </pc:picChg>
      </pc:sldChg>
      <pc:sldChg chg="addSp delSp modSp add mod">
        <pc:chgData name="Lena Gschossmann" userId="bfd8fa5b3c2be1bd" providerId="LiveId" clId="{14CE2944-8739-4012-B97C-9A9A8C8E675E}" dt="2024-07-01T08:20:20.931" v="2694" actId="20577"/>
        <pc:sldMkLst>
          <pc:docMk/>
          <pc:sldMk cId="884598687" sldId="264"/>
        </pc:sldMkLst>
        <pc:spChg chg="add mod">
          <ac:chgData name="Lena Gschossmann" userId="bfd8fa5b3c2be1bd" providerId="LiveId" clId="{14CE2944-8739-4012-B97C-9A9A8C8E675E}" dt="2024-07-01T08:16:40.816" v="2571" actId="14100"/>
          <ac:spMkLst>
            <pc:docMk/>
            <pc:sldMk cId="884598687" sldId="264"/>
            <ac:spMk id="4" creationId="{6BFAE7B6-A918-8881-29C4-A1ABD43EA5FC}"/>
          </ac:spMkLst>
        </pc:spChg>
        <pc:spChg chg="del">
          <ac:chgData name="Lena Gschossmann" userId="bfd8fa5b3c2be1bd" providerId="LiveId" clId="{14CE2944-8739-4012-B97C-9A9A8C8E675E}" dt="2024-07-01T07:48:38.817" v="2378" actId="478"/>
          <ac:spMkLst>
            <pc:docMk/>
            <pc:sldMk cId="884598687" sldId="264"/>
            <ac:spMk id="6" creationId="{115CB891-4DA4-F54E-7CC7-1D9144FC9278}"/>
          </ac:spMkLst>
        </pc:spChg>
        <pc:spChg chg="add mod">
          <ac:chgData name="Lena Gschossmann" userId="bfd8fa5b3c2be1bd" providerId="LiveId" clId="{14CE2944-8739-4012-B97C-9A9A8C8E675E}" dt="2024-07-01T08:20:20.931" v="2694" actId="20577"/>
          <ac:spMkLst>
            <pc:docMk/>
            <pc:sldMk cId="884598687" sldId="264"/>
            <ac:spMk id="8" creationId="{D3515914-3938-8730-DC3D-AA98AAC32160}"/>
          </ac:spMkLst>
        </pc:spChg>
        <pc:spChg chg="mod">
          <ac:chgData name="Lena Gschossmann" userId="bfd8fa5b3c2be1bd" providerId="LiveId" clId="{14CE2944-8739-4012-B97C-9A9A8C8E675E}" dt="2024-07-01T08:19:08.636" v="2638" actId="20577"/>
          <ac:spMkLst>
            <pc:docMk/>
            <pc:sldMk cId="884598687" sldId="264"/>
            <ac:spMk id="12" creationId="{00000000-0000-0000-0000-000000000000}"/>
          </ac:spMkLst>
        </pc:spChg>
        <pc:spChg chg="del">
          <ac:chgData name="Lena Gschossmann" userId="bfd8fa5b3c2be1bd" providerId="LiveId" clId="{14CE2944-8739-4012-B97C-9A9A8C8E675E}" dt="2024-07-01T07:48:33.064" v="2375" actId="478"/>
          <ac:spMkLst>
            <pc:docMk/>
            <pc:sldMk cId="884598687" sldId="264"/>
            <ac:spMk id="22" creationId="{00000000-0000-0000-0000-000000000000}"/>
          </ac:spMkLst>
        </pc:spChg>
        <pc:picChg chg="del">
          <ac:chgData name="Lena Gschossmann" userId="bfd8fa5b3c2be1bd" providerId="LiveId" clId="{14CE2944-8739-4012-B97C-9A9A8C8E675E}" dt="2024-07-01T07:48:34.409" v="2376" actId="478"/>
          <ac:picMkLst>
            <pc:docMk/>
            <pc:sldMk cId="884598687" sldId="264"/>
            <ac:picMk id="2" creationId="{13FF1A97-0C90-0282-8092-57F3DABA4533}"/>
          </ac:picMkLst>
        </pc:picChg>
        <pc:picChg chg="del">
          <ac:chgData name="Lena Gschossmann" userId="bfd8fa5b3c2be1bd" providerId="LiveId" clId="{14CE2944-8739-4012-B97C-9A9A8C8E675E}" dt="2024-07-01T07:48:35.671" v="2377" actId="478"/>
          <ac:picMkLst>
            <pc:docMk/>
            <pc:sldMk cId="884598687" sldId="264"/>
            <ac:picMk id="3" creationId="{D81BBFF8-2AAF-D560-A26B-07CF303A2D18}"/>
          </ac:picMkLst>
        </pc:picChg>
        <pc:picChg chg="add mod">
          <ac:chgData name="Lena Gschossmann" userId="bfd8fa5b3c2be1bd" providerId="LiveId" clId="{14CE2944-8739-4012-B97C-9A9A8C8E675E}" dt="2024-07-01T08:17:20.476" v="2602" actId="1035"/>
          <ac:picMkLst>
            <pc:docMk/>
            <pc:sldMk cId="884598687" sldId="264"/>
            <ac:picMk id="7" creationId="{82E8938C-F42E-6118-2EE9-20D604E65EB7}"/>
          </ac:picMkLst>
        </pc:picChg>
        <pc:picChg chg="add mod">
          <ac:chgData name="Lena Gschossmann" userId="bfd8fa5b3c2be1bd" providerId="LiveId" clId="{14CE2944-8739-4012-B97C-9A9A8C8E675E}" dt="2024-07-01T08:19:21.636" v="2665" actId="1037"/>
          <ac:picMkLst>
            <pc:docMk/>
            <pc:sldMk cId="884598687" sldId="264"/>
            <ac:picMk id="10" creationId="{6A606AB4-2E63-C44A-1CE7-BE21880A7B2B}"/>
          </ac:picMkLst>
        </pc:picChg>
        <pc:picChg chg="del mod">
          <ac:chgData name="Lena Gschossmann" userId="bfd8fa5b3c2be1bd" providerId="LiveId" clId="{14CE2944-8739-4012-B97C-9A9A8C8E675E}" dt="2024-07-01T07:50:07.418" v="2414" actId="478"/>
          <ac:picMkLst>
            <pc:docMk/>
            <pc:sldMk cId="884598687" sldId="264"/>
            <ac:picMk id="13" creationId="{D9EAFD40-F4CB-56DB-7F85-9734B6984244}"/>
          </ac:picMkLst>
        </pc:picChg>
      </pc:sldChg>
      <pc:sldChg chg="delSp modSp add del mod">
        <pc:chgData name="Lena Gschossmann" userId="bfd8fa5b3c2be1bd" providerId="LiveId" clId="{14CE2944-8739-4012-B97C-9A9A8C8E675E}" dt="2024-07-01T07:42:42.410" v="2067" actId="47"/>
        <pc:sldMkLst>
          <pc:docMk/>
          <pc:sldMk cId="3458078321" sldId="264"/>
        </pc:sldMkLst>
        <pc:spChg chg="mod">
          <ac:chgData name="Lena Gschossmann" userId="bfd8fa5b3c2be1bd" providerId="LiveId" clId="{14CE2944-8739-4012-B97C-9A9A8C8E675E}" dt="2024-07-01T07:41:59.646" v="2059" actId="20577"/>
          <ac:spMkLst>
            <pc:docMk/>
            <pc:sldMk cId="3458078321" sldId="264"/>
            <ac:spMk id="22" creationId="{00000000-0000-0000-0000-000000000000}"/>
          </ac:spMkLst>
        </pc:spChg>
        <pc:picChg chg="del">
          <ac:chgData name="Lena Gschossmann" userId="bfd8fa5b3c2be1bd" providerId="LiveId" clId="{14CE2944-8739-4012-B97C-9A9A8C8E675E}" dt="2024-07-01T07:41:55.048" v="2057" actId="478"/>
          <ac:picMkLst>
            <pc:docMk/>
            <pc:sldMk cId="3458078321" sldId="264"/>
            <ac:picMk id="8" creationId="{35A161B6-2E75-24CC-6C7E-D0AC0BA6AC1D}"/>
          </ac:picMkLst>
        </pc:picChg>
      </pc:sldChg>
      <pc:sldChg chg="addSp delSp modSp add mod modNotesTx">
        <pc:chgData name="Lena Gschossmann" userId="bfd8fa5b3c2be1bd" providerId="LiveId" clId="{14CE2944-8739-4012-B97C-9A9A8C8E675E}" dt="2024-07-01T08:33:51.537" v="3457" actId="20577"/>
        <pc:sldMkLst>
          <pc:docMk/>
          <pc:sldMk cId="4063997827" sldId="265"/>
        </pc:sldMkLst>
        <pc:spChg chg="mod">
          <ac:chgData name="Lena Gschossmann" userId="bfd8fa5b3c2be1bd" providerId="LiveId" clId="{14CE2944-8739-4012-B97C-9A9A8C8E675E}" dt="2024-07-01T08:26:02.170" v="3077" actId="6549"/>
          <ac:spMkLst>
            <pc:docMk/>
            <pc:sldMk cId="4063997827" sldId="265"/>
            <ac:spMk id="4" creationId="{6BFAE7B6-A918-8881-29C4-A1ABD43EA5FC}"/>
          </ac:spMkLst>
        </pc:spChg>
        <pc:spChg chg="del">
          <ac:chgData name="Lena Gschossmann" userId="bfd8fa5b3c2be1bd" providerId="LiveId" clId="{14CE2944-8739-4012-B97C-9A9A8C8E675E}" dt="2024-07-01T08:23:28.696" v="2825" actId="478"/>
          <ac:spMkLst>
            <pc:docMk/>
            <pc:sldMk cId="4063997827" sldId="265"/>
            <ac:spMk id="8" creationId="{D3515914-3938-8730-DC3D-AA98AAC32160}"/>
          </ac:spMkLst>
        </pc:spChg>
        <pc:spChg chg="mod">
          <ac:chgData name="Lena Gschossmann" userId="bfd8fa5b3c2be1bd" providerId="LiveId" clId="{14CE2944-8739-4012-B97C-9A9A8C8E675E}" dt="2024-07-01T08:21:31.716" v="2714" actId="20577"/>
          <ac:spMkLst>
            <pc:docMk/>
            <pc:sldMk cId="4063997827" sldId="265"/>
            <ac:spMk id="12" creationId="{00000000-0000-0000-0000-000000000000}"/>
          </ac:spMkLst>
        </pc:spChg>
        <pc:picChg chg="add del mod">
          <ac:chgData name="Lena Gschossmann" userId="bfd8fa5b3c2be1bd" providerId="LiveId" clId="{14CE2944-8739-4012-B97C-9A9A8C8E675E}" dt="2024-07-01T08:20:57.496" v="2699" actId="478"/>
          <ac:picMkLst>
            <pc:docMk/>
            <pc:sldMk cId="4063997827" sldId="265"/>
            <ac:picMk id="3" creationId="{8368FFC0-A233-E396-3191-1B497A04D12F}"/>
          </ac:picMkLst>
        </pc:picChg>
        <pc:picChg chg="add mod">
          <ac:chgData name="Lena Gschossmann" userId="bfd8fa5b3c2be1bd" providerId="LiveId" clId="{14CE2944-8739-4012-B97C-9A9A8C8E675E}" dt="2024-07-01T08:21:30.076" v="2713" actId="1076"/>
          <ac:picMkLst>
            <pc:docMk/>
            <pc:sldMk cId="4063997827" sldId="265"/>
            <ac:picMk id="6" creationId="{5FA97546-8787-4C9F-E77F-ECD5C8EB2CA4}"/>
          </ac:picMkLst>
        </pc:picChg>
        <pc:picChg chg="del">
          <ac:chgData name="Lena Gschossmann" userId="bfd8fa5b3c2be1bd" providerId="LiveId" clId="{14CE2944-8739-4012-B97C-9A9A8C8E675E}" dt="2024-07-01T08:23:25.546" v="2824" actId="478"/>
          <ac:picMkLst>
            <pc:docMk/>
            <pc:sldMk cId="4063997827" sldId="265"/>
            <ac:picMk id="7" creationId="{82E8938C-F42E-6118-2EE9-20D604E65EB7}"/>
          </ac:picMkLst>
        </pc:picChg>
      </pc:sldChg>
      <pc:sldChg chg="delSp modSp add mod modNotesTx">
        <pc:chgData name="Lena Gschossmann" userId="bfd8fa5b3c2be1bd" providerId="LiveId" clId="{14CE2944-8739-4012-B97C-9A9A8C8E675E}" dt="2024-07-01T08:41:52.597" v="3777" actId="20577"/>
        <pc:sldMkLst>
          <pc:docMk/>
          <pc:sldMk cId="1828065030" sldId="266"/>
        </pc:sldMkLst>
        <pc:spChg chg="mod">
          <ac:chgData name="Lena Gschossmann" userId="bfd8fa5b3c2be1bd" providerId="LiveId" clId="{14CE2944-8739-4012-B97C-9A9A8C8E675E}" dt="2024-07-01T08:41:52.597" v="3777" actId="20577"/>
          <ac:spMkLst>
            <pc:docMk/>
            <pc:sldMk cId="1828065030" sldId="266"/>
            <ac:spMk id="4" creationId="{6BFAE7B6-A918-8881-29C4-A1ABD43EA5FC}"/>
          </ac:spMkLst>
        </pc:spChg>
        <pc:spChg chg="mod">
          <ac:chgData name="Lena Gschossmann" userId="bfd8fa5b3c2be1bd" providerId="LiveId" clId="{14CE2944-8739-4012-B97C-9A9A8C8E675E}" dt="2024-07-01T08:32:15.516" v="3456" actId="6549"/>
          <ac:spMkLst>
            <pc:docMk/>
            <pc:sldMk cId="1828065030" sldId="266"/>
            <ac:spMk id="12" creationId="{00000000-0000-0000-0000-000000000000}"/>
          </ac:spMkLst>
        </pc:spChg>
        <pc:picChg chg="del">
          <ac:chgData name="Lena Gschossmann" userId="bfd8fa5b3c2be1bd" providerId="LiveId" clId="{14CE2944-8739-4012-B97C-9A9A8C8E675E}" dt="2024-07-01T08:32:06.486" v="3429" actId="478"/>
          <ac:picMkLst>
            <pc:docMk/>
            <pc:sldMk cId="1828065030" sldId="266"/>
            <ac:picMk id="6" creationId="{5FA97546-8787-4C9F-E77F-ECD5C8EB2CA4}"/>
          </ac:picMkLst>
        </pc:picChg>
      </pc:sldChg>
      <pc:sldChg chg="addSp delSp modSp add mod">
        <pc:chgData name="Lena Gschossmann" userId="bfd8fa5b3c2be1bd" providerId="LiveId" clId="{14CE2944-8739-4012-B97C-9A9A8C8E675E}" dt="2024-07-01T08:57:29.498" v="3989" actId="5793"/>
        <pc:sldMkLst>
          <pc:docMk/>
          <pc:sldMk cId="3264522944" sldId="267"/>
        </pc:sldMkLst>
        <pc:spChg chg="mod">
          <ac:chgData name="Lena Gschossmann" userId="bfd8fa5b3c2be1bd" providerId="LiveId" clId="{14CE2944-8739-4012-B97C-9A9A8C8E675E}" dt="2024-07-01T08:57:29.498" v="3989" actId="5793"/>
          <ac:spMkLst>
            <pc:docMk/>
            <pc:sldMk cId="3264522944" sldId="267"/>
            <ac:spMk id="4" creationId="{6BFAE7B6-A918-8881-29C4-A1ABD43EA5FC}"/>
          </ac:spMkLst>
        </pc:spChg>
        <pc:spChg chg="add del">
          <ac:chgData name="Lena Gschossmann" userId="bfd8fa5b3c2be1bd" providerId="LiveId" clId="{14CE2944-8739-4012-B97C-9A9A8C8E675E}" dt="2024-07-01T08:56:00.287" v="3941" actId="478"/>
          <ac:spMkLst>
            <pc:docMk/>
            <pc:sldMk cId="3264522944" sldId="267"/>
            <ac:spMk id="7" creationId="{CEBE853C-F078-49F8-109F-9921A133B212}"/>
          </ac:spMkLst>
        </pc:spChg>
        <pc:spChg chg="add mod">
          <ac:chgData name="Lena Gschossmann" userId="bfd8fa5b3c2be1bd" providerId="LiveId" clId="{14CE2944-8739-4012-B97C-9A9A8C8E675E}" dt="2024-07-01T08:56:44.308" v="3950" actId="14100"/>
          <ac:spMkLst>
            <pc:docMk/>
            <pc:sldMk cId="3264522944" sldId="267"/>
            <ac:spMk id="8" creationId="{E780E44D-9987-F2E8-1A90-63327BD9E2DA}"/>
          </ac:spMkLst>
        </pc:spChg>
        <pc:spChg chg="mod">
          <ac:chgData name="Lena Gschossmann" userId="bfd8fa5b3c2be1bd" providerId="LiveId" clId="{14CE2944-8739-4012-B97C-9A9A8C8E675E}" dt="2024-07-01T08:43:07.627" v="3786" actId="20577"/>
          <ac:spMkLst>
            <pc:docMk/>
            <pc:sldMk cId="3264522944" sldId="267"/>
            <ac:spMk id="12" creationId="{00000000-0000-0000-0000-000000000000}"/>
          </ac:spMkLst>
        </pc:spChg>
        <pc:graphicFrameChg chg="add del">
          <ac:chgData name="Lena Gschossmann" userId="bfd8fa5b3c2be1bd" providerId="LiveId" clId="{14CE2944-8739-4012-B97C-9A9A8C8E675E}" dt="2024-07-01T08:51:46.286" v="3926" actId="478"/>
          <ac:graphicFrameMkLst>
            <pc:docMk/>
            <pc:sldMk cId="3264522944" sldId="267"/>
            <ac:graphicFrameMk id="2" creationId="{5ED36D96-5B81-7D98-A47A-5ACCCBAD1E7C}"/>
          </ac:graphicFrameMkLst>
        </pc:graphicFrameChg>
        <pc:graphicFrameChg chg="add del">
          <ac:chgData name="Lena Gschossmann" userId="bfd8fa5b3c2be1bd" providerId="LiveId" clId="{14CE2944-8739-4012-B97C-9A9A8C8E675E}" dt="2024-07-01T08:52:10.687" v="3928" actId="478"/>
          <ac:graphicFrameMkLst>
            <pc:docMk/>
            <pc:sldMk cId="3264522944" sldId="267"/>
            <ac:graphicFrameMk id="3" creationId="{86C31947-E141-2529-FC07-789890A4849C}"/>
          </ac:graphicFrameMkLst>
        </pc:graphicFrameChg>
        <pc:graphicFrameChg chg="add del mod">
          <ac:chgData name="Lena Gschossmann" userId="bfd8fa5b3c2be1bd" providerId="LiveId" clId="{14CE2944-8739-4012-B97C-9A9A8C8E675E}" dt="2024-07-01T08:53:32.257" v="3931" actId="478"/>
          <ac:graphicFrameMkLst>
            <pc:docMk/>
            <pc:sldMk cId="3264522944" sldId="267"/>
            <ac:graphicFrameMk id="5" creationId="{E2FFFAD7-EF93-7286-ACB4-DBD9A49EE033}"/>
          </ac:graphicFrameMkLst>
        </pc:graphicFrameChg>
        <pc:graphicFrameChg chg="add mod">
          <ac:chgData name="Lena Gschossmann" userId="bfd8fa5b3c2be1bd" providerId="LiveId" clId="{14CE2944-8739-4012-B97C-9A9A8C8E675E}" dt="2024-07-01T08:57:03.003" v="3951" actId="14100"/>
          <ac:graphicFrameMkLst>
            <pc:docMk/>
            <pc:sldMk cId="3264522944" sldId="267"/>
            <ac:graphicFrameMk id="6" creationId="{A4109FF9-A427-B3BC-D5E0-FDFCFBFF8D9D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10566400" cy="6873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3811250" y="0"/>
            <a:ext cx="10566400" cy="6873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ED1807-82C1-4858-9D6C-BFB2DF91AC9F}" type="datetimeFigureOut">
              <a:rPr lang="LID4096" smtClean="0"/>
              <a:t>07/09/2024</a:t>
            </a:fld>
            <a:endParaRPr lang="LID4096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077200" y="1714500"/>
            <a:ext cx="8229600" cy="4629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ID4096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438400" y="6600825"/>
            <a:ext cx="19507200" cy="54006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3028613"/>
            <a:ext cx="10566400" cy="6873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3811250" y="13028613"/>
            <a:ext cx="10566400" cy="6873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80E4A2-089E-45EC-B65B-5E55F4A25B1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10762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80E4A2-089E-45EC-B65B-5E55F4A25B15}" type="slidenum">
              <a:rPr lang="LID4096" smtClean="0"/>
              <a:t>1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1803650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80E4A2-089E-45EC-B65B-5E55F4A25B15}" type="slidenum">
              <a:rPr lang="LID4096" smtClean="0"/>
              <a:t>2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15147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80E4A2-089E-45EC-B65B-5E55F4A25B15}" type="slidenum">
              <a:rPr lang="LID4096" smtClean="0"/>
              <a:t>3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1413389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80E4A2-089E-45EC-B65B-5E55F4A25B15}" type="slidenum">
              <a:rPr lang="LID4096" smtClean="0"/>
              <a:t>4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6792516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80E4A2-089E-45EC-B65B-5E55F4A25B15}" type="slidenum">
              <a:rPr lang="LID4096" smtClean="0"/>
              <a:t>5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912199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80E4A2-089E-45EC-B65B-5E55F4A25B15}" type="slidenum">
              <a:rPr lang="LID4096" smtClean="0"/>
              <a:t>6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3341208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80E4A2-089E-45EC-B65B-5E55F4A25B15}" type="slidenum">
              <a:rPr lang="LID4096" smtClean="0"/>
              <a:t>7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342683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80E4A2-089E-45EC-B65B-5E55F4A25B15}" type="slidenum">
              <a:rPr lang="LID4096" smtClean="0"/>
              <a:t>8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205479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80E4A2-089E-45EC-B65B-5E55F4A25B15}" type="slidenum">
              <a:rPr lang="LID4096" smtClean="0"/>
              <a:t>9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567113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x" userDrawn="1">
  <p:cSld name="Title &amp; Photo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" name="666699290_02_crop_3159x1892.jpg"/>
          <p:cNvSpPr>
            <a:spLocks noGrp="1"/>
          </p:cNvSpPr>
          <p:nvPr>
            <p:ph type="pic" idx="21"/>
          </p:nvPr>
        </p:nvSpPr>
        <p:spPr bwMode="auto">
          <a:xfrm>
            <a:off x="-1155699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>
              <a:defRPr/>
            </a:pPr>
            <a:endParaRPr/>
          </a:p>
        </p:txBody>
      </p:sp>
      <p:sp>
        <p:nvSpPr>
          <p:cNvPr id="22" name="Presentation Title"/>
          <p:cNvSpPr txBox="1">
            <a:spLocks noGrp="1"/>
          </p:cNvSpPr>
          <p:nvPr>
            <p:ph type="title" hasCustomPrompt="1"/>
          </p:nvPr>
        </p:nvSpPr>
        <p:spPr bwMode="auto"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z="11600" spc="-231"/>
            </a:lvl1pPr>
          </a:lstStyle>
          <a:p>
            <a:pPr>
              <a:defRPr/>
            </a:pPr>
            <a:r>
              <a:t>Presentation Title</a:t>
            </a:r>
          </a:p>
        </p:txBody>
      </p:sp>
      <p:sp>
        <p:nvSpPr>
          <p:cNvPr id="23" name="Author and Date"/>
          <p:cNvSpPr txBox="1">
            <a:spLocks noGrp="1"/>
          </p:cNvSpPr>
          <p:nvPr>
            <p:ph type="body" sz="quarter" idx="22" hasCustomPrompt="1"/>
          </p:nvPr>
        </p:nvSpPr>
        <p:spPr bwMode="auto"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pPr>
              <a:defRPr/>
            </a:pPr>
            <a:r>
              <a:t>Author and Date</a:t>
            </a:r>
          </a:p>
        </p:txBody>
      </p:sp>
      <p:sp>
        <p:nvSpPr>
          <p:cNvPr id="24" name="Body Level One…"/>
          <p:cNvSpPr txBox="1">
            <a:spLocks noGrp="1"/>
          </p:cNvSpPr>
          <p:nvPr>
            <p:ph type="body" sz="quarter" idx="1" hasCustomPrompt="1"/>
          </p:nvPr>
        </p:nvSpPr>
        <p:spPr bwMode="auto"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pPr>
              <a:defRPr/>
            </a:pPr>
            <a:r>
              <a:t>Presentation Subtitle</a:t>
            </a:r>
          </a:p>
          <a:p>
            <a:pPr lvl="1">
              <a:defRPr/>
            </a:pPr>
            <a:endParaRPr/>
          </a:p>
          <a:p>
            <a:pPr lvl="2">
              <a:defRPr/>
            </a:pPr>
            <a:endParaRPr/>
          </a:p>
          <a:p>
            <a:pPr lvl="3">
              <a:defRPr/>
            </a:pPr>
            <a:endParaRPr/>
          </a:p>
          <a:p>
            <a:pPr lvl="4">
              <a:defRPr/>
            </a:pPr>
            <a:endParaRPr/>
          </a:p>
        </p:txBody>
      </p:sp>
      <p:sp>
        <p:nvSpPr>
          <p:cNvPr id="25" name="Slide Number"/>
          <p:cNvSpPr txBox="1">
            <a:spLocks noGrp="1"/>
          </p:cNvSpPr>
          <p:nvPr>
            <p:ph type="sldNum" sz="quarter" idx="2"/>
          </p:nvPr>
        </p:nvSpPr>
        <p:spPr bwMode="auto">
          <a:prstGeom prst="rect">
            <a:avLst/>
          </a:prstGeom>
        </p:spPr>
        <p:txBody>
          <a:bodyPr/>
          <a:lstStyle/>
          <a:p>
            <a:pPr>
              <a:defRPr/>
            </a:pPr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x" userDrawn="1">
  <p:cSld name="Quot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>
            <a:spLocks noGrp="1"/>
          </p:cNvSpPr>
          <p:nvPr>
            <p:ph type="body" sz="quarter" idx="21" hasCustomPrompt="1"/>
          </p:nvPr>
        </p:nvSpPr>
        <p:spPr bwMode="auto"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pPr>
              <a:defRPr/>
            </a:pPr>
            <a:r>
              <a:t>Attribution</a:t>
            </a:r>
          </a:p>
        </p:txBody>
      </p:sp>
      <p:sp>
        <p:nvSpPr>
          <p:cNvPr id="116" name="Body Level One…"/>
          <p:cNvSpPr txBox="1">
            <a:spLocks noGrp="1"/>
          </p:cNvSpPr>
          <p:nvPr>
            <p:ph type="body" sz="half" idx="1" hasCustomPrompt="1"/>
          </p:nvPr>
        </p:nvSpPr>
        <p:spPr bwMode="auto"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</a:defRPr>
            </a:lvl5pPr>
          </a:lstStyle>
          <a:p>
            <a:pPr>
              <a:defRPr/>
            </a:pPr>
            <a:r>
              <a:t>“Notable Quote”</a:t>
            </a:r>
          </a:p>
          <a:p>
            <a:pPr lvl="1">
              <a:defRPr/>
            </a:pPr>
            <a:endParaRPr/>
          </a:p>
          <a:p>
            <a:pPr lvl="2">
              <a:defRPr/>
            </a:pPr>
            <a:endParaRPr/>
          </a:p>
          <a:p>
            <a:pPr lvl="3">
              <a:defRPr/>
            </a:pPr>
            <a:endParaRPr/>
          </a:p>
          <a:p>
            <a:pPr lvl="4">
              <a:defRPr/>
            </a:pPr>
            <a:endParaRPr/>
          </a:p>
        </p:txBody>
      </p:sp>
      <p:sp>
        <p:nvSpPr>
          <p:cNvPr id="117" name="Slide Number"/>
          <p:cNvSpPr txBox="1">
            <a:spLocks noGrp="1"/>
          </p:cNvSpPr>
          <p:nvPr>
            <p:ph type="sldNum" sz="quarter" idx="2"/>
          </p:nvPr>
        </p:nvSpPr>
        <p:spPr bwMode="auto">
          <a:prstGeom prst="rect">
            <a:avLst/>
          </a:prstGeom>
        </p:spPr>
        <p:txBody>
          <a:bodyPr/>
          <a:lstStyle/>
          <a:p>
            <a:pPr>
              <a:defRPr/>
            </a:pPr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x" userDrawn="1">
  <p:cSld name="Photo - 3 Up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4" name="Image"/>
          <p:cNvSpPr>
            <a:spLocks noGrp="1"/>
          </p:cNvSpPr>
          <p:nvPr>
            <p:ph type="pic" sz="quarter" idx="21"/>
          </p:nvPr>
        </p:nvSpPr>
        <p:spPr bwMode="auto"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>
              <a:defRPr/>
            </a:pPr>
            <a:endParaRPr/>
          </a:p>
        </p:txBody>
      </p:sp>
      <p:sp>
        <p:nvSpPr>
          <p:cNvPr id="125" name="Image"/>
          <p:cNvSpPr>
            <a:spLocks noGrp="1"/>
          </p:cNvSpPr>
          <p:nvPr>
            <p:ph type="pic" sz="half" idx="22"/>
          </p:nvPr>
        </p:nvSpPr>
        <p:spPr bwMode="auto"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>
              <a:defRPr/>
            </a:pPr>
            <a:endParaRPr/>
          </a:p>
        </p:txBody>
      </p:sp>
      <p:sp>
        <p:nvSpPr>
          <p:cNvPr id="126" name="Image"/>
          <p:cNvSpPr>
            <a:spLocks noGrp="1"/>
          </p:cNvSpPr>
          <p:nvPr>
            <p:ph type="pic" idx="23"/>
          </p:nvPr>
        </p:nvSpPr>
        <p:spPr bwMode="auto"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>
              <a:defRPr/>
            </a:pPr>
            <a:endParaRPr/>
          </a:p>
        </p:txBody>
      </p:sp>
      <p:sp>
        <p:nvSpPr>
          <p:cNvPr id="127" name="Slide Number"/>
          <p:cNvSpPr txBox="1">
            <a:spLocks noGrp="1"/>
          </p:cNvSpPr>
          <p:nvPr>
            <p:ph type="sldNum" sz="quarter" idx="2"/>
          </p:nvPr>
        </p:nvSpPr>
        <p:spPr bwMode="auto">
          <a:prstGeom prst="rect">
            <a:avLst/>
          </a:prstGeom>
        </p:spPr>
        <p:txBody>
          <a:bodyPr/>
          <a:lstStyle/>
          <a:p>
            <a:pPr>
              <a:defRPr/>
            </a:pPr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x" userDrawn="1">
  <p:cSld name="Photo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4" name="Image"/>
          <p:cNvSpPr>
            <a:spLocks noGrp="1"/>
          </p:cNvSpPr>
          <p:nvPr>
            <p:ph type="pic" idx="21"/>
          </p:nvPr>
        </p:nvSpPr>
        <p:spPr bwMode="auto"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>
              <a:defRPr/>
            </a:pPr>
            <a:endParaRPr/>
          </a:p>
        </p:txBody>
      </p:sp>
      <p:sp>
        <p:nvSpPr>
          <p:cNvPr id="135" name="Slide Number"/>
          <p:cNvSpPr txBox="1">
            <a:spLocks noGrp="1"/>
          </p:cNvSpPr>
          <p:nvPr>
            <p:ph type="sldNum" sz="quarter" idx="2"/>
          </p:nvPr>
        </p:nvSpPr>
        <p:spPr bwMode="auto"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x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>
            <a:spLocks noGrp="1"/>
          </p:cNvSpPr>
          <p:nvPr>
            <p:ph type="sldNum" sz="quarter" idx="2"/>
          </p:nvPr>
        </p:nvSpPr>
        <p:spPr bwMode="auto">
          <a:prstGeom prst="rect">
            <a:avLst/>
          </a:prstGeom>
        </p:spPr>
        <p:txBody>
          <a:bodyPr/>
          <a:lstStyle/>
          <a:p>
            <a:pPr>
              <a:defRPr/>
            </a:pPr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x" userDrawn="1">
  <p:cSld name="Title &amp; Photo Al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2" name="910457886_1434x1669.jpg"/>
          <p:cNvSpPr>
            <a:spLocks noGrp="1"/>
          </p:cNvSpPr>
          <p:nvPr>
            <p:ph type="pic" idx="21"/>
          </p:nvPr>
        </p:nvSpPr>
        <p:spPr bwMode="auto"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>
              <a:defRPr/>
            </a:pPr>
            <a:endParaRPr/>
          </a:p>
        </p:txBody>
      </p:sp>
      <p:sp>
        <p:nvSpPr>
          <p:cNvPr id="33" name="Slide Title"/>
          <p:cNvSpPr txBox="1">
            <a:spLocks noGrp="1"/>
          </p:cNvSpPr>
          <p:nvPr>
            <p:ph type="title" hasCustomPrompt="1"/>
          </p:nvPr>
        </p:nvSpPr>
        <p:spPr bwMode="auto"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>
              <a:defRPr/>
            </a:pPr>
            <a:r>
              <a:t>Slide Title</a:t>
            </a:r>
          </a:p>
        </p:txBody>
      </p:sp>
      <p:sp>
        <p:nvSpPr>
          <p:cNvPr id="34" name="Body Level One…"/>
          <p:cNvSpPr txBox="1">
            <a:spLocks noGrp="1"/>
          </p:cNvSpPr>
          <p:nvPr>
            <p:ph type="body" sz="quarter" idx="1" hasCustomPrompt="1"/>
          </p:nvPr>
        </p:nvSpPr>
        <p:spPr bwMode="auto"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pPr>
              <a:defRPr/>
            </a:pPr>
            <a:r>
              <a:t>Slide Subtitle</a:t>
            </a:r>
          </a:p>
          <a:p>
            <a:pPr lvl="1">
              <a:defRPr/>
            </a:pPr>
            <a:endParaRPr/>
          </a:p>
          <a:p>
            <a:pPr lvl="2">
              <a:defRPr/>
            </a:pPr>
            <a:endParaRPr/>
          </a:p>
          <a:p>
            <a:pPr lvl="3">
              <a:defRPr/>
            </a:pPr>
            <a:endParaRPr/>
          </a:p>
          <a:p>
            <a:pPr lvl="4">
              <a:defRPr/>
            </a:pPr>
            <a:endParaRPr/>
          </a:p>
        </p:txBody>
      </p:sp>
      <p:sp>
        <p:nvSpPr>
          <p:cNvPr id="35" name="Slide Number"/>
          <p:cNvSpPr txBox="1">
            <a:spLocks noGrp="1"/>
          </p:cNvSpPr>
          <p:nvPr>
            <p:ph type="sldNum" sz="quarter" idx="2"/>
          </p:nvPr>
        </p:nvSpPr>
        <p:spPr bwMode="auto"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x" userDrawn="1">
  <p:cSld name="Title &amp; Bullets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>
            <a:spLocks noGrp="1"/>
          </p:cNvSpPr>
          <p:nvPr>
            <p:ph type="title" hasCustomPrompt="1"/>
          </p:nvPr>
        </p:nvSpPr>
        <p:spPr bwMode="auto"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t>Slide Title</a:t>
            </a:r>
          </a:p>
        </p:txBody>
      </p:sp>
      <p:sp>
        <p:nvSpPr>
          <p:cNvPr id="43" name="Slide Subtitle"/>
          <p:cNvSpPr txBox="1">
            <a:spLocks noGrp="1"/>
          </p:cNvSpPr>
          <p:nvPr>
            <p:ph type="body" sz="quarter" idx="21" hasCustomPrompt="1"/>
          </p:nvPr>
        </p:nvSpPr>
        <p:spPr bwMode="auto">
          <a:xfrm>
            <a:off x="1206500" y="2372961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pPr>
              <a:defRPr/>
            </a:pPr>
            <a:r>
              <a:t>Slide Subtitle</a:t>
            </a:r>
          </a:p>
        </p:txBody>
      </p:sp>
      <p:sp>
        <p:nvSpPr>
          <p:cNvPr id="44" name="Body Level One…"/>
          <p:cNvSpPr txBox="1">
            <a:spLocks noGrp="1"/>
          </p:cNvSpPr>
          <p:nvPr>
            <p:ph type="body" idx="1" hasCustomPrompt="1"/>
          </p:nvPr>
        </p:nvSpPr>
        <p:spPr bwMode="auto"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t>Slide bullet text</a:t>
            </a:r>
          </a:p>
          <a:p>
            <a:pPr lvl="1">
              <a:defRPr/>
            </a:pPr>
            <a:endParaRPr/>
          </a:p>
          <a:p>
            <a:pPr lvl="2">
              <a:defRPr/>
            </a:pPr>
            <a:endParaRPr/>
          </a:p>
          <a:p>
            <a:pPr lvl="3">
              <a:defRPr/>
            </a:pPr>
            <a:endParaRPr/>
          </a:p>
          <a:p>
            <a:pPr lvl="4">
              <a:defRPr/>
            </a:pPr>
            <a:endParaRPr/>
          </a:p>
        </p:txBody>
      </p:sp>
      <p:sp>
        <p:nvSpPr>
          <p:cNvPr id="45" name="Slide Number"/>
          <p:cNvSpPr txBox="1">
            <a:spLocks noGrp="1"/>
          </p:cNvSpPr>
          <p:nvPr>
            <p:ph type="sldNum" sz="quarter" idx="2"/>
          </p:nvPr>
        </p:nvSpPr>
        <p:spPr bwMode="auto">
          <a:prstGeom prst="rect">
            <a:avLst/>
          </a:prstGeom>
        </p:spPr>
        <p:txBody>
          <a:bodyPr/>
          <a:lstStyle/>
          <a:p>
            <a:pPr>
              <a:defRPr/>
            </a:pPr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x" userDrawn="1">
  <p:cSld name="Bullets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>
            <a:spLocks noGrp="1"/>
          </p:cNvSpPr>
          <p:nvPr>
            <p:ph type="body" idx="1" hasCustomPrompt="1"/>
          </p:nvPr>
        </p:nvSpPr>
        <p:spPr bwMode="auto">
          <a:prstGeom prst="rect">
            <a:avLst/>
          </a:prstGeom>
        </p:spPr>
        <p:txBody>
          <a:bodyPr numCol="2" spcCol="1098550"/>
          <a:lstStyle/>
          <a:p>
            <a:pPr>
              <a:defRPr/>
            </a:pPr>
            <a:r>
              <a:t>Slide bullet text</a:t>
            </a:r>
          </a:p>
          <a:p>
            <a:pPr lvl="1">
              <a:defRPr/>
            </a:pPr>
            <a:endParaRPr/>
          </a:p>
          <a:p>
            <a:pPr lvl="2">
              <a:defRPr/>
            </a:pPr>
            <a:endParaRPr/>
          </a:p>
          <a:p>
            <a:pPr lvl="3">
              <a:defRPr/>
            </a:pPr>
            <a:endParaRPr/>
          </a:p>
          <a:p>
            <a:pPr lvl="4">
              <a:defRPr/>
            </a:pPr>
            <a:endParaRPr/>
          </a:p>
        </p:txBody>
      </p:sp>
      <p:sp>
        <p:nvSpPr>
          <p:cNvPr id="53" name="Slide Number"/>
          <p:cNvSpPr txBox="1">
            <a:spLocks noGrp="1"/>
          </p:cNvSpPr>
          <p:nvPr>
            <p:ph type="sldNum" sz="quarter" idx="2"/>
          </p:nvPr>
        </p:nvSpPr>
        <p:spPr bwMode="auto">
          <a:prstGeom prst="rect">
            <a:avLst/>
          </a:prstGeom>
        </p:spPr>
        <p:txBody>
          <a:bodyPr/>
          <a:lstStyle/>
          <a:p>
            <a:pPr>
              <a:defRPr/>
            </a:pPr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x" userDrawn="1">
  <p:cSld name="Title, Bullets &amp; Photo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>
            <a:spLocks noGrp="1"/>
          </p:cNvSpPr>
          <p:nvPr>
            <p:ph type="body" sz="quarter" idx="21" hasCustomPrompt="1"/>
          </p:nvPr>
        </p:nvSpPr>
        <p:spPr bwMode="auto">
          <a:xfrm>
            <a:off x="1206500" y="2372961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pPr>
              <a:defRPr/>
            </a:pPr>
            <a:r>
              <a:t>Slide Subtitle</a:t>
            </a:r>
          </a:p>
        </p:txBody>
      </p:sp>
      <p:sp>
        <p:nvSpPr>
          <p:cNvPr id="61" name="Body Level One…"/>
          <p:cNvSpPr txBox="1">
            <a:spLocks noGrp="1"/>
          </p:cNvSpPr>
          <p:nvPr>
            <p:ph type="body" sz="half" idx="1" hasCustomPrompt="1"/>
          </p:nvPr>
        </p:nvSpPr>
        <p:spPr bwMode="auto"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t>Slide bullet text</a:t>
            </a:r>
          </a:p>
          <a:p>
            <a:pPr lvl="1">
              <a:defRPr/>
            </a:pPr>
            <a:endParaRPr/>
          </a:p>
          <a:p>
            <a:pPr lvl="2">
              <a:defRPr/>
            </a:pPr>
            <a:endParaRPr/>
          </a:p>
          <a:p>
            <a:pPr lvl="3">
              <a:defRPr/>
            </a:pPr>
            <a:endParaRPr/>
          </a:p>
          <a:p>
            <a:pPr lvl="4">
              <a:defRPr/>
            </a:pPr>
            <a:endParaRPr/>
          </a:p>
        </p:txBody>
      </p:sp>
      <p:sp>
        <p:nvSpPr>
          <p:cNvPr id="62" name="660384004_1290x1720.jpg"/>
          <p:cNvSpPr>
            <a:spLocks noGrp="1"/>
          </p:cNvSpPr>
          <p:nvPr>
            <p:ph type="pic" idx="22"/>
          </p:nvPr>
        </p:nvSpPr>
        <p:spPr bwMode="auto"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>
              <a:defRPr/>
            </a:pPr>
            <a:endParaRPr/>
          </a:p>
        </p:txBody>
      </p:sp>
      <p:sp>
        <p:nvSpPr>
          <p:cNvPr id="63" name="Slide Title"/>
          <p:cNvSpPr txBox="1">
            <a:spLocks noGrp="1"/>
          </p:cNvSpPr>
          <p:nvPr>
            <p:ph type="title" hasCustomPrompt="1"/>
          </p:nvPr>
        </p:nvSpPr>
        <p:spPr bwMode="auto"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t>Slide Title</a:t>
            </a:r>
          </a:p>
        </p:txBody>
      </p:sp>
      <p:sp>
        <p:nvSpPr>
          <p:cNvPr id="64" name="Slide Number"/>
          <p:cNvSpPr txBox="1">
            <a:spLocks noGrp="1"/>
          </p:cNvSpPr>
          <p:nvPr>
            <p:ph type="sldNum" sz="quarter" idx="2"/>
          </p:nvPr>
        </p:nvSpPr>
        <p:spPr bwMode="auto">
          <a:prstGeom prst="rect">
            <a:avLst/>
          </a:prstGeom>
        </p:spPr>
        <p:txBody>
          <a:bodyPr/>
          <a:lstStyle/>
          <a:p>
            <a:pPr>
              <a:defRPr/>
            </a:pPr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x" userDrawn="1">
  <p:cSld name="Sec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>
            <a:spLocks noGrp="1"/>
          </p:cNvSpPr>
          <p:nvPr>
            <p:ph type="title" hasCustomPrompt="1"/>
          </p:nvPr>
        </p:nvSpPr>
        <p:spPr bwMode="auto"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sz="11600" b="0" spc="-231">
                <a:latin typeface="Helvetica Neue Medium"/>
                <a:ea typeface="Helvetica Neue Medium"/>
                <a:cs typeface="Helvetica Neue Medium"/>
              </a:defRPr>
            </a:lvl1pPr>
          </a:lstStyle>
          <a:p>
            <a:pPr>
              <a:defRPr/>
            </a:pPr>
            <a:r>
              <a:t>Section Title</a:t>
            </a:r>
          </a:p>
        </p:txBody>
      </p:sp>
      <p:sp>
        <p:nvSpPr>
          <p:cNvPr id="72" name="Slide Number"/>
          <p:cNvSpPr txBox="1">
            <a:spLocks noGrp="1"/>
          </p:cNvSpPr>
          <p:nvPr>
            <p:ph type="sldNum" sz="quarter" idx="2"/>
          </p:nvPr>
        </p:nvSpPr>
        <p:spPr bwMode="auto"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x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>
            <a:spLocks noGrp="1"/>
          </p:cNvSpPr>
          <p:nvPr>
            <p:ph type="title" hasCustomPrompt="1"/>
          </p:nvPr>
        </p:nvSpPr>
        <p:spPr bwMode="auto"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t>Slide Title</a:t>
            </a:r>
          </a:p>
        </p:txBody>
      </p:sp>
      <p:sp>
        <p:nvSpPr>
          <p:cNvPr id="80" name="Slide Subtitle"/>
          <p:cNvSpPr txBox="1">
            <a:spLocks noGrp="1"/>
          </p:cNvSpPr>
          <p:nvPr>
            <p:ph type="body" sz="quarter" idx="21" hasCustomPrompt="1"/>
          </p:nvPr>
        </p:nvSpPr>
        <p:spPr bwMode="auto">
          <a:xfrm>
            <a:off x="1206500" y="2372961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pPr>
              <a:defRPr/>
            </a:pPr>
            <a:r>
              <a:t>Slide Subtitle</a:t>
            </a:r>
          </a:p>
        </p:txBody>
      </p:sp>
      <p:sp>
        <p:nvSpPr>
          <p:cNvPr id="81" name="Slide Number"/>
          <p:cNvSpPr txBox="1">
            <a:spLocks noGrp="1"/>
          </p:cNvSpPr>
          <p:nvPr>
            <p:ph type="sldNum" sz="quarter" idx="2"/>
          </p:nvPr>
        </p:nvSpPr>
        <p:spPr bwMode="auto">
          <a:prstGeom prst="rect">
            <a:avLst/>
          </a:prstGeom>
        </p:spPr>
        <p:txBody>
          <a:bodyPr/>
          <a:lstStyle/>
          <a:p>
            <a:pPr>
              <a:defRPr/>
            </a:pPr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x" userDrawn="1">
  <p:cSld name="Agenda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>
            <a:spLocks noGrp="1"/>
          </p:cNvSpPr>
          <p:nvPr>
            <p:ph type="title" hasCustomPrompt="1"/>
          </p:nvPr>
        </p:nvSpPr>
        <p:spPr bwMode="auto"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t>Agenda Title</a:t>
            </a:r>
          </a:p>
        </p:txBody>
      </p:sp>
      <p:sp>
        <p:nvSpPr>
          <p:cNvPr id="89" name="Agenda Subtitle"/>
          <p:cNvSpPr txBox="1">
            <a:spLocks noGrp="1"/>
          </p:cNvSpPr>
          <p:nvPr>
            <p:ph type="body" sz="quarter" idx="21" hasCustomPrompt="1"/>
          </p:nvPr>
        </p:nvSpPr>
        <p:spPr bwMode="auto">
          <a:xfrm>
            <a:off x="1206500" y="2372961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pPr>
              <a:defRPr/>
            </a:pPr>
            <a:r>
              <a:t>Agenda Subtitle</a:t>
            </a:r>
          </a:p>
        </p:txBody>
      </p:sp>
      <p:sp>
        <p:nvSpPr>
          <p:cNvPr id="90" name="Body Level One…"/>
          <p:cNvSpPr txBox="1">
            <a:spLocks noGrp="1"/>
          </p:cNvSpPr>
          <p:nvPr>
            <p:ph type="body" idx="1" hasCustomPrompt="1"/>
          </p:nvPr>
        </p:nvSpPr>
        <p:spPr bwMode="auto"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5pPr>
          </a:lstStyle>
          <a:p>
            <a:pPr>
              <a:defRPr/>
            </a:pPr>
            <a:r>
              <a:t>Agenda Topics</a:t>
            </a:r>
          </a:p>
          <a:p>
            <a:pPr lvl="1">
              <a:defRPr/>
            </a:pPr>
            <a:endParaRPr/>
          </a:p>
          <a:p>
            <a:pPr lvl="2">
              <a:defRPr/>
            </a:pPr>
            <a:endParaRPr/>
          </a:p>
          <a:p>
            <a:pPr lvl="3">
              <a:defRPr/>
            </a:pPr>
            <a:endParaRPr/>
          </a:p>
          <a:p>
            <a:pPr lvl="4">
              <a:defRPr/>
            </a:pPr>
            <a:endParaRPr/>
          </a:p>
        </p:txBody>
      </p:sp>
      <p:sp>
        <p:nvSpPr>
          <p:cNvPr id="91" name="Slide Number"/>
          <p:cNvSpPr txBox="1">
            <a:spLocks noGrp="1"/>
          </p:cNvSpPr>
          <p:nvPr>
            <p:ph type="sldNum" sz="quarter" idx="2"/>
          </p:nvPr>
        </p:nvSpPr>
        <p:spPr bwMode="auto">
          <a:prstGeom prst="rect">
            <a:avLst/>
          </a:prstGeom>
        </p:spPr>
        <p:txBody>
          <a:bodyPr/>
          <a:lstStyle/>
          <a:p>
            <a:pPr>
              <a:defRPr/>
            </a:pPr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x" userDrawn="1">
  <p:cSld name="Big Fac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>
            <a:spLocks noGrp="1"/>
          </p:cNvSpPr>
          <p:nvPr>
            <p:ph type="body" idx="1" hasCustomPrompt="1"/>
          </p:nvPr>
        </p:nvSpPr>
        <p:spPr bwMode="auto">
          <a:xfrm>
            <a:off x="1206500" y="1075927"/>
            <a:ext cx="21971000" cy="7241583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5pPr>
          </a:lstStyle>
          <a:p>
            <a:pPr>
              <a:defRPr/>
            </a:pPr>
            <a:r>
              <a:t>100%</a:t>
            </a:r>
          </a:p>
          <a:p>
            <a:pPr lvl="1">
              <a:defRPr/>
            </a:pPr>
            <a:endParaRPr/>
          </a:p>
          <a:p>
            <a:pPr lvl="2">
              <a:defRPr/>
            </a:pPr>
            <a:endParaRPr/>
          </a:p>
          <a:p>
            <a:pPr lvl="3">
              <a:defRPr/>
            </a:pPr>
            <a:endParaRPr/>
          </a:p>
          <a:p>
            <a:pPr lvl="4">
              <a:defRPr/>
            </a:pPr>
            <a:endParaRPr/>
          </a:p>
        </p:txBody>
      </p:sp>
      <p:sp>
        <p:nvSpPr>
          <p:cNvPr id="107" name="Fact information"/>
          <p:cNvSpPr txBox="1">
            <a:spLocks noGrp="1"/>
          </p:cNvSpPr>
          <p:nvPr>
            <p:ph type="body" sz="quarter" idx="21" hasCustomPrompt="1"/>
          </p:nvPr>
        </p:nvSpPr>
        <p:spPr bwMode="auto"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pPr>
              <a:defRPr/>
            </a:pPr>
            <a:r>
              <a:t>Fact information</a:t>
            </a:r>
          </a:p>
        </p:txBody>
      </p:sp>
      <p:sp>
        <p:nvSpPr>
          <p:cNvPr id="108" name="Slide Number"/>
          <p:cNvSpPr txBox="1">
            <a:spLocks noGrp="1"/>
          </p:cNvSpPr>
          <p:nvPr>
            <p:ph type="sldNum" sz="quarter" idx="2"/>
          </p:nvPr>
        </p:nvSpPr>
        <p:spPr bwMode="auto">
          <a:prstGeom prst="rect">
            <a:avLst/>
          </a:prstGeom>
        </p:spPr>
        <p:txBody>
          <a:bodyPr/>
          <a:lstStyle/>
          <a:p>
            <a:pPr>
              <a:defRPr/>
            </a:pPr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>
            <a:spLocks noGrp="1"/>
          </p:cNvSpPr>
          <p:nvPr>
            <p:ph type="title" hasCustomPrompt="1"/>
          </p:nvPr>
        </p:nvSpPr>
        <p:spPr bwMode="auto"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normAutofit/>
          </a:bodyPr>
          <a:lstStyle/>
          <a:p>
            <a:pPr>
              <a:defRPr/>
            </a:pPr>
            <a:r>
              <a:t>Slide Title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 hasCustomPrompt="1"/>
          </p:nvPr>
        </p:nvSpPr>
        <p:spPr bwMode="auto"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normAutofit/>
          </a:bodyPr>
          <a:lstStyle/>
          <a:p>
            <a:pPr>
              <a:defRPr/>
            </a:pPr>
            <a:r>
              <a:t>Slide bullet text</a:t>
            </a:r>
          </a:p>
          <a:p>
            <a:pPr lvl="1">
              <a:defRPr/>
            </a:pPr>
            <a:endParaRPr/>
          </a:p>
          <a:p>
            <a:pPr lvl="2">
              <a:defRPr/>
            </a:pPr>
            <a:endParaRPr/>
          </a:p>
          <a:p>
            <a:pPr lvl="3">
              <a:defRPr/>
            </a:pPr>
            <a:endParaRPr/>
          </a:p>
          <a:p>
            <a:pPr lvl="4">
              <a:defRPr/>
            </a:pPr>
            <a:endParaRPr/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 bwMode="auto"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86CB4B4D-7CA3-9044-876B-883B54F8677D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</p:sldLayoutIdLst>
  <p:txStyles>
    <p:titleStyle>
      <a:lvl1pPr marL="0" marR="0" indent="0" algn="l" defTabSz="2438338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8500" b="1" i="0" u="none" strike="noStrike" cap="none" spc="-170">
          <a:solidFill>
            <a:srgbClr val="000000"/>
          </a:solidFill>
          <a:latin typeface="+mn-lt"/>
          <a:ea typeface="+mn-ea"/>
          <a:cs typeface="+mn-cs"/>
        </a:defRPr>
      </a:lvl1pPr>
      <a:lvl2pPr marL="0" marR="0" indent="457200" algn="l" defTabSz="2438338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8500" b="1" i="0" u="none" strike="noStrike" cap="none" spc="-170">
          <a:solidFill>
            <a:srgbClr val="000000"/>
          </a:solidFill>
          <a:latin typeface="+mn-lt"/>
          <a:ea typeface="+mn-ea"/>
          <a:cs typeface="+mn-cs"/>
        </a:defRPr>
      </a:lvl2pPr>
      <a:lvl3pPr marL="0" marR="0" indent="914400" algn="l" defTabSz="2438338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8500" b="1" i="0" u="none" strike="noStrike" cap="none" spc="-170">
          <a:solidFill>
            <a:srgbClr val="000000"/>
          </a:solidFill>
          <a:latin typeface="+mn-lt"/>
          <a:ea typeface="+mn-ea"/>
          <a:cs typeface="+mn-cs"/>
        </a:defRPr>
      </a:lvl3pPr>
      <a:lvl4pPr marL="0" marR="0" indent="1371600" algn="l" defTabSz="2438338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8500" b="1" i="0" u="none" strike="noStrike" cap="none" spc="-170">
          <a:solidFill>
            <a:srgbClr val="000000"/>
          </a:solidFill>
          <a:latin typeface="+mn-lt"/>
          <a:ea typeface="+mn-ea"/>
          <a:cs typeface="+mn-cs"/>
        </a:defRPr>
      </a:lvl4pPr>
      <a:lvl5pPr marL="0" marR="0" indent="1828800" algn="l" defTabSz="2438338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8500" b="1" i="0" u="none" strike="noStrike" cap="none" spc="-170">
          <a:solidFill>
            <a:srgbClr val="000000"/>
          </a:solidFill>
          <a:latin typeface="+mn-lt"/>
          <a:ea typeface="+mn-ea"/>
          <a:cs typeface="+mn-cs"/>
        </a:defRPr>
      </a:lvl5pPr>
      <a:lvl6pPr marL="0" marR="0" indent="2286000" algn="l" defTabSz="2438338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8500" b="1" i="0" u="none" strike="noStrike" cap="none" spc="-170">
          <a:solidFill>
            <a:srgbClr val="000000"/>
          </a:solidFill>
          <a:latin typeface="+mn-lt"/>
          <a:ea typeface="+mn-ea"/>
          <a:cs typeface="+mn-cs"/>
        </a:defRPr>
      </a:lvl6pPr>
      <a:lvl7pPr marL="0" marR="0" indent="2743200" algn="l" defTabSz="2438338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8500" b="1" i="0" u="none" strike="noStrike" cap="none" spc="-170">
          <a:solidFill>
            <a:srgbClr val="000000"/>
          </a:solidFill>
          <a:latin typeface="+mn-lt"/>
          <a:ea typeface="+mn-ea"/>
          <a:cs typeface="+mn-cs"/>
        </a:defRPr>
      </a:lvl7pPr>
      <a:lvl8pPr marL="0" marR="0" indent="3200400" algn="l" defTabSz="2438338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8500" b="1" i="0" u="none" strike="noStrike" cap="none" spc="-170">
          <a:solidFill>
            <a:srgbClr val="000000"/>
          </a:solidFill>
          <a:latin typeface="+mn-lt"/>
          <a:ea typeface="+mn-ea"/>
          <a:cs typeface="+mn-cs"/>
        </a:defRPr>
      </a:lvl8pPr>
      <a:lvl9pPr marL="0" marR="0" indent="3657600" algn="l" defTabSz="2438338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8500" b="1" i="0" u="none" strike="noStrike" cap="none" spc="-170">
          <a:solidFill>
            <a:srgbClr val="000000"/>
          </a:solidFill>
          <a:latin typeface="+mn-lt"/>
          <a:ea typeface="+mn-ea"/>
          <a:cs typeface="+mn-cs"/>
        </a:defRPr>
      </a:lvl9pPr>
    </p:titleStyle>
    <p:bodyStyle>
      <a:lvl1pPr marL="609600" marR="0" indent="-609600" algn="l" defTabSz="2438338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defRPr sz="4800" b="0" i="0" u="none" strike="noStrike" cap="none" spc="0">
          <a:solidFill>
            <a:srgbClr val="000000"/>
          </a:solidFill>
          <a:latin typeface="+mn-lt"/>
          <a:ea typeface="+mn-ea"/>
          <a:cs typeface="+mn-cs"/>
        </a:defRPr>
      </a:lvl1pPr>
      <a:lvl2pPr marL="1219200" marR="0" indent="-609600" algn="l" defTabSz="2438338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defRPr sz="4800" b="0" i="0" u="none" strike="noStrike" cap="none" spc="0">
          <a:solidFill>
            <a:srgbClr val="000000"/>
          </a:solidFill>
          <a:latin typeface="+mn-lt"/>
          <a:ea typeface="+mn-ea"/>
          <a:cs typeface="+mn-cs"/>
        </a:defRPr>
      </a:lvl2pPr>
      <a:lvl3pPr marL="1828800" marR="0" indent="-609600" algn="l" defTabSz="2438338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defRPr sz="4800" b="0" i="0" u="none" strike="noStrike" cap="none" spc="0">
          <a:solidFill>
            <a:srgbClr val="000000"/>
          </a:solidFill>
          <a:latin typeface="+mn-lt"/>
          <a:ea typeface="+mn-ea"/>
          <a:cs typeface="+mn-cs"/>
        </a:defRPr>
      </a:lvl3pPr>
      <a:lvl4pPr marL="2438400" marR="0" indent="-609600" algn="l" defTabSz="2438338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defRPr sz="4800" b="0" i="0" u="none" strike="noStrike" cap="none" spc="0">
          <a:solidFill>
            <a:srgbClr val="000000"/>
          </a:solidFill>
          <a:latin typeface="+mn-lt"/>
          <a:ea typeface="+mn-ea"/>
          <a:cs typeface="+mn-cs"/>
        </a:defRPr>
      </a:lvl4pPr>
      <a:lvl5pPr marL="3048000" marR="0" indent="-609600" algn="l" defTabSz="2438338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defRPr sz="4800" b="0" i="0" u="none" strike="noStrike" cap="none" spc="0">
          <a:solidFill>
            <a:srgbClr val="000000"/>
          </a:solidFill>
          <a:latin typeface="+mn-lt"/>
          <a:ea typeface="+mn-ea"/>
          <a:cs typeface="+mn-cs"/>
        </a:defRPr>
      </a:lvl5pPr>
      <a:lvl6pPr marL="3657600" marR="0" indent="-609600" algn="l" defTabSz="2438338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defRPr sz="4800" b="0" i="0" u="none" strike="noStrike" cap="none" spc="0">
          <a:solidFill>
            <a:srgbClr val="000000"/>
          </a:solidFill>
          <a:latin typeface="+mn-lt"/>
          <a:ea typeface="+mn-ea"/>
          <a:cs typeface="+mn-cs"/>
        </a:defRPr>
      </a:lvl6pPr>
      <a:lvl7pPr marL="4267200" marR="0" indent="-609600" algn="l" defTabSz="2438338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defRPr sz="4800" b="0" i="0" u="none" strike="noStrike" cap="none" spc="0">
          <a:solidFill>
            <a:srgbClr val="000000"/>
          </a:solidFill>
          <a:latin typeface="+mn-lt"/>
          <a:ea typeface="+mn-ea"/>
          <a:cs typeface="+mn-cs"/>
        </a:defRPr>
      </a:lvl7pPr>
      <a:lvl8pPr marL="4876800" marR="0" indent="-609600" algn="l" defTabSz="2438338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defRPr sz="4800" b="0" i="0" u="none" strike="noStrike" cap="none" spc="0">
          <a:solidFill>
            <a:srgbClr val="000000"/>
          </a:solidFill>
          <a:latin typeface="+mn-lt"/>
          <a:ea typeface="+mn-ea"/>
          <a:cs typeface="+mn-cs"/>
        </a:defRPr>
      </a:lvl8pPr>
      <a:lvl9pPr marL="5486400" marR="0" indent="-609600" algn="l" defTabSz="2438338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defRPr sz="4800" b="0" i="0" u="none" strike="noStrike" cap="none" spc="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lvl1pPr marL="0" marR="0" indent="0" algn="ctr" defTabSz="584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>
          <a:solidFill>
            <a:schemeClr val="tx1"/>
          </a:solidFill>
          <a:latin typeface="+mn-lt"/>
          <a:ea typeface="+mn-ea"/>
          <a:cs typeface="+mn-cs"/>
        </a:defRPr>
      </a:lvl1pPr>
      <a:lvl2pPr marL="0" marR="0" indent="457200" algn="ctr" defTabSz="584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>
          <a:solidFill>
            <a:schemeClr val="tx1"/>
          </a:solidFill>
          <a:latin typeface="+mn-lt"/>
          <a:ea typeface="+mn-ea"/>
          <a:cs typeface="+mn-cs"/>
        </a:defRPr>
      </a:lvl2pPr>
      <a:lvl3pPr marL="0" marR="0" indent="914400" algn="ctr" defTabSz="584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>
          <a:solidFill>
            <a:schemeClr val="tx1"/>
          </a:solidFill>
          <a:latin typeface="+mn-lt"/>
          <a:ea typeface="+mn-ea"/>
          <a:cs typeface="+mn-cs"/>
        </a:defRPr>
      </a:lvl3pPr>
      <a:lvl4pPr marL="0" marR="0" indent="1371600" algn="ctr" defTabSz="584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>
          <a:solidFill>
            <a:schemeClr val="tx1"/>
          </a:solidFill>
          <a:latin typeface="+mn-lt"/>
          <a:ea typeface="+mn-ea"/>
          <a:cs typeface="+mn-cs"/>
        </a:defRPr>
      </a:lvl4pPr>
      <a:lvl5pPr marL="0" marR="0" indent="1828800" algn="ctr" defTabSz="584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>
          <a:solidFill>
            <a:schemeClr val="tx1"/>
          </a:solidFill>
          <a:latin typeface="+mn-lt"/>
          <a:ea typeface="+mn-ea"/>
          <a:cs typeface="+mn-cs"/>
        </a:defRPr>
      </a:lvl5pPr>
      <a:lvl6pPr marL="0" marR="0" indent="2286000" algn="ctr" defTabSz="584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>
          <a:solidFill>
            <a:schemeClr val="tx1"/>
          </a:solidFill>
          <a:latin typeface="+mn-lt"/>
          <a:ea typeface="+mn-ea"/>
          <a:cs typeface="+mn-cs"/>
        </a:defRPr>
      </a:lvl6pPr>
      <a:lvl7pPr marL="0" marR="0" indent="2743200" algn="ctr" defTabSz="584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>
          <a:solidFill>
            <a:schemeClr val="tx1"/>
          </a:solidFill>
          <a:latin typeface="+mn-lt"/>
          <a:ea typeface="+mn-ea"/>
          <a:cs typeface="+mn-cs"/>
        </a:defRPr>
      </a:lvl7pPr>
      <a:lvl8pPr marL="0" marR="0" indent="3200400" algn="ctr" defTabSz="584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>
          <a:solidFill>
            <a:schemeClr val="tx1"/>
          </a:solidFill>
          <a:latin typeface="+mn-lt"/>
          <a:ea typeface="+mn-ea"/>
          <a:cs typeface="+mn-cs"/>
        </a:defRPr>
      </a:lvl8pPr>
      <a:lvl9pPr marL="0" marR="0" indent="3657600" algn="ctr" defTabSz="584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11" Type="http://schemas.openxmlformats.org/officeDocument/2006/relationships/image" Target="../media/image10.svg"/><Relationship Id="rId5" Type="http://schemas.openxmlformats.org/officeDocument/2006/relationships/image" Target="../media/image3.svg"/><Relationship Id="rId10" Type="http://schemas.openxmlformats.org/officeDocument/2006/relationships/image" Target="../media/image9.png"/><Relationship Id="rId4" Type="http://schemas.openxmlformats.org/officeDocument/2006/relationships/image" Target="../media/image2.png"/><Relationship Id="rId9" Type="http://schemas.openxmlformats.org/officeDocument/2006/relationships/image" Target="../media/image7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.png"/><Relationship Id="rId7" Type="http://schemas.openxmlformats.org/officeDocument/2006/relationships/image" Target="../media/image14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11" Type="http://schemas.openxmlformats.org/officeDocument/2006/relationships/image" Target="../media/image18.svg"/><Relationship Id="rId5" Type="http://schemas.openxmlformats.org/officeDocument/2006/relationships/image" Target="../media/image12.sv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microsoft.com/office/2011/relationships/webextension" Target="../webextensions/webextension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 bwMode="auto">
          <a:xfrm>
            <a:off x="727701" y="413480"/>
            <a:ext cx="6176666" cy="136236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sz="3200" b="0" i="0" u="none" strike="noStrike" cap="none" spc="0">
              <a:ln>
                <a:noFill/>
              </a:ln>
              <a:solidFill>
                <a:srgbClr val="FFFFFF"/>
              </a:solidFill>
              <a:latin typeface="Helvetica Neue Medium"/>
              <a:ea typeface="Helvetica Neue Medium"/>
              <a:cs typeface="Helvetica Neue Medium"/>
            </a:endParaRPr>
          </a:p>
        </p:txBody>
      </p:sp>
      <p:pic>
        <p:nvPicPr>
          <p:cNvPr id="192" name="logo-ieecr.png" descr="logo-ieecr.png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17657376" y="594878"/>
            <a:ext cx="5454341" cy="1494341"/>
          </a:xfrm>
          <a:prstGeom prst="rect">
            <a:avLst/>
          </a:prstGeom>
          <a:ln w="12700">
            <a:miter lim="400000"/>
          </a:ln>
        </p:spPr>
      </p:pic>
      <p:sp>
        <p:nvSpPr>
          <p:cNvPr id="204" name="Slide Number"/>
          <p:cNvSpPr txBox="1">
            <a:spLocks noGrp="1"/>
          </p:cNvSpPr>
          <p:nvPr>
            <p:ph type="sldNum" sz="quarter" idx="4294967295"/>
          </p:nvPr>
        </p:nvSpPr>
        <p:spPr bwMode="auto">
          <a:xfrm>
            <a:off x="12065050" y="13080999"/>
            <a:ext cx="241403" cy="374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86CB4B4D-7CA3-9044-876B-883B54F8677D}" type="slidenum">
              <a:rPr/>
              <a:t>1</a:t>
            </a:fld>
            <a:endParaRPr/>
          </a:p>
        </p:txBody>
      </p:sp>
      <p:sp>
        <p:nvSpPr>
          <p:cNvPr id="4" name="Thank you for your attention!">
            <a:extLst>
              <a:ext uri="{FF2B5EF4-FFF2-40B4-BE49-F238E27FC236}">
                <a16:creationId xmlns:a16="http://schemas.microsoft.com/office/drawing/2014/main" id="{6BFAE7B6-A918-8881-29C4-A1ABD43EA5FC}"/>
              </a:ext>
            </a:extLst>
          </p:cNvPr>
          <p:cNvSpPr txBox="1"/>
          <p:nvPr/>
        </p:nvSpPr>
        <p:spPr bwMode="auto">
          <a:xfrm>
            <a:off x="9870489" y="3076351"/>
            <a:ext cx="12826951" cy="2793834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>
            <a:lvl1pPr marL="0" marR="0" indent="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7500" b="1" i="0" u="none" strike="noStrike" cap="none" spc="-15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0" marR="0" indent="4572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0" marR="0" indent="9144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0" marR="0" indent="13716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0" marR="0" indent="18288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0" marR="0" indent="22860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0" marR="0" indent="27432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0" marR="0" indent="32004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0" marR="0" indent="36576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Ø"/>
              <a:tabLst>
                <a:tab pos="3141663" algn="l"/>
              </a:tabLst>
              <a:defRPr/>
            </a:pPr>
            <a:r>
              <a:rPr lang="de-DE" sz="4000" b="0"/>
              <a:t>these are the files you are working with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Ø"/>
              <a:tabLst>
                <a:tab pos="3141663" algn="l"/>
              </a:tabLst>
              <a:defRPr/>
            </a:pPr>
            <a:r>
              <a:rPr lang="de-DE" sz="4000" b="0"/>
              <a:t>corresponds to one (usually the last) version of the project</a:t>
            </a:r>
          </a:p>
        </p:txBody>
      </p:sp>
      <p:sp>
        <p:nvSpPr>
          <p:cNvPr id="5" name="Thank you for your attention!">
            <a:extLst>
              <a:ext uri="{FF2B5EF4-FFF2-40B4-BE49-F238E27FC236}">
                <a16:creationId xmlns:a16="http://schemas.microsoft.com/office/drawing/2014/main" id="{F1810844-C67C-FAD3-B42B-91063A9DAFF8}"/>
              </a:ext>
            </a:extLst>
          </p:cNvPr>
          <p:cNvSpPr txBox="1">
            <a:spLocks noGrp="1"/>
          </p:cNvSpPr>
          <p:nvPr>
            <p:ph type="title"/>
          </p:nvPr>
        </p:nvSpPr>
        <p:spPr bwMode="auto">
          <a:xfrm>
            <a:off x="1111833" y="1533021"/>
            <a:ext cx="19180975" cy="169025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7500" spc="-150"/>
            </a:lvl1pPr>
          </a:lstStyle>
          <a:p>
            <a:pPr>
              <a:defRPr/>
            </a:pPr>
            <a:r>
              <a:rPr lang="de-DE" sz="7000"/>
              <a:t>Local Version Control</a:t>
            </a:r>
            <a:endParaRPr sz="7000" b="0"/>
          </a:p>
        </p:txBody>
      </p:sp>
      <p:sp>
        <p:nvSpPr>
          <p:cNvPr id="7" name="Thank you for your attention!">
            <a:extLst>
              <a:ext uri="{FF2B5EF4-FFF2-40B4-BE49-F238E27FC236}">
                <a16:creationId xmlns:a16="http://schemas.microsoft.com/office/drawing/2014/main" id="{21961D72-7AD7-2043-D1AF-0FE13DCB9A25}"/>
              </a:ext>
            </a:extLst>
          </p:cNvPr>
          <p:cNvSpPr txBox="1">
            <a:spLocks/>
          </p:cNvSpPr>
          <p:nvPr/>
        </p:nvSpPr>
        <p:spPr bwMode="auto">
          <a:xfrm>
            <a:off x="1111832" y="983816"/>
            <a:ext cx="19180975" cy="794032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normAutofit/>
          </a:bodyPr>
          <a:lstStyle>
            <a:lvl1pPr marL="0" marR="0" indent="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7500" b="1" i="0" u="none" strike="noStrike" cap="none" spc="-15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0" marR="0" indent="4572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0" marR="0" indent="9144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0" marR="0" indent="13716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0" marR="0" indent="18288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0" marR="0" indent="22860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0" marR="0" indent="27432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0" marR="0" indent="32004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0" marR="0" indent="36576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de-DE" sz="3200" b="0">
                <a:solidFill>
                  <a:schemeClr val="bg2">
                    <a:lumMod val="10000"/>
                  </a:schemeClr>
                </a:solidFill>
              </a:rPr>
              <a:t>Module 2</a:t>
            </a:r>
            <a:endParaRPr lang="de-DE" sz="5400" b="0">
              <a:solidFill>
                <a:schemeClr val="bg2">
                  <a:lumMod val="10000"/>
                </a:schemeClr>
              </a:solidFill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0A4A463-FD7D-F49B-2FB7-E89E39A2DDF9}"/>
              </a:ext>
            </a:extLst>
          </p:cNvPr>
          <p:cNvGrpSpPr/>
          <p:nvPr/>
        </p:nvGrpSpPr>
        <p:grpSpPr>
          <a:xfrm>
            <a:off x="6904367" y="3076350"/>
            <a:ext cx="2133600" cy="3063240"/>
            <a:chOff x="13386507" y="5810256"/>
            <a:chExt cx="2133600" cy="3063240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365F9E97-5B42-BBB2-27C1-2EFAB6A3FDE6}"/>
                </a:ext>
              </a:extLst>
            </p:cNvPr>
            <p:cNvSpPr/>
            <p:nvPr/>
          </p:nvSpPr>
          <p:spPr bwMode="auto">
            <a:xfrm>
              <a:off x="13386507" y="5810256"/>
              <a:ext cx="2133600" cy="30632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 cap="flat">
              <a:noFill/>
              <a:miter lim="400000"/>
            </a:ln>
          </p:spPr>
          <p:style>
            <a:lnRef idx="0">
              <a:srgbClr val="000000"/>
            </a:lnRef>
            <a:fillRef idx="0">
              <a:srgbClr val="000000"/>
            </a:fillRef>
            <a:effectRef idx="0">
              <a:srgbClr val="000000"/>
            </a:effectRef>
            <a:fontRef idx="none"/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0" name="Thank you for your attention!">
              <a:extLst>
                <a:ext uri="{FF2B5EF4-FFF2-40B4-BE49-F238E27FC236}">
                  <a16:creationId xmlns:a16="http://schemas.microsoft.com/office/drawing/2014/main" id="{ABA68801-8B0C-B43B-AE17-C0EECF7D69BF}"/>
                </a:ext>
              </a:extLst>
            </p:cNvPr>
            <p:cNvSpPr txBox="1"/>
            <p:nvPr/>
          </p:nvSpPr>
          <p:spPr bwMode="auto">
            <a:xfrm flipH="1">
              <a:off x="13386507" y="6307777"/>
              <a:ext cx="2133600" cy="1593454"/>
            </a:xfrm>
            <a:prstGeom prst="rect">
              <a:avLst/>
            </a:prstGeom>
            <a:ln w="12700">
              <a:miter lim="400000"/>
            </a:ln>
          </p:spPr>
          <p:txBody>
            <a:bodyPr lIns="50800" tIns="50800" rIns="50800" bIns="50800">
              <a:normAutofit/>
            </a:bodyPr>
            <a:lstStyle>
              <a:lvl1pPr marL="0" marR="0" indent="0" algn="l" defTabSz="2438338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7500" b="1" i="0" u="none" strike="noStrike" cap="none" spc="-15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0" marR="0" indent="457200" algn="l" defTabSz="2438338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8500" b="1" i="0" u="none" strike="noStrike" cap="none" spc="-17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0" marR="0" indent="914400" algn="l" defTabSz="2438338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8500" b="1" i="0" u="none" strike="noStrike" cap="none" spc="-17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0" marR="0" indent="1371600" algn="l" defTabSz="2438338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8500" b="1" i="0" u="none" strike="noStrike" cap="none" spc="-17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0" marR="0" indent="1828800" algn="l" defTabSz="2438338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8500" b="1" i="0" u="none" strike="noStrike" cap="none" spc="-17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  <a:lvl6pPr marL="0" marR="0" indent="2286000" algn="l" defTabSz="2438338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8500" b="1" i="0" u="none" strike="noStrike" cap="none" spc="-17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6pPr>
              <a:lvl7pPr marL="0" marR="0" indent="2743200" algn="l" defTabSz="2438338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8500" b="1" i="0" u="none" strike="noStrike" cap="none" spc="-17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7pPr>
              <a:lvl8pPr marL="0" marR="0" indent="3200400" algn="l" defTabSz="2438338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8500" b="1" i="0" u="none" strike="noStrike" cap="none" spc="-17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8pPr>
              <a:lvl9pPr marL="0" marR="0" indent="3657600" algn="l" defTabSz="2438338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8500" b="1" i="0" u="none" strike="noStrike" cap="none" spc="-17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00000"/>
                </a:lnSpc>
                <a:spcAft>
                  <a:spcPts val="1800"/>
                </a:spcAft>
                <a:tabLst>
                  <a:tab pos="3141663" algn="l"/>
                </a:tabLst>
                <a:defRPr/>
              </a:pPr>
              <a:r>
                <a:rPr lang="de-DE" sz="2800"/>
                <a:t>Working copy/ tree</a:t>
              </a:r>
            </a:p>
          </p:txBody>
        </p:sp>
        <p:pic>
          <p:nvPicPr>
            <p:cNvPr id="16" name="Graphic 15" descr="Open folder with solid fill">
              <a:extLst>
                <a:ext uri="{FF2B5EF4-FFF2-40B4-BE49-F238E27FC236}">
                  <a16:creationId xmlns:a16="http://schemas.microsoft.com/office/drawing/2014/main" id="{57B5BC65-8628-A128-B820-BE7501747B0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4049804" y="7578533"/>
              <a:ext cx="914400" cy="914400"/>
            </a:xfrm>
            <a:prstGeom prst="rect">
              <a:avLst/>
            </a:prstGeom>
          </p:spPr>
        </p:pic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DB5239F-CD46-7477-9ACD-FCC66CED62F0}"/>
              </a:ext>
            </a:extLst>
          </p:cNvPr>
          <p:cNvGrpSpPr/>
          <p:nvPr/>
        </p:nvGrpSpPr>
        <p:grpSpPr>
          <a:xfrm>
            <a:off x="6845332" y="9637176"/>
            <a:ext cx="2175994" cy="3063240"/>
            <a:chOff x="17938134" y="5760720"/>
            <a:chExt cx="2175994" cy="3063240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F9A3C2D9-8DE7-8FFF-D9CF-9B1F415B3A26}"/>
                </a:ext>
              </a:extLst>
            </p:cNvPr>
            <p:cNvSpPr/>
            <p:nvPr/>
          </p:nvSpPr>
          <p:spPr bwMode="auto">
            <a:xfrm>
              <a:off x="17938134" y="5760720"/>
              <a:ext cx="2133600" cy="3063240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2700" cap="flat">
              <a:noFill/>
              <a:miter lim="400000"/>
            </a:ln>
          </p:spPr>
          <p:style>
            <a:lnRef idx="0">
              <a:srgbClr val="000000"/>
            </a:lnRef>
            <a:fillRef idx="0">
              <a:srgbClr val="000000"/>
            </a:fillRef>
            <a:effectRef idx="0">
              <a:srgbClr val="000000"/>
            </a:effectRef>
            <a:fontRef idx="none"/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2" name="Thank you for your attention!">
              <a:extLst>
                <a:ext uri="{FF2B5EF4-FFF2-40B4-BE49-F238E27FC236}">
                  <a16:creationId xmlns:a16="http://schemas.microsoft.com/office/drawing/2014/main" id="{DFA84958-D72D-42C8-3751-A95DFDD8EDF3}"/>
                </a:ext>
              </a:extLst>
            </p:cNvPr>
            <p:cNvSpPr txBox="1"/>
            <p:nvPr/>
          </p:nvSpPr>
          <p:spPr bwMode="auto">
            <a:xfrm flipH="1">
              <a:off x="17980528" y="6213577"/>
              <a:ext cx="2133600" cy="1388815"/>
            </a:xfrm>
            <a:prstGeom prst="rect">
              <a:avLst/>
            </a:prstGeom>
            <a:ln w="12700">
              <a:miter lim="400000"/>
            </a:ln>
          </p:spPr>
          <p:txBody>
            <a:bodyPr lIns="50800" tIns="50800" rIns="50800" bIns="50800">
              <a:normAutofit/>
            </a:bodyPr>
            <a:lstStyle>
              <a:lvl1pPr marL="0" marR="0" indent="0" algn="l" defTabSz="2438338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7500" b="1" i="0" u="none" strike="noStrike" cap="none" spc="-15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0" marR="0" indent="457200" algn="l" defTabSz="2438338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8500" b="1" i="0" u="none" strike="noStrike" cap="none" spc="-17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0" marR="0" indent="914400" algn="l" defTabSz="2438338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8500" b="1" i="0" u="none" strike="noStrike" cap="none" spc="-17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0" marR="0" indent="1371600" algn="l" defTabSz="2438338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8500" b="1" i="0" u="none" strike="noStrike" cap="none" spc="-17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0" marR="0" indent="1828800" algn="l" defTabSz="2438338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8500" b="1" i="0" u="none" strike="noStrike" cap="none" spc="-17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  <a:lvl6pPr marL="0" marR="0" indent="2286000" algn="l" defTabSz="2438338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8500" b="1" i="0" u="none" strike="noStrike" cap="none" spc="-17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6pPr>
              <a:lvl7pPr marL="0" marR="0" indent="2743200" algn="l" defTabSz="2438338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8500" b="1" i="0" u="none" strike="noStrike" cap="none" spc="-17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7pPr>
              <a:lvl8pPr marL="0" marR="0" indent="3200400" algn="l" defTabSz="2438338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8500" b="1" i="0" u="none" strike="noStrike" cap="none" spc="-17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8pPr>
              <a:lvl9pPr marL="0" marR="0" indent="3657600" algn="l" defTabSz="2438338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8500" b="1" i="0" u="none" strike="noStrike" cap="none" spc="-17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00000"/>
                </a:lnSpc>
                <a:spcAft>
                  <a:spcPts val="1800"/>
                </a:spcAft>
                <a:tabLst>
                  <a:tab pos="3141663" algn="l"/>
                </a:tabLst>
                <a:defRPr/>
              </a:pPr>
              <a:r>
                <a:rPr lang="de-DE" sz="2800"/>
                <a:t>Local repository</a:t>
              </a:r>
            </a:p>
          </p:txBody>
        </p:sp>
        <p:pic>
          <p:nvPicPr>
            <p:cNvPr id="18" name="Graphic 17" descr="Box with solid fill">
              <a:extLst>
                <a:ext uri="{FF2B5EF4-FFF2-40B4-BE49-F238E27FC236}">
                  <a16:creationId xmlns:a16="http://schemas.microsoft.com/office/drawing/2014/main" id="{0972EC9C-52AC-ABF1-9069-F647642AB6C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8530371" y="7602393"/>
              <a:ext cx="914400" cy="914400"/>
            </a:xfrm>
            <a:prstGeom prst="rect">
              <a:avLst/>
            </a:prstGeom>
          </p:spPr>
        </p:pic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47C7421-69A6-EB44-9657-1C15CD792DC0}"/>
              </a:ext>
            </a:extLst>
          </p:cNvPr>
          <p:cNvGrpSpPr/>
          <p:nvPr/>
        </p:nvGrpSpPr>
        <p:grpSpPr>
          <a:xfrm>
            <a:off x="6887726" y="6346439"/>
            <a:ext cx="2150241" cy="3063240"/>
            <a:chOff x="15654361" y="5810256"/>
            <a:chExt cx="2150241" cy="3063240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3BA67610-81EC-2BB2-4253-4D81E158858F}"/>
                </a:ext>
              </a:extLst>
            </p:cNvPr>
            <p:cNvSpPr/>
            <p:nvPr/>
          </p:nvSpPr>
          <p:spPr bwMode="auto">
            <a:xfrm>
              <a:off x="15671002" y="5810256"/>
              <a:ext cx="2133600" cy="3063240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 w="12700" cap="flat">
              <a:noFill/>
              <a:miter lim="400000"/>
            </a:ln>
          </p:spPr>
          <p:style>
            <a:lnRef idx="0">
              <a:srgbClr val="000000"/>
            </a:lnRef>
            <a:fillRef idx="0">
              <a:srgbClr val="000000"/>
            </a:fillRef>
            <a:effectRef idx="0">
              <a:srgbClr val="000000"/>
            </a:effectRef>
            <a:fontRef idx="none"/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1" name="Thank you for your attention!">
              <a:extLst>
                <a:ext uri="{FF2B5EF4-FFF2-40B4-BE49-F238E27FC236}">
                  <a16:creationId xmlns:a16="http://schemas.microsoft.com/office/drawing/2014/main" id="{0ED41FDB-7EF0-32CC-B68D-B53E99BAD4BF}"/>
                </a:ext>
              </a:extLst>
            </p:cNvPr>
            <p:cNvSpPr txBox="1"/>
            <p:nvPr/>
          </p:nvSpPr>
          <p:spPr bwMode="auto">
            <a:xfrm flipH="1">
              <a:off x="15654361" y="6283762"/>
              <a:ext cx="2133600" cy="1194880"/>
            </a:xfrm>
            <a:prstGeom prst="rect">
              <a:avLst/>
            </a:prstGeom>
            <a:ln w="12700">
              <a:miter lim="400000"/>
            </a:ln>
          </p:spPr>
          <p:txBody>
            <a:bodyPr lIns="50800" tIns="50800" rIns="50800" bIns="50800">
              <a:normAutofit/>
            </a:bodyPr>
            <a:lstStyle>
              <a:lvl1pPr marL="0" marR="0" indent="0" algn="l" defTabSz="2438338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7500" b="1" i="0" u="none" strike="noStrike" cap="none" spc="-15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0" marR="0" indent="457200" algn="l" defTabSz="2438338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8500" b="1" i="0" u="none" strike="noStrike" cap="none" spc="-17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0" marR="0" indent="914400" algn="l" defTabSz="2438338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8500" b="1" i="0" u="none" strike="noStrike" cap="none" spc="-17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0" marR="0" indent="1371600" algn="l" defTabSz="2438338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8500" b="1" i="0" u="none" strike="noStrike" cap="none" spc="-17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0" marR="0" indent="1828800" algn="l" defTabSz="2438338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8500" b="1" i="0" u="none" strike="noStrike" cap="none" spc="-17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  <a:lvl6pPr marL="0" marR="0" indent="2286000" algn="l" defTabSz="2438338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8500" b="1" i="0" u="none" strike="noStrike" cap="none" spc="-17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6pPr>
              <a:lvl7pPr marL="0" marR="0" indent="2743200" algn="l" defTabSz="2438338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8500" b="1" i="0" u="none" strike="noStrike" cap="none" spc="-17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7pPr>
              <a:lvl8pPr marL="0" marR="0" indent="3200400" algn="l" defTabSz="2438338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8500" b="1" i="0" u="none" strike="noStrike" cap="none" spc="-17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8pPr>
              <a:lvl9pPr marL="0" marR="0" indent="3657600" algn="l" defTabSz="2438338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8500" b="1" i="0" u="none" strike="noStrike" cap="none" spc="-17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00000"/>
                </a:lnSpc>
                <a:spcAft>
                  <a:spcPts val="1800"/>
                </a:spcAft>
                <a:tabLst>
                  <a:tab pos="3141663" algn="l"/>
                </a:tabLst>
                <a:defRPr/>
              </a:pPr>
              <a:r>
                <a:rPr lang="de-DE" sz="2800"/>
                <a:t>Index/</a:t>
              </a:r>
              <a:br>
                <a:rPr lang="de-DE" sz="2800"/>
              </a:br>
              <a:r>
                <a:rPr lang="de-DE" sz="2800"/>
                <a:t>Staging area</a:t>
              </a:r>
            </a:p>
          </p:txBody>
        </p:sp>
        <p:pic>
          <p:nvPicPr>
            <p:cNvPr id="23" name="Graphic 22" descr="Checklist with solid fill">
              <a:extLst>
                <a:ext uri="{FF2B5EF4-FFF2-40B4-BE49-F238E27FC236}">
                  <a16:creationId xmlns:a16="http://schemas.microsoft.com/office/drawing/2014/main" id="{0F88B2E6-3E98-D334-057A-A0A1DC2B329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6238929" y="7568647"/>
              <a:ext cx="914400" cy="914400"/>
            </a:xfrm>
            <a:prstGeom prst="rect">
              <a:avLst/>
            </a:prstGeom>
          </p:spPr>
        </p:pic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5A077DD9-3D51-4313-BBC8-9B197316EE2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 bwMode="auto">
          <a:xfrm>
            <a:off x="1111832" y="5870184"/>
            <a:ext cx="4415208" cy="3766992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A8C56365-6DA2-0559-412E-165E836134FC}"/>
              </a:ext>
            </a:extLst>
          </p:cNvPr>
          <p:cNvSpPr/>
          <p:nvPr/>
        </p:nvSpPr>
        <p:spPr bwMode="auto">
          <a:xfrm>
            <a:off x="1259840" y="7098111"/>
            <a:ext cx="1524000" cy="765808"/>
          </a:xfrm>
          <a:prstGeom prst="rect">
            <a:avLst/>
          </a:prstGeom>
          <a:noFill/>
          <a:ln w="76200" cap="flat">
            <a:solidFill>
              <a:srgbClr val="99DAFF"/>
            </a:solidFill>
            <a:miter lim="400000"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none"/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473AD4E-88D4-3987-106D-52AC1C637EB0}"/>
              </a:ext>
            </a:extLst>
          </p:cNvPr>
          <p:cNvSpPr/>
          <p:nvPr/>
        </p:nvSpPr>
        <p:spPr bwMode="auto">
          <a:xfrm>
            <a:off x="3093720" y="6660975"/>
            <a:ext cx="2128519" cy="2773651"/>
          </a:xfrm>
          <a:prstGeom prst="rect">
            <a:avLst/>
          </a:prstGeom>
          <a:noFill/>
          <a:ln w="76200" cap="flat">
            <a:solidFill>
              <a:srgbClr val="FFA295"/>
            </a:solidFill>
            <a:miter lim="400000"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none"/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3" name="Thank you for your attention!">
            <a:extLst>
              <a:ext uri="{FF2B5EF4-FFF2-40B4-BE49-F238E27FC236}">
                <a16:creationId xmlns:a16="http://schemas.microsoft.com/office/drawing/2014/main" id="{968EABE3-2A81-F1D5-5CD6-9BB1D0A1BD15}"/>
              </a:ext>
            </a:extLst>
          </p:cNvPr>
          <p:cNvSpPr txBox="1"/>
          <p:nvPr/>
        </p:nvSpPr>
        <p:spPr bwMode="auto">
          <a:xfrm>
            <a:off x="9870489" y="6250769"/>
            <a:ext cx="13761671" cy="2974512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>
            <a:lvl1pPr marL="0" marR="0" indent="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7500" b="1" i="0" u="none" strike="noStrike" cap="none" spc="-15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0" marR="0" indent="4572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0" marR="0" indent="9144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0" marR="0" indent="13716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0" marR="0" indent="18288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0" marR="0" indent="22860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0" marR="0" indent="27432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0" marR="0" indent="32004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0" marR="0" indent="36576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Ø"/>
              <a:tabLst>
                <a:tab pos="3141663" algn="l"/>
              </a:tabLst>
              <a:defRPr/>
            </a:pPr>
            <a:r>
              <a:rPr lang="de-DE" sz="4000" b="0"/>
              <a:t>stores info about which files are part of the next commit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Ø"/>
              <a:tabLst>
                <a:tab pos="3141663" algn="l"/>
              </a:tabLst>
              <a:defRPr/>
            </a:pPr>
            <a:r>
              <a:rPr lang="de-DE" sz="4000" b="0"/>
              <a:t>contained in a file in the </a:t>
            </a:r>
            <a:r>
              <a:rPr lang="de-DE" sz="4000" b="0" i="1"/>
              <a:t>.git </a:t>
            </a:r>
            <a:r>
              <a:rPr lang="de-DE" sz="4000" b="0"/>
              <a:t>folder</a:t>
            </a:r>
          </a:p>
        </p:txBody>
      </p:sp>
      <p:sp>
        <p:nvSpPr>
          <p:cNvPr id="34" name="Thank you for your attention!">
            <a:extLst>
              <a:ext uri="{FF2B5EF4-FFF2-40B4-BE49-F238E27FC236}">
                <a16:creationId xmlns:a16="http://schemas.microsoft.com/office/drawing/2014/main" id="{19760A52-3EDF-D2B1-2D30-F16EF87C8718}"/>
              </a:ext>
            </a:extLst>
          </p:cNvPr>
          <p:cNvSpPr txBox="1"/>
          <p:nvPr/>
        </p:nvSpPr>
        <p:spPr bwMode="auto">
          <a:xfrm>
            <a:off x="9870489" y="9555896"/>
            <a:ext cx="13401679" cy="306324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>
            <a:lvl1pPr marL="0" marR="0" indent="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7500" b="1" i="0" u="none" strike="noStrike" cap="none" spc="-15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0" marR="0" indent="4572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0" marR="0" indent="9144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0" marR="0" indent="13716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0" marR="0" indent="18288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0" marR="0" indent="22860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0" marR="0" indent="27432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0" marR="0" indent="32004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0" marR="0" indent="36576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Ø"/>
              <a:tabLst>
                <a:tab pos="3141663" algn="l"/>
              </a:tabLst>
              <a:defRPr/>
            </a:pPr>
            <a:r>
              <a:rPr lang="de-DE" sz="4000" b="0"/>
              <a:t>compressed database with full commit history in </a:t>
            </a:r>
            <a:r>
              <a:rPr lang="de-DE" sz="4000" b="0" i="1"/>
              <a:t>.git </a:t>
            </a:r>
            <a:r>
              <a:rPr lang="de-DE" sz="4000" b="0"/>
              <a:t>folder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Ø"/>
              <a:tabLst>
                <a:tab pos="3141663" algn="l"/>
              </a:tabLst>
              <a:defRPr/>
            </a:pPr>
            <a:r>
              <a:rPr lang="de-DE" sz="4000" b="0"/>
              <a:t>this is copied when you clone a repository</a:t>
            </a:r>
          </a:p>
        </p:txBody>
      </p:sp>
    </p:spTree>
    <p:extLst>
      <p:ext uri="{BB962C8B-B14F-4D97-AF65-F5344CB8AC3E}">
        <p14:creationId xmlns:p14="http://schemas.microsoft.com/office/powerpoint/2010/main" val="1629062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0" grpId="0" animBg="1"/>
      <p:bldP spid="31" grpId="0" animBg="1"/>
      <p:bldP spid="33" grpId="0" animBg="1"/>
      <p:bldP spid="3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 bwMode="auto">
          <a:xfrm>
            <a:off x="727701" y="413480"/>
            <a:ext cx="6176666" cy="136236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sz="3200" b="0" i="0" u="none" strike="noStrike" cap="none" spc="0">
              <a:ln>
                <a:noFill/>
              </a:ln>
              <a:solidFill>
                <a:srgbClr val="FFFFFF"/>
              </a:solidFill>
              <a:latin typeface="Helvetica Neue Medium"/>
              <a:ea typeface="Helvetica Neue Medium"/>
              <a:cs typeface="Helvetica Neue Medium"/>
            </a:endParaRPr>
          </a:p>
        </p:txBody>
      </p:sp>
      <p:pic>
        <p:nvPicPr>
          <p:cNvPr id="192" name="logo-ieecr.png" descr="logo-ieecr.png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17657376" y="594878"/>
            <a:ext cx="5454341" cy="1494341"/>
          </a:xfrm>
          <a:prstGeom prst="rect">
            <a:avLst/>
          </a:prstGeom>
          <a:ln w="12700">
            <a:miter lim="400000"/>
          </a:ln>
        </p:spPr>
      </p:pic>
      <p:sp>
        <p:nvSpPr>
          <p:cNvPr id="204" name="Slide Number"/>
          <p:cNvSpPr txBox="1">
            <a:spLocks noGrp="1"/>
          </p:cNvSpPr>
          <p:nvPr>
            <p:ph type="sldNum" sz="quarter" idx="4294967295"/>
          </p:nvPr>
        </p:nvSpPr>
        <p:spPr bwMode="auto">
          <a:xfrm>
            <a:off x="12065050" y="13080999"/>
            <a:ext cx="241403" cy="374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86CB4B4D-7CA3-9044-876B-883B54F8677D}" type="slidenum">
              <a:rPr/>
              <a:t>2</a:t>
            </a:fld>
            <a:endParaRPr/>
          </a:p>
        </p:txBody>
      </p:sp>
      <p:sp>
        <p:nvSpPr>
          <p:cNvPr id="4" name="Thank you for your attention!">
            <a:extLst>
              <a:ext uri="{FF2B5EF4-FFF2-40B4-BE49-F238E27FC236}">
                <a16:creationId xmlns:a16="http://schemas.microsoft.com/office/drawing/2014/main" id="{6BFAE7B6-A918-8881-29C4-A1ABD43EA5FC}"/>
              </a:ext>
            </a:extLst>
          </p:cNvPr>
          <p:cNvSpPr txBox="1"/>
          <p:nvPr/>
        </p:nvSpPr>
        <p:spPr bwMode="auto">
          <a:xfrm>
            <a:off x="9870489" y="3076351"/>
            <a:ext cx="12826951" cy="2793834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>
            <a:lvl1pPr marL="0" marR="0" indent="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7500" b="1" i="0" u="none" strike="noStrike" cap="none" spc="-15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0" marR="0" indent="4572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0" marR="0" indent="9144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0" marR="0" indent="13716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0" marR="0" indent="18288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0" marR="0" indent="22860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0" marR="0" indent="27432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0" marR="0" indent="32004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0" marR="0" indent="36576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Ø"/>
              <a:tabLst>
                <a:tab pos="3141663" algn="l"/>
              </a:tabLst>
              <a:defRPr/>
            </a:pPr>
            <a:r>
              <a:rPr lang="de-DE" sz="4000" b="0"/>
              <a:t>files in the </a:t>
            </a:r>
            <a:r>
              <a:rPr lang="de-DE" sz="4000" i="1"/>
              <a:t>modified</a:t>
            </a:r>
            <a:r>
              <a:rPr lang="de-DE" sz="4000" b="0"/>
              <a:t> state</a:t>
            </a:r>
          </a:p>
        </p:txBody>
      </p:sp>
      <p:sp>
        <p:nvSpPr>
          <p:cNvPr id="5" name="Thank you for your attention!">
            <a:extLst>
              <a:ext uri="{FF2B5EF4-FFF2-40B4-BE49-F238E27FC236}">
                <a16:creationId xmlns:a16="http://schemas.microsoft.com/office/drawing/2014/main" id="{F1810844-C67C-FAD3-B42B-91063A9DAFF8}"/>
              </a:ext>
            </a:extLst>
          </p:cNvPr>
          <p:cNvSpPr txBox="1">
            <a:spLocks noGrp="1"/>
          </p:cNvSpPr>
          <p:nvPr>
            <p:ph type="title"/>
          </p:nvPr>
        </p:nvSpPr>
        <p:spPr bwMode="auto">
          <a:xfrm>
            <a:off x="1111833" y="1533021"/>
            <a:ext cx="19180975" cy="169025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7500" spc="-150"/>
            </a:lvl1pPr>
          </a:lstStyle>
          <a:p>
            <a:pPr>
              <a:defRPr/>
            </a:pPr>
            <a:r>
              <a:rPr lang="de-DE" sz="7000"/>
              <a:t>Local Version Control</a:t>
            </a:r>
            <a:endParaRPr sz="7000" b="0"/>
          </a:p>
        </p:txBody>
      </p:sp>
      <p:sp>
        <p:nvSpPr>
          <p:cNvPr id="7" name="Thank you for your attention!">
            <a:extLst>
              <a:ext uri="{FF2B5EF4-FFF2-40B4-BE49-F238E27FC236}">
                <a16:creationId xmlns:a16="http://schemas.microsoft.com/office/drawing/2014/main" id="{21961D72-7AD7-2043-D1AF-0FE13DCB9A25}"/>
              </a:ext>
            </a:extLst>
          </p:cNvPr>
          <p:cNvSpPr txBox="1">
            <a:spLocks/>
          </p:cNvSpPr>
          <p:nvPr/>
        </p:nvSpPr>
        <p:spPr bwMode="auto">
          <a:xfrm>
            <a:off x="1111832" y="983816"/>
            <a:ext cx="19180975" cy="794032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normAutofit/>
          </a:bodyPr>
          <a:lstStyle>
            <a:lvl1pPr marL="0" marR="0" indent="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7500" b="1" i="0" u="none" strike="noStrike" cap="none" spc="-15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0" marR="0" indent="4572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0" marR="0" indent="9144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0" marR="0" indent="13716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0" marR="0" indent="18288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0" marR="0" indent="22860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0" marR="0" indent="27432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0" marR="0" indent="32004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0" marR="0" indent="36576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de-DE" sz="3200" b="0">
                <a:solidFill>
                  <a:schemeClr val="bg2">
                    <a:lumMod val="10000"/>
                  </a:schemeClr>
                </a:solidFill>
              </a:rPr>
              <a:t>Module 2</a:t>
            </a:r>
            <a:endParaRPr lang="de-DE" sz="5400" b="0">
              <a:solidFill>
                <a:schemeClr val="bg2">
                  <a:lumMod val="10000"/>
                </a:schemeClr>
              </a:solidFill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0A4A463-FD7D-F49B-2FB7-E89E39A2DDF9}"/>
              </a:ext>
            </a:extLst>
          </p:cNvPr>
          <p:cNvGrpSpPr/>
          <p:nvPr/>
        </p:nvGrpSpPr>
        <p:grpSpPr>
          <a:xfrm>
            <a:off x="6904367" y="3076350"/>
            <a:ext cx="2133600" cy="3063240"/>
            <a:chOff x="13386507" y="5810256"/>
            <a:chExt cx="2133600" cy="3063240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365F9E97-5B42-BBB2-27C1-2EFAB6A3FDE6}"/>
                </a:ext>
              </a:extLst>
            </p:cNvPr>
            <p:cNvSpPr/>
            <p:nvPr/>
          </p:nvSpPr>
          <p:spPr bwMode="auto">
            <a:xfrm>
              <a:off x="13386507" y="5810256"/>
              <a:ext cx="2133600" cy="30632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 cap="flat">
              <a:noFill/>
              <a:miter lim="400000"/>
            </a:ln>
          </p:spPr>
          <p:style>
            <a:lnRef idx="0">
              <a:srgbClr val="000000"/>
            </a:lnRef>
            <a:fillRef idx="0">
              <a:srgbClr val="000000"/>
            </a:fillRef>
            <a:effectRef idx="0">
              <a:srgbClr val="000000"/>
            </a:effectRef>
            <a:fontRef idx="none"/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0" name="Thank you for your attention!">
              <a:extLst>
                <a:ext uri="{FF2B5EF4-FFF2-40B4-BE49-F238E27FC236}">
                  <a16:creationId xmlns:a16="http://schemas.microsoft.com/office/drawing/2014/main" id="{ABA68801-8B0C-B43B-AE17-C0EECF7D69BF}"/>
                </a:ext>
              </a:extLst>
            </p:cNvPr>
            <p:cNvSpPr txBox="1"/>
            <p:nvPr/>
          </p:nvSpPr>
          <p:spPr bwMode="auto">
            <a:xfrm flipH="1">
              <a:off x="13386507" y="6307777"/>
              <a:ext cx="2133600" cy="1593454"/>
            </a:xfrm>
            <a:prstGeom prst="rect">
              <a:avLst/>
            </a:prstGeom>
            <a:ln w="12700">
              <a:miter lim="400000"/>
            </a:ln>
          </p:spPr>
          <p:txBody>
            <a:bodyPr lIns="50800" tIns="50800" rIns="50800" bIns="50800">
              <a:normAutofit/>
            </a:bodyPr>
            <a:lstStyle>
              <a:lvl1pPr marL="0" marR="0" indent="0" algn="l" defTabSz="2438338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7500" b="1" i="0" u="none" strike="noStrike" cap="none" spc="-15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0" marR="0" indent="457200" algn="l" defTabSz="2438338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8500" b="1" i="0" u="none" strike="noStrike" cap="none" spc="-17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0" marR="0" indent="914400" algn="l" defTabSz="2438338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8500" b="1" i="0" u="none" strike="noStrike" cap="none" spc="-17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0" marR="0" indent="1371600" algn="l" defTabSz="2438338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8500" b="1" i="0" u="none" strike="noStrike" cap="none" spc="-17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0" marR="0" indent="1828800" algn="l" defTabSz="2438338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8500" b="1" i="0" u="none" strike="noStrike" cap="none" spc="-17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  <a:lvl6pPr marL="0" marR="0" indent="2286000" algn="l" defTabSz="2438338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8500" b="1" i="0" u="none" strike="noStrike" cap="none" spc="-17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6pPr>
              <a:lvl7pPr marL="0" marR="0" indent="2743200" algn="l" defTabSz="2438338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8500" b="1" i="0" u="none" strike="noStrike" cap="none" spc="-17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7pPr>
              <a:lvl8pPr marL="0" marR="0" indent="3200400" algn="l" defTabSz="2438338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8500" b="1" i="0" u="none" strike="noStrike" cap="none" spc="-17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8pPr>
              <a:lvl9pPr marL="0" marR="0" indent="3657600" algn="l" defTabSz="2438338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8500" b="1" i="0" u="none" strike="noStrike" cap="none" spc="-17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00000"/>
                </a:lnSpc>
                <a:spcAft>
                  <a:spcPts val="1800"/>
                </a:spcAft>
                <a:tabLst>
                  <a:tab pos="3141663" algn="l"/>
                </a:tabLst>
                <a:defRPr/>
              </a:pPr>
              <a:r>
                <a:rPr lang="de-DE" sz="2800"/>
                <a:t>Working copy/ tree</a:t>
              </a:r>
            </a:p>
          </p:txBody>
        </p:sp>
        <p:pic>
          <p:nvPicPr>
            <p:cNvPr id="16" name="Graphic 15" descr="Open folder with solid fill">
              <a:extLst>
                <a:ext uri="{FF2B5EF4-FFF2-40B4-BE49-F238E27FC236}">
                  <a16:creationId xmlns:a16="http://schemas.microsoft.com/office/drawing/2014/main" id="{57B5BC65-8628-A128-B820-BE7501747B0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4049804" y="7578533"/>
              <a:ext cx="914400" cy="914400"/>
            </a:xfrm>
            <a:prstGeom prst="rect">
              <a:avLst/>
            </a:prstGeom>
          </p:spPr>
        </p:pic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DB5239F-CD46-7477-9ACD-FCC66CED62F0}"/>
              </a:ext>
            </a:extLst>
          </p:cNvPr>
          <p:cNvGrpSpPr/>
          <p:nvPr/>
        </p:nvGrpSpPr>
        <p:grpSpPr>
          <a:xfrm>
            <a:off x="6845332" y="9637176"/>
            <a:ext cx="2175994" cy="3063240"/>
            <a:chOff x="17938134" y="5760720"/>
            <a:chExt cx="2175994" cy="3063240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F9A3C2D9-8DE7-8FFF-D9CF-9B1F415B3A26}"/>
                </a:ext>
              </a:extLst>
            </p:cNvPr>
            <p:cNvSpPr/>
            <p:nvPr/>
          </p:nvSpPr>
          <p:spPr bwMode="auto">
            <a:xfrm>
              <a:off x="17938134" y="5760720"/>
              <a:ext cx="2133600" cy="3063240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2700" cap="flat">
              <a:noFill/>
              <a:miter lim="400000"/>
            </a:ln>
          </p:spPr>
          <p:style>
            <a:lnRef idx="0">
              <a:srgbClr val="000000"/>
            </a:lnRef>
            <a:fillRef idx="0">
              <a:srgbClr val="000000"/>
            </a:fillRef>
            <a:effectRef idx="0">
              <a:srgbClr val="000000"/>
            </a:effectRef>
            <a:fontRef idx="none"/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2" name="Thank you for your attention!">
              <a:extLst>
                <a:ext uri="{FF2B5EF4-FFF2-40B4-BE49-F238E27FC236}">
                  <a16:creationId xmlns:a16="http://schemas.microsoft.com/office/drawing/2014/main" id="{DFA84958-D72D-42C8-3751-A95DFDD8EDF3}"/>
                </a:ext>
              </a:extLst>
            </p:cNvPr>
            <p:cNvSpPr txBox="1"/>
            <p:nvPr/>
          </p:nvSpPr>
          <p:spPr bwMode="auto">
            <a:xfrm flipH="1">
              <a:off x="17980528" y="6213577"/>
              <a:ext cx="2133600" cy="1388815"/>
            </a:xfrm>
            <a:prstGeom prst="rect">
              <a:avLst/>
            </a:prstGeom>
            <a:ln w="12700">
              <a:miter lim="400000"/>
            </a:ln>
          </p:spPr>
          <p:txBody>
            <a:bodyPr lIns="50800" tIns="50800" rIns="50800" bIns="50800">
              <a:normAutofit/>
            </a:bodyPr>
            <a:lstStyle>
              <a:lvl1pPr marL="0" marR="0" indent="0" algn="l" defTabSz="2438338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7500" b="1" i="0" u="none" strike="noStrike" cap="none" spc="-15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0" marR="0" indent="457200" algn="l" defTabSz="2438338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8500" b="1" i="0" u="none" strike="noStrike" cap="none" spc="-17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0" marR="0" indent="914400" algn="l" defTabSz="2438338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8500" b="1" i="0" u="none" strike="noStrike" cap="none" spc="-17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0" marR="0" indent="1371600" algn="l" defTabSz="2438338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8500" b="1" i="0" u="none" strike="noStrike" cap="none" spc="-17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0" marR="0" indent="1828800" algn="l" defTabSz="2438338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8500" b="1" i="0" u="none" strike="noStrike" cap="none" spc="-17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  <a:lvl6pPr marL="0" marR="0" indent="2286000" algn="l" defTabSz="2438338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8500" b="1" i="0" u="none" strike="noStrike" cap="none" spc="-17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6pPr>
              <a:lvl7pPr marL="0" marR="0" indent="2743200" algn="l" defTabSz="2438338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8500" b="1" i="0" u="none" strike="noStrike" cap="none" spc="-17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7pPr>
              <a:lvl8pPr marL="0" marR="0" indent="3200400" algn="l" defTabSz="2438338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8500" b="1" i="0" u="none" strike="noStrike" cap="none" spc="-17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8pPr>
              <a:lvl9pPr marL="0" marR="0" indent="3657600" algn="l" defTabSz="2438338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8500" b="1" i="0" u="none" strike="noStrike" cap="none" spc="-17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00000"/>
                </a:lnSpc>
                <a:spcAft>
                  <a:spcPts val="1800"/>
                </a:spcAft>
                <a:tabLst>
                  <a:tab pos="3141663" algn="l"/>
                </a:tabLst>
                <a:defRPr/>
              </a:pPr>
              <a:r>
                <a:rPr lang="de-DE" sz="2800"/>
                <a:t>Local repository</a:t>
              </a:r>
            </a:p>
          </p:txBody>
        </p:sp>
        <p:pic>
          <p:nvPicPr>
            <p:cNvPr id="18" name="Graphic 17" descr="Box with solid fill">
              <a:extLst>
                <a:ext uri="{FF2B5EF4-FFF2-40B4-BE49-F238E27FC236}">
                  <a16:creationId xmlns:a16="http://schemas.microsoft.com/office/drawing/2014/main" id="{0972EC9C-52AC-ABF1-9069-F647642AB6C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8530371" y="7602393"/>
              <a:ext cx="914400" cy="914400"/>
            </a:xfrm>
            <a:prstGeom prst="rect">
              <a:avLst/>
            </a:prstGeom>
          </p:spPr>
        </p:pic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47C7421-69A6-EB44-9657-1C15CD792DC0}"/>
              </a:ext>
            </a:extLst>
          </p:cNvPr>
          <p:cNvGrpSpPr/>
          <p:nvPr/>
        </p:nvGrpSpPr>
        <p:grpSpPr>
          <a:xfrm>
            <a:off x="6887726" y="6346439"/>
            <a:ext cx="2150241" cy="3063240"/>
            <a:chOff x="15654361" y="5810256"/>
            <a:chExt cx="2150241" cy="3063240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3BA67610-81EC-2BB2-4253-4D81E158858F}"/>
                </a:ext>
              </a:extLst>
            </p:cNvPr>
            <p:cNvSpPr/>
            <p:nvPr/>
          </p:nvSpPr>
          <p:spPr bwMode="auto">
            <a:xfrm>
              <a:off x="15671002" y="5810256"/>
              <a:ext cx="2133600" cy="3063240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 w="12700" cap="flat">
              <a:noFill/>
              <a:miter lim="400000"/>
            </a:ln>
          </p:spPr>
          <p:style>
            <a:lnRef idx="0">
              <a:srgbClr val="000000"/>
            </a:lnRef>
            <a:fillRef idx="0">
              <a:srgbClr val="000000"/>
            </a:fillRef>
            <a:effectRef idx="0">
              <a:srgbClr val="000000"/>
            </a:effectRef>
            <a:fontRef idx="none"/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1" name="Thank you for your attention!">
              <a:extLst>
                <a:ext uri="{FF2B5EF4-FFF2-40B4-BE49-F238E27FC236}">
                  <a16:creationId xmlns:a16="http://schemas.microsoft.com/office/drawing/2014/main" id="{0ED41FDB-7EF0-32CC-B68D-B53E99BAD4BF}"/>
                </a:ext>
              </a:extLst>
            </p:cNvPr>
            <p:cNvSpPr txBox="1"/>
            <p:nvPr/>
          </p:nvSpPr>
          <p:spPr bwMode="auto">
            <a:xfrm flipH="1">
              <a:off x="15654361" y="6283762"/>
              <a:ext cx="2133600" cy="1194880"/>
            </a:xfrm>
            <a:prstGeom prst="rect">
              <a:avLst/>
            </a:prstGeom>
            <a:ln w="12700">
              <a:miter lim="400000"/>
            </a:ln>
          </p:spPr>
          <p:txBody>
            <a:bodyPr lIns="50800" tIns="50800" rIns="50800" bIns="50800">
              <a:normAutofit/>
            </a:bodyPr>
            <a:lstStyle>
              <a:lvl1pPr marL="0" marR="0" indent="0" algn="l" defTabSz="2438338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7500" b="1" i="0" u="none" strike="noStrike" cap="none" spc="-15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0" marR="0" indent="457200" algn="l" defTabSz="2438338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8500" b="1" i="0" u="none" strike="noStrike" cap="none" spc="-17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0" marR="0" indent="914400" algn="l" defTabSz="2438338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8500" b="1" i="0" u="none" strike="noStrike" cap="none" spc="-17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0" marR="0" indent="1371600" algn="l" defTabSz="2438338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8500" b="1" i="0" u="none" strike="noStrike" cap="none" spc="-17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0" marR="0" indent="1828800" algn="l" defTabSz="2438338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8500" b="1" i="0" u="none" strike="noStrike" cap="none" spc="-17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  <a:lvl6pPr marL="0" marR="0" indent="2286000" algn="l" defTabSz="2438338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8500" b="1" i="0" u="none" strike="noStrike" cap="none" spc="-17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6pPr>
              <a:lvl7pPr marL="0" marR="0" indent="2743200" algn="l" defTabSz="2438338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8500" b="1" i="0" u="none" strike="noStrike" cap="none" spc="-17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7pPr>
              <a:lvl8pPr marL="0" marR="0" indent="3200400" algn="l" defTabSz="2438338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8500" b="1" i="0" u="none" strike="noStrike" cap="none" spc="-17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8pPr>
              <a:lvl9pPr marL="0" marR="0" indent="3657600" algn="l" defTabSz="2438338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8500" b="1" i="0" u="none" strike="noStrike" cap="none" spc="-17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00000"/>
                </a:lnSpc>
                <a:spcAft>
                  <a:spcPts val="1800"/>
                </a:spcAft>
                <a:tabLst>
                  <a:tab pos="3141663" algn="l"/>
                </a:tabLst>
                <a:defRPr/>
              </a:pPr>
              <a:r>
                <a:rPr lang="de-DE" sz="2800"/>
                <a:t>Index/</a:t>
              </a:r>
              <a:br>
                <a:rPr lang="de-DE" sz="2800"/>
              </a:br>
              <a:r>
                <a:rPr lang="de-DE" sz="2800"/>
                <a:t>Staging area</a:t>
              </a:r>
            </a:p>
          </p:txBody>
        </p:sp>
        <p:pic>
          <p:nvPicPr>
            <p:cNvPr id="23" name="Graphic 22" descr="Checklist with solid fill">
              <a:extLst>
                <a:ext uri="{FF2B5EF4-FFF2-40B4-BE49-F238E27FC236}">
                  <a16:creationId xmlns:a16="http://schemas.microsoft.com/office/drawing/2014/main" id="{0F88B2E6-3E98-D334-057A-A0A1DC2B329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6238929" y="7568647"/>
              <a:ext cx="914400" cy="914400"/>
            </a:xfrm>
            <a:prstGeom prst="rect">
              <a:avLst/>
            </a:prstGeom>
          </p:spPr>
        </p:pic>
      </p:grpSp>
      <p:sp>
        <p:nvSpPr>
          <p:cNvPr id="33" name="Thank you for your attention!">
            <a:extLst>
              <a:ext uri="{FF2B5EF4-FFF2-40B4-BE49-F238E27FC236}">
                <a16:creationId xmlns:a16="http://schemas.microsoft.com/office/drawing/2014/main" id="{968EABE3-2A81-F1D5-5CD6-9BB1D0A1BD15}"/>
              </a:ext>
            </a:extLst>
          </p:cNvPr>
          <p:cNvSpPr txBox="1"/>
          <p:nvPr/>
        </p:nvSpPr>
        <p:spPr bwMode="auto">
          <a:xfrm>
            <a:off x="9870489" y="6250769"/>
            <a:ext cx="12826951" cy="2974512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>
            <a:lvl1pPr marL="0" marR="0" indent="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7500" b="1" i="0" u="none" strike="noStrike" cap="none" spc="-15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0" marR="0" indent="4572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0" marR="0" indent="9144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0" marR="0" indent="13716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0" marR="0" indent="18288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0" marR="0" indent="22860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0" marR="0" indent="27432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0" marR="0" indent="32004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0" marR="0" indent="36576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Ø"/>
              <a:tabLst>
                <a:tab pos="3141663" algn="l"/>
              </a:tabLst>
              <a:defRPr/>
            </a:pPr>
            <a:r>
              <a:rPr lang="de-DE" sz="4000" b="0"/>
              <a:t>files in the </a:t>
            </a:r>
            <a:r>
              <a:rPr lang="de-DE" sz="4000" i="1"/>
              <a:t>staged</a:t>
            </a:r>
            <a:r>
              <a:rPr lang="de-DE" sz="4000" b="0" i="1"/>
              <a:t> </a:t>
            </a:r>
            <a:r>
              <a:rPr lang="de-DE" sz="4000" b="0"/>
              <a:t>state</a:t>
            </a:r>
          </a:p>
        </p:txBody>
      </p:sp>
      <p:sp>
        <p:nvSpPr>
          <p:cNvPr id="34" name="Thank you for your attention!">
            <a:extLst>
              <a:ext uri="{FF2B5EF4-FFF2-40B4-BE49-F238E27FC236}">
                <a16:creationId xmlns:a16="http://schemas.microsoft.com/office/drawing/2014/main" id="{19760A52-3EDF-D2B1-2D30-F16EF87C8718}"/>
              </a:ext>
            </a:extLst>
          </p:cNvPr>
          <p:cNvSpPr txBox="1"/>
          <p:nvPr/>
        </p:nvSpPr>
        <p:spPr bwMode="auto">
          <a:xfrm>
            <a:off x="9870489" y="9637176"/>
            <a:ext cx="8112711" cy="306324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>
            <a:lvl1pPr marL="0" marR="0" indent="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7500" b="1" i="0" u="none" strike="noStrike" cap="none" spc="-15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0" marR="0" indent="4572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0" marR="0" indent="9144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0" marR="0" indent="13716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0" marR="0" indent="18288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0" marR="0" indent="22860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0" marR="0" indent="27432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0" marR="0" indent="32004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0" marR="0" indent="36576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Ø"/>
              <a:tabLst>
                <a:tab pos="3141663" algn="l"/>
              </a:tabLst>
              <a:defRPr/>
            </a:pPr>
            <a:r>
              <a:rPr lang="de-DE" sz="4000" b="0"/>
              <a:t>files in the </a:t>
            </a:r>
            <a:r>
              <a:rPr lang="de-DE" sz="4000" i="1"/>
              <a:t>commited</a:t>
            </a:r>
            <a:r>
              <a:rPr lang="de-DE" sz="4000" b="0"/>
              <a:t> state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65D4569-682E-6EA1-2E1C-C71F3CBD8F77}"/>
              </a:ext>
            </a:extLst>
          </p:cNvPr>
          <p:cNvGrpSpPr/>
          <p:nvPr/>
        </p:nvGrpSpPr>
        <p:grpSpPr>
          <a:xfrm>
            <a:off x="18098210" y="3104882"/>
            <a:ext cx="2912379" cy="2689136"/>
            <a:chOff x="20292807" y="2604983"/>
            <a:chExt cx="2912379" cy="2689136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93C78E58-629C-75CA-FFA5-8526A0740244}"/>
                </a:ext>
              </a:extLst>
            </p:cNvPr>
            <p:cNvGrpSpPr/>
            <p:nvPr/>
          </p:nvGrpSpPr>
          <p:grpSpPr>
            <a:xfrm>
              <a:off x="20292807" y="2604983"/>
              <a:ext cx="1690257" cy="1690257"/>
              <a:chOff x="18135600" y="3894841"/>
              <a:chExt cx="1690257" cy="1690257"/>
            </a:xfrm>
          </p:grpSpPr>
          <p:pic>
            <p:nvPicPr>
              <p:cNvPr id="13" name="Graphic 12" descr="Paper with solid fill">
                <a:extLst>
                  <a:ext uri="{FF2B5EF4-FFF2-40B4-BE49-F238E27FC236}">
                    <a16:creationId xmlns:a16="http://schemas.microsoft.com/office/drawing/2014/main" id="{702F78BC-DDAE-A2BC-C338-DA2BA398FF5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18135600" y="3894841"/>
                <a:ext cx="1690257" cy="1690257"/>
              </a:xfrm>
              <a:prstGeom prst="rect">
                <a:avLst/>
              </a:prstGeom>
            </p:spPr>
          </p:pic>
          <p:sp>
            <p:nvSpPr>
              <p:cNvPr id="14" name="Thank you for your attention!">
                <a:extLst>
                  <a:ext uri="{FF2B5EF4-FFF2-40B4-BE49-F238E27FC236}">
                    <a16:creationId xmlns:a16="http://schemas.microsoft.com/office/drawing/2014/main" id="{DD87D19B-03B0-850A-7EA0-16735B171049}"/>
                  </a:ext>
                </a:extLst>
              </p:cNvPr>
              <p:cNvSpPr txBox="1"/>
              <p:nvPr/>
            </p:nvSpPr>
            <p:spPr bwMode="auto">
              <a:xfrm>
                <a:off x="18603734" y="4065827"/>
                <a:ext cx="753988" cy="814882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lIns="50800" tIns="50800" rIns="50800" bIns="50800" anchor="ctr">
                <a:normAutofit/>
              </a:bodyPr>
              <a:lstStyle>
                <a:lvl1pPr marL="0" marR="0" indent="0" algn="l" defTabSz="2438338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sz="7500" b="1" i="0" u="none" strike="noStrike" cap="none" spc="-15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1pPr>
                <a:lvl2pPr marL="0" marR="0" indent="457200" algn="l" defTabSz="2438338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sz="8500" b="1" i="0" u="none" strike="noStrike" cap="none" spc="-17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2pPr>
                <a:lvl3pPr marL="0" marR="0" indent="914400" algn="l" defTabSz="2438338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sz="8500" b="1" i="0" u="none" strike="noStrike" cap="none" spc="-17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3pPr>
                <a:lvl4pPr marL="0" marR="0" indent="1371600" algn="l" defTabSz="2438338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sz="8500" b="1" i="0" u="none" strike="noStrike" cap="none" spc="-17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4pPr>
                <a:lvl5pPr marL="0" marR="0" indent="1828800" algn="l" defTabSz="2438338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sz="8500" b="1" i="0" u="none" strike="noStrike" cap="none" spc="-17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5pPr>
                <a:lvl6pPr marL="0" marR="0" indent="2286000" algn="l" defTabSz="2438338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sz="8500" b="1" i="0" u="none" strike="noStrike" cap="none" spc="-17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6pPr>
                <a:lvl7pPr marL="0" marR="0" indent="2743200" algn="l" defTabSz="2438338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sz="8500" b="1" i="0" u="none" strike="noStrike" cap="none" spc="-17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7pPr>
                <a:lvl8pPr marL="0" marR="0" indent="3200400" algn="l" defTabSz="2438338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sz="8500" b="1" i="0" u="none" strike="noStrike" cap="none" spc="-17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8pPr>
                <a:lvl9pPr marL="0" marR="0" indent="3657600" algn="l" defTabSz="2438338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sz="8500" b="1" i="0" u="none" strike="noStrike" cap="none" spc="-17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  <a:tabLst>
                    <a:tab pos="3141663" algn="l"/>
                  </a:tabLst>
                  <a:defRPr/>
                </a:pPr>
                <a:r>
                  <a:rPr lang="de-DE" sz="3200" b="0"/>
                  <a:t>A</a:t>
                </a:r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30F2E9EC-67DE-4D89-5C94-127E99C9E8E7}"/>
                </a:ext>
              </a:extLst>
            </p:cNvPr>
            <p:cNvGrpSpPr/>
            <p:nvPr/>
          </p:nvGrpSpPr>
          <p:grpSpPr>
            <a:xfrm>
              <a:off x="21514929" y="3603862"/>
              <a:ext cx="1690257" cy="1690257"/>
              <a:chOff x="18135600" y="3894841"/>
              <a:chExt cx="1690257" cy="1690257"/>
            </a:xfrm>
          </p:grpSpPr>
          <p:pic>
            <p:nvPicPr>
              <p:cNvPr id="19" name="Graphic 18" descr="Paper with solid fill">
                <a:extLst>
                  <a:ext uri="{FF2B5EF4-FFF2-40B4-BE49-F238E27FC236}">
                    <a16:creationId xmlns:a16="http://schemas.microsoft.com/office/drawing/2014/main" id="{46CE0479-36FC-02C7-5A3B-630EEDB8B75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18135600" y="3894841"/>
                <a:ext cx="1690257" cy="1690257"/>
              </a:xfrm>
              <a:prstGeom prst="rect">
                <a:avLst/>
              </a:prstGeom>
            </p:spPr>
          </p:pic>
          <p:sp>
            <p:nvSpPr>
              <p:cNvPr id="20" name="Thank you for your attention!">
                <a:extLst>
                  <a:ext uri="{FF2B5EF4-FFF2-40B4-BE49-F238E27FC236}">
                    <a16:creationId xmlns:a16="http://schemas.microsoft.com/office/drawing/2014/main" id="{DB8B001E-F0C6-6662-A1D4-A373A7BBB680}"/>
                  </a:ext>
                </a:extLst>
              </p:cNvPr>
              <p:cNvSpPr txBox="1"/>
              <p:nvPr/>
            </p:nvSpPr>
            <p:spPr bwMode="auto">
              <a:xfrm>
                <a:off x="18603734" y="4065826"/>
                <a:ext cx="753988" cy="1402197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lIns="50800" tIns="50800" rIns="50800" bIns="50800" anchor="ctr">
                <a:normAutofit/>
              </a:bodyPr>
              <a:lstStyle>
                <a:lvl1pPr marL="0" marR="0" indent="0" algn="l" defTabSz="2438338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sz="7500" b="1" i="0" u="none" strike="noStrike" cap="none" spc="-15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1pPr>
                <a:lvl2pPr marL="0" marR="0" indent="457200" algn="l" defTabSz="2438338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sz="8500" b="1" i="0" u="none" strike="noStrike" cap="none" spc="-17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2pPr>
                <a:lvl3pPr marL="0" marR="0" indent="914400" algn="l" defTabSz="2438338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sz="8500" b="1" i="0" u="none" strike="noStrike" cap="none" spc="-17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3pPr>
                <a:lvl4pPr marL="0" marR="0" indent="1371600" algn="l" defTabSz="2438338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sz="8500" b="1" i="0" u="none" strike="noStrike" cap="none" spc="-17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4pPr>
                <a:lvl5pPr marL="0" marR="0" indent="1828800" algn="l" defTabSz="2438338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sz="8500" b="1" i="0" u="none" strike="noStrike" cap="none" spc="-17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5pPr>
                <a:lvl6pPr marL="0" marR="0" indent="2286000" algn="l" defTabSz="2438338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sz="8500" b="1" i="0" u="none" strike="noStrike" cap="none" spc="-17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6pPr>
                <a:lvl7pPr marL="0" marR="0" indent="2743200" algn="l" defTabSz="2438338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sz="8500" b="1" i="0" u="none" strike="noStrike" cap="none" spc="-17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7pPr>
                <a:lvl8pPr marL="0" marR="0" indent="3200400" algn="l" defTabSz="2438338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sz="8500" b="1" i="0" u="none" strike="noStrike" cap="none" spc="-17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8pPr>
                <a:lvl9pPr marL="0" marR="0" indent="3657600" algn="l" defTabSz="2438338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sz="8500" b="1" i="0" u="none" strike="noStrike" cap="none" spc="-17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10000"/>
                  </a:lnSpc>
                  <a:tabLst>
                    <a:tab pos="3141663" algn="l"/>
                  </a:tabLst>
                  <a:defRPr/>
                </a:pPr>
                <a:r>
                  <a:rPr lang="de-DE" sz="3200" b="0"/>
                  <a:t>A</a:t>
                </a:r>
              </a:p>
              <a:p>
                <a:pPr>
                  <a:lnSpc>
                    <a:spcPct val="110000"/>
                  </a:lnSpc>
                  <a:tabLst>
                    <a:tab pos="3141663" algn="l"/>
                  </a:tabLst>
                  <a:defRPr/>
                </a:pPr>
                <a:r>
                  <a:rPr lang="de-DE" sz="3200" b="0"/>
                  <a:t>B</a:t>
                </a:r>
              </a:p>
            </p:txBody>
          </p:sp>
        </p:grpSp>
      </p:grpSp>
      <p:sp>
        <p:nvSpPr>
          <p:cNvPr id="22" name="Arrow: Curved Left 21">
            <a:extLst>
              <a:ext uri="{FF2B5EF4-FFF2-40B4-BE49-F238E27FC236}">
                <a16:creationId xmlns:a16="http://schemas.microsoft.com/office/drawing/2014/main" id="{3CB81BF4-A26D-4E85-DC68-37778B9A5CC4}"/>
              </a:ext>
            </a:extLst>
          </p:cNvPr>
          <p:cNvSpPr/>
          <p:nvPr/>
        </p:nvSpPr>
        <p:spPr bwMode="auto">
          <a:xfrm rot="19140962">
            <a:off x="19768843" y="3388901"/>
            <a:ext cx="402756" cy="728910"/>
          </a:xfrm>
          <a:prstGeom prst="curvedLeftArrow">
            <a:avLst>
              <a:gd name="adj1" fmla="val 22478"/>
              <a:gd name="adj2" fmla="val 90490"/>
              <a:gd name="adj3" fmla="val 25000"/>
            </a:avLst>
          </a:prstGeom>
          <a:solidFill>
            <a:schemeClr val="tx1">
              <a:lumMod val="75000"/>
            </a:schemeClr>
          </a:solidFill>
          <a:ln w="12700" cap="flat">
            <a:noFill/>
            <a:miter lim="400000"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none"/>
        </p:style>
        <p:txBody>
          <a:bodyPr rtlCol="0" anchor="ctr"/>
          <a:lstStyle/>
          <a:p>
            <a:pPr algn="ctr"/>
            <a:endParaRPr lang="LID4096">
              <a:solidFill>
                <a:schemeClr val="tx1"/>
              </a:solidFill>
            </a:endParaRPr>
          </a:p>
        </p:txBody>
      </p:sp>
      <p:sp>
        <p:nvSpPr>
          <p:cNvPr id="27" name="Thank you for your attention!">
            <a:extLst>
              <a:ext uri="{FF2B5EF4-FFF2-40B4-BE49-F238E27FC236}">
                <a16:creationId xmlns:a16="http://schemas.microsoft.com/office/drawing/2014/main" id="{3C473588-60D6-21CC-942A-1F2359615076}"/>
              </a:ext>
            </a:extLst>
          </p:cNvPr>
          <p:cNvSpPr txBox="1"/>
          <p:nvPr/>
        </p:nvSpPr>
        <p:spPr bwMode="auto">
          <a:xfrm>
            <a:off x="16782797" y="4576267"/>
            <a:ext cx="2355781" cy="983251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>
            <a:lvl1pPr marL="0" marR="0" indent="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7500" b="1" i="0" u="none" strike="noStrike" cap="none" spc="-15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0" marR="0" indent="4572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0" marR="0" indent="9144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0" marR="0" indent="13716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0" marR="0" indent="18288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0" marR="0" indent="22860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0" marR="0" indent="27432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0" marR="0" indent="32004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0" marR="0" indent="36576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50000"/>
              </a:lnSpc>
              <a:tabLst>
                <a:tab pos="3141663" algn="l"/>
              </a:tabLst>
              <a:defRPr/>
            </a:pPr>
            <a:r>
              <a:rPr lang="de-DE" sz="4000" b="0"/>
              <a:t>edit</a:t>
            </a:r>
          </a:p>
        </p:txBody>
      </p:sp>
      <p:sp>
        <p:nvSpPr>
          <p:cNvPr id="37" name="Thank you for your attention!">
            <a:extLst>
              <a:ext uri="{FF2B5EF4-FFF2-40B4-BE49-F238E27FC236}">
                <a16:creationId xmlns:a16="http://schemas.microsoft.com/office/drawing/2014/main" id="{159978F3-DD8C-3A6C-8742-2D09EA4B0508}"/>
              </a:ext>
            </a:extLst>
          </p:cNvPr>
          <p:cNvSpPr txBox="1"/>
          <p:nvPr/>
        </p:nvSpPr>
        <p:spPr bwMode="auto">
          <a:xfrm>
            <a:off x="16822408" y="9805939"/>
            <a:ext cx="2321584" cy="178738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>
            <a:lvl1pPr marL="0" marR="0" indent="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7500" b="1" i="0" u="none" strike="noStrike" cap="none" spc="-15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0" marR="0" indent="4572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0" marR="0" indent="9144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0" marR="0" indent="13716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0" marR="0" indent="18288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0" marR="0" indent="22860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0" marR="0" indent="27432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0" marR="0" indent="32004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0" marR="0" indent="36576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  <a:tabLst>
                <a:tab pos="3141663" algn="l"/>
              </a:tabLst>
              <a:defRPr/>
            </a:pPr>
            <a:r>
              <a:rPr lang="de-DE" sz="4000"/>
              <a:t>commit</a:t>
            </a:r>
            <a:r>
              <a:rPr lang="de-DE" sz="4000" b="0"/>
              <a:t> to repo</a:t>
            </a:r>
          </a:p>
        </p:txBody>
      </p:sp>
      <p:sp>
        <p:nvSpPr>
          <p:cNvPr id="38" name="Thank you for your attention!">
            <a:extLst>
              <a:ext uri="{FF2B5EF4-FFF2-40B4-BE49-F238E27FC236}">
                <a16:creationId xmlns:a16="http://schemas.microsoft.com/office/drawing/2014/main" id="{4F7E2613-730E-75B8-369B-C2AC4779DEC0}"/>
              </a:ext>
            </a:extLst>
          </p:cNvPr>
          <p:cNvSpPr txBox="1"/>
          <p:nvPr/>
        </p:nvSpPr>
        <p:spPr bwMode="auto">
          <a:xfrm>
            <a:off x="16822408" y="6627405"/>
            <a:ext cx="2321584" cy="178738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>
            <a:lvl1pPr marL="0" marR="0" indent="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7500" b="1" i="0" u="none" strike="noStrike" cap="none" spc="-15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0" marR="0" indent="4572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0" marR="0" indent="9144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0" marR="0" indent="13716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0" marR="0" indent="18288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0" marR="0" indent="22860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0" marR="0" indent="27432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0" marR="0" indent="32004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0" marR="0" indent="36576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  <a:tabLst>
                <a:tab pos="3141663" algn="l"/>
              </a:tabLst>
              <a:defRPr/>
            </a:pPr>
            <a:r>
              <a:rPr lang="de-DE" sz="4000"/>
              <a:t>add</a:t>
            </a:r>
            <a:r>
              <a:rPr lang="de-DE" sz="4000" b="0"/>
              <a:t> to index</a:t>
            </a:r>
          </a:p>
        </p:txBody>
      </p:sp>
      <p:sp>
        <p:nvSpPr>
          <p:cNvPr id="39" name="Arrow: Down 38">
            <a:extLst>
              <a:ext uri="{FF2B5EF4-FFF2-40B4-BE49-F238E27FC236}">
                <a16:creationId xmlns:a16="http://schemas.microsoft.com/office/drawing/2014/main" id="{2D4B9372-7927-1D36-C249-36C2ACEE85D9}"/>
              </a:ext>
            </a:extLst>
          </p:cNvPr>
          <p:cNvSpPr/>
          <p:nvPr/>
        </p:nvSpPr>
        <p:spPr bwMode="auto">
          <a:xfrm>
            <a:off x="18974928" y="6897595"/>
            <a:ext cx="1280160" cy="1908646"/>
          </a:xfrm>
          <a:prstGeom prst="downArrow">
            <a:avLst/>
          </a:prstGeom>
          <a:solidFill>
            <a:srgbClr val="9E9E9E"/>
          </a:solidFill>
          <a:ln w="12700" cap="flat">
            <a:noFill/>
            <a:miter lim="400000"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none"/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1" name="Thank you for your attention!">
            <a:extLst>
              <a:ext uri="{FF2B5EF4-FFF2-40B4-BE49-F238E27FC236}">
                <a16:creationId xmlns:a16="http://schemas.microsoft.com/office/drawing/2014/main" id="{DA481C85-AD94-F4C1-B6F6-DE4F44E0AD36}"/>
              </a:ext>
            </a:extLst>
          </p:cNvPr>
          <p:cNvSpPr txBox="1"/>
          <p:nvPr/>
        </p:nvSpPr>
        <p:spPr bwMode="auto">
          <a:xfrm>
            <a:off x="17443941" y="5717373"/>
            <a:ext cx="4253938" cy="1050708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>
            <a:lvl1pPr marL="0" marR="0" indent="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7500" b="1" i="0" u="none" strike="noStrike" cap="none" spc="-15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0" marR="0" indent="4572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0" marR="0" indent="9144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0" marR="0" indent="13716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0" marR="0" indent="18288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0" marR="0" indent="22860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0" marR="0" indent="27432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0" marR="0" indent="32004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0" marR="0" indent="36576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tabLst>
                <a:tab pos="3141663" algn="l"/>
              </a:tabLst>
              <a:defRPr/>
            </a:pPr>
            <a:r>
              <a:rPr lang="de-DE" sz="4000" b="0" i="1"/>
              <a:t>untracked change</a:t>
            </a:r>
          </a:p>
        </p:txBody>
      </p:sp>
      <p:sp>
        <p:nvSpPr>
          <p:cNvPr id="42" name="Thank you for your attention!">
            <a:extLst>
              <a:ext uri="{FF2B5EF4-FFF2-40B4-BE49-F238E27FC236}">
                <a16:creationId xmlns:a16="http://schemas.microsoft.com/office/drawing/2014/main" id="{EFA528ED-09E0-5678-60FF-CA7C64CD2598}"/>
              </a:ext>
            </a:extLst>
          </p:cNvPr>
          <p:cNvSpPr txBox="1"/>
          <p:nvPr/>
        </p:nvSpPr>
        <p:spPr bwMode="auto">
          <a:xfrm>
            <a:off x="17443941" y="8774036"/>
            <a:ext cx="4253938" cy="1050708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>
            <a:lvl1pPr marL="0" marR="0" indent="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7500" b="1" i="0" u="none" strike="noStrike" cap="none" spc="-15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0" marR="0" indent="4572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0" marR="0" indent="9144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0" marR="0" indent="13716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0" marR="0" indent="18288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0" marR="0" indent="22860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0" marR="0" indent="27432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0" marR="0" indent="32004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0" marR="0" indent="36576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tabLst>
                <a:tab pos="3141663" algn="l"/>
              </a:tabLst>
              <a:defRPr/>
            </a:pPr>
            <a:r>
              <a:rPr lang="de-DE" sz="4000" b="0" i="1"/>
              <a:t>tracked change</a:t>
            </a:r>
          </a:p>
        </p:txBody>
      </p:sp>
      <p:sp>
        <p:nvSpPr>
          <p:cNvPr id="43" name="Arrow: Down 42">
            <a:extLst>
              <a:ext uri="{FF2B5EF4-FFF2-40B4-BE49-F238E27FC236}">
                <a16:creationId xmlns:a16="http://schemas.microsoft.com/office/drawing/2014/main" id="{D44489E7-675F-2EBD-1C2F-24F10B35EB6E}"/>
              </a:ext>
            </a:extLst>
          </p:cNvPr>
          <p:cNvSpPr/>
          <p:nvPr/>
        </p:nvSpPr>
        <p:spPr bwMode="auto">
          <a:xfrm>
            <a:off x="18974928" y="10017685"/>
            <a:ext cx="1280160" cy="1908646"/>
          </a:xfrm>
          <a:prstGeom prst="downArrow">
            <a:avLst/>
          </a:prstGeom>
          <a:solidFill>
            <a:srgbClr val="FFA295"/>
          </a:solidFill>
          <a:ln w="12700" cap="flat">
            <a:noFill/>
            <a:miter lim="400000"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none"/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4" name="Thank you for your attention!">
            <a:extLst>
              <a:ext uri="{FF2B5EF4-FFF2-40B4-BE49-F238E27FC236}">
                <a16:creationId xmlns:a16="http://schemas.microsoft.com/office/drawing/2014/main" id="{4E81D553-EB47-0174-518A-0751CDA9806F}"/>
              </a:ext>
            </a:extLst>
          </p:cNvPr>
          <p:cNvSpPr txBox="1"/>
          <p:nvPr/>
        </p:nvSpPr>
        <p:spPr bwMode="auto">
          <a:xfrm>
            <a:off x="15758116" y="11593319"/>
            <a:ext cx="7713784" cy="178738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>
            <a:lvl1pPr marL="0" marR="0" indent="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7500" b="1" i="0" u="none" strike="noStrike" cap="none" spc="-15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0" marR="0" indent="4572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0" marR="0" indent="9144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0" marR="0" indent="13716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0" marR="0" indent="18288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0" marR="0" indent="22860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0" marR="0" indent="27432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0" marR="0" indent="32004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0" marR="0" indent="36576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tabLst>
                <a:tab pos="3141663" algn="l"/>
              </a:tabLst>
              <a:defRPr/>
            </a:pPr>
            <a:r>
              <a:rPr lang="de-DE" sz="4000" b="0" i="1"/>
              <a:t>change added to commit history</a:t>
            </a:r>
          </a:p>
        </p:txBody>
      </p:sp>
      <p:sp>
        <p:nvSpPr>
          <p:cNvPr id="45" name="Arrow: Down 44">
            <a:extLst>
              <a:ext uri="{FF2B5EF4-FFF2-40B4-BE49-F238E27FC236}">
                <a16:creationId xmlns:a16="http://schemas.microsoft.com/office/drawing/2014/main" id="{5E335D31-861E-71D5-7544-7C7E9E1910F0}"/>
              </a:ext>
            </a:extLst>
          </p:cNvPr>
          <p:cNvSpPr/>
          <p:nvPr/>
        </p:nvSpPr>
        <p:spPr bwMode="auto">
          <a:xfrm flipV="1">
            <a:off x="3534541" y="5870184"/>
            <a:ext cx="1280160" cy="6830232"/>
          </a:xfrm>
          <a:prstGeom prst="downArrow">
            <a:avLst/>
          </a:prstGeom>
          <a:solidFill>
            <a:srgbClr val="99DAFF"/>
          </a:solidFill>
          <a:ln w="12700" cap="flat">
            <a:noFill/>
            <a:miter lim="400000"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none"/>
        </p:style>
        <p:txBody>
          <a:bodyPr rtlCol="0" anchor="ctr"/>
          <a:lstStyle/>
          <a:p>
            <a:pPr algn="ctr"/>
            <a:endParaRPr lang="LID4096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606F489E-5B86-58D3-1E55-88290E8F0303}"/>
              </a:ext>
            </a:extLst>
          </p:cNvPr>
          <p:cNvGrpSpPr/>
          <p:nvPr/>
        </p:nvGrpSpPr>
        <p:grpSpPr>
          <a:xfrm>
            <a:off x="3377171" y="3377635"/>
            <a:ext cx="1690257" cy="1690257"/>
            <a:chOff x="18135600" y="3894841"/>
            <a:chExt cx="1690257" cy="1690257"/>
          </a:xfrm>
        </p:grpSpPr>
        <p:pic>
          <p:nvPicPr>
            <p:cNvPr id="49" name="Graphic 48" descr="Paper with solid fill">
              <a:extLst>
                <a:ext uri="{FF2B5EF4-FFF2-40B4-BE49-F238E27FC236}">
                  <a16:creationId xmlns:a16="http://schemas.microsoft.com/office/drawing/2014/main" id="{BC546387-F304-63C9-9A38-F38AF9DB131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8135600" y="3894841"/>
              <a:ext cx="1690257" cy="1690257"/>
            </a:xfrm>
            <a:prstGeom prst="rect">
              <a:avLst/>
            </a:prstGeom>
          </p:spPr>
        </p:pic>
        <p:sp>
          <p:nvSpPr>
            <p:cNvPr id="50" name="Thank you for your attention!">
              <a:extLst>
                <a:ext uri="{FF2B5EF4-FFF2-40B4-BE49-F238E27FC236}">
                  <a16:creationId xmlns:a16="http://schemas.microsoft.com/office/drawing/2014/main" id="{6013D53D-9612-2F21-B31A-A1570C7A3BDC}"/>
                </a:ext>
              </a:extLst>
            </p:cNvPr>
            <p:cNvSpPr txBox="1"/>
            <p:nvPr/>
          </p:nvSpPr>
          <p:spPr bwMode="auto">
            <a:xfrm>
              <a:off x="18603734" y="4065826"/>
              <a:ext cx="753988" cy="1402197"/>
            </a:xfrm>
            <a:prstGeom prst="rect">
              <a:avLst/>
            </a:prstGeom>
            <a:ln w="12700">
              <a:miter lim="400000"/>
            </a:ln>
          </p:spPr>
          <p:txBody>
            <a:bodyPr lIns="50800" tIns="50800" rIns="50800" bIns="50800" anchor="ctr">
              <a:normAutofit/>
            </a:bodyPr>
            <a:lstStyle>
              <a:lvl1pPr marL="0" marR="0" indent="0" algn="l" defTabSz="2438338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7500" b="1" i="0" u="none" strike="noStrike" cap="none" spc="-15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0" marR="0" indent="457200" algn="l" defTabSz="2438338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8500" b="1" i="0" u="none" strike="noStrike" cap="none" spc="-17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0" marR="0" indent="914400" algn="l" defTabSz="2438338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8500" b="1" i="0" u="none" strike="noStrike" cap="none" spc="-17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0" marR="0" indent="1371600" algn="l" defTabSz="2438338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8500" b="1" i="0" u="none" strike="noStrike" cap="none" spc="-17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0" marR="0" indent="1828800" algn="l" defTabSz="2438338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8500" b="1" i="0" u="none" strike="noStrike" cap="none" spc="-17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  <a:lvl6pPr marL="0" marR="0" indent="2286000" algn="l" defTabSz="2438338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8500" b="1" i="0" u="none" strike="noStrike" cap="none" spc="-17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6pPr>
              <a:lvl7pPr marL="0" marR="0" indent="2743200" algn="l" defTabSz="2438338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8500" b="1" i="0" u="none" strike="noStrike" cap="none" spc="-17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7pPr>
              <a:lvl8pPr marL="0" marR="0" indent="3200400" algn="l" defTabSz="2438338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8500" b="1" i="0" u="none" strike="noStrike" cap="none" spc="-17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8pPr>
              <a:lvl9pPr marL="0" marR="0" indent="3657600" algn="l" defTabSz="2438338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8500" b="1" i="0" u="none" strike="noStrike" cap="none" spc="-17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10000"/>
                </a:lnSpc>
                <a:tabLst>
                  <a:tab pos="3141663" algn="l"/>
                </a:tabLst>
                <a:defRPr/>
              </a:pPr>
              <a:r>
                <a:rPr lang="de-DE" sz="3200" b="0"/>
                <a:t>A</a:t>
              </a:r>
            </a:p>
            <a:p>
              <a:pPr>
                <a:lnSpc>
                  <a:spcPct val="110000"/>
                </a:lnSpc>
                <a:tabLst>
                  <a:tab pos="3141663" algn="l"/>
                </a:tabLst>
                <a:defRPr/>
              </a:pPr>
              <a:r>
                <a:rPr lang="de-DE" sz="3200" b="0"/>
                <a:t>B</a:t>
              </a:r>
            </a:p>
          </p:txBody>
        </p:sp>
      </p:grpSp>
      <p:sp>
        <p:nvSpPr>
          <p:cNvPr id="53" name="Thank you for your attention!">
            <a:extLst>
              <a:ext uri="{FF2B5EF4-FFF2-40B4-BE49-F238E27FC236}">
                <a16:creationId xmlns:a16="http://schemas.microsoft.com/office/drawing/2014/main" id="{85BD7DB3-6D05-D402-5545-CCA2B7D3BEA1}"/>
              </a:ext>
            </a:extLst>
          </p:cNvPr>
          <p:cNvSpPr txBox="1"/>
          <p:nvPr/>
        </p:nvSpPr>
        <p:spPr bwMode="auto">
          <a:xfrm>
            <a:off x="958162" y="8414785"/>
            <a:ext cx="2744205" cy="178738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>
            <a:lvl1pPr marL="0" marR="0" indent="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7500" b="1" i="0" u="none" strike="noStrike" cap="none" spc="-15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0" marR="0" indent="4572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0" marR="0" indent="9144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0" marR="0" indent="13716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0" marR="0" indent="18288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0" marR="0" indent="22860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0" marR="0" indent="27432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0" marR="0" indent="32004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0" marR="0" indent="36576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  <a:tabLst>
                <a:tab pos="3141663" algn="l"/>
              </a:tabLst>
              <a:defRPr/>
            </a:pPr>
            <a:r>
              <a:rPr lang="de-DE" sz="4000"/>
              <a:t>checkout</a:t>
            </a:r>
            <a:r>
              <a:rPr lang="de-DE" sz="4000" b="0"/>
              <a:t> to working tree</a:t>
            </a:r>
          </a:p>
        </p:txBody>
      </p:sp>
      <p:sp>
        <p:nvSpPr>
          <p:cNvPr id="54" name="Thank you for your attention!">
            <a:extLst>
              <a:ext uri="{FF2B5EF4-FFF2-40B4-BE49-F238E27FC236}">
                <a16:creationId xmlns:a16="http://schemas.microsoft.com/office/drawing/2014/main" id="{4465B686-73D0-4EE5-F7F8-9E12272A6701}"/>
              </a:ext>
            </a:extLst>
          </p:cNvPr>
          <p:cNvSpPr txBox="1"/>
          <p:nvPr/>
        </p:nvSpPr>
        <p:spPr bwMode="auto">
          <a:xfrm>
            <a:off x="1270210" y="4605871"/>
            <a:ext cx="5558468" cy="1660782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>
            <a:lvl1pPr marL="0" marR="0" indent="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7500" b="1" i="0" u="none" strike="noStrike" cap="none" spc="-15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0" marR="0" indent="4572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0" marR="0" indent="9144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0" marR="0" indent="13716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0" marR="0" indent="18288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0" marR="0" indent="22860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0" marR="0" indent="27432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0" marR="0" indent="32004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0" marR="0" indent="36576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tabLst>
                <a:tab pos="3141663" algn="l"/>
              </a:tabLst>
              <a:defRPr/>
            </a:pPr>
            <a:r>
              <a:rPr lang="de-DE" sz="4000" b="0" i="1"/>
              <a:t>updated working tree</a:t>
            </a:r>
          </a:p>
        </p:txBody>
      </p:sp>
    </p:spTree>
    <p:extLst>
      <p:ext uri="{BB962C8B-B14F-4D97-AF65-F5344CB8AC3E}">
        <p14:creationId xmlns:p14="http://schemas.microsoft.com/office/powerpoint/2010/main" val="24947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  <p:bldP spid="39" grpId="0" animBg="1"/>
      <p:bldP spid="42" grpId="0" animBg="1"/>
      <p:bldP spid="43" grpId="0" animBg="1"/>
      <p:bldP spid="44" grpId="0" animBg="1"/>
      <p:bldP spid="45" grpId="0" animBg="1"/>
      <p:bldP spid="53" grpId="0" animBg="1"/>
      <p:bldP spid="5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 bwMode="auto">
          <a:xfrm>
            <a:off x="727701" y="413480"/>
            <a:ext cx="6176666" cy="136236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sz="3200" b="0" i="0" u="none" strike="noStrike" cap="none" spc="0">
              <a:ln>
                <a:noFill/>
              </a:ln>
              <a:solidFill>
                <a:srgbClr val="FFFFFF"/>
              </a:solidFill>
              <a:latin typeface="Helvetica Neue Medium"/>
              <a:ea typeface="Helvetica Neue Medium"/>
              <a:cs typeface="Helvetica Neue Medium"/>
            </a:endParaRPr>
          </a:p>
        </p:txBody>
      </p:sp>
      <p:pic>
        <p:nvPicPr>
          <p:cNvPr id="192" name="logo-ieecr.png" descr="logo-ieecr.png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17657376" y="594878"/>
            <a:ext cx="5454341" cy="1494341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Thank you for your attention!">
            <a:extLst>
              <a:ext uri="{FF2B5EF4-FFF2-40B4-BE49-F238E27FC236}">
                <a16:creationId xmlns:a16="http://schemas.microsoft.com/office/drawing/2014/main" id="{F1810844-C67C-FAD3-B42B-91063A9DAFF8}"/>
              </a:ext>
            </a:extLst>
          </p:cNvPr>
          <p:cNvSpPr txBox="1">
            <a:spLocks noGrp="1"/>
          </p:cNvSpPr>
          <p:nvPr>
            <p:ph type="title"/>
          </p:nvPr>
        </p:nvSpPr>
        <p:spPr bwMode="auto">
          <a:xfrm>
            <a:off x="1111833" y="1533021"/>
            <a:ext cx="19180975" cy="169025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7500" spc="-150"/>
            </a:lvl1pPr>
          </a:lstStyle>
          <a:p>
            <a:pPr>
              <a:defRPr/>
            </a:pPr>
            <a:r>
              <a:rPr lang="de-DE" sz="7000"/>
              <a:t>Local Version Control</a:t>
            </a:r>
            <a:endParaRPr sz="7000" b="0"/>
          </a:p>
        </p:txBody>
      </p:sp>
      <p:sp>
        <p:nvSpPr>
          <p:cNvPr id="7" name="Thank you for your attention!">
            <a:extLst>
              <a:ext uri="{FF2B5EF4-FFF2-40B4-BE49-F238E27FC236}">
                <a16:creationId xmlns:a16="http://schemas.microsoft.com/office/drawing/2014/main" id="{21961D72-7AD7-2043-D1AF-0FE13DCB9A25}"/>
              </a:ext>
            </a:extLst>
          </p:cNvPr>
          <p:cNvSpPr txBox="1">
            <a:spLocks/>
          </p:cNvSpPr>
          <p:nvPr/>
        </p:nvSpPr>
        <p:spPr bwMode="auto">
          <a:xfrm>
            <a:off x="1111832" y="983816"/>
            <a:ext cx="19180975" cy="794032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normAutofit/>
          </a:bodyPr>
          <a:lstStyle>
            <a:lvl1pPr marL="0" marR="0" indent="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7500" b="1" i="0" u="none" strike="noStrike" cap="none" spc="-15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0" marR="0" indent="4572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0" marR="0" indent="9144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0" marR="0" indent="13716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0" marR="0" indent="18288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0" marR="0" indent="22860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0" marR="0" indent="27432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0" marR="0" indent="32004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0" marR="0" indent="36576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de-DE" sz="3200" b="0">
                <a:solidFill>
                  <a:schemeClr val="bg2">
                    <a:lumMod val="10000"/>
                  </a:schemeClr>
                </a:solidFill>
              </a:rPr>
              <a:t>Module 2</a:t>
            </a:r>
            <a:endParaRPr lang="de-DE" sz="5400" b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" name="Thank you for your attention!">
            <a:extLst>
              <a:ext uri="{FF2B5EF4-FFF2-40B4-BE49-F238E27FC236}">
                <a16:creationId xmlns:a16="http://schemas.microsoft.com/office/drawing/2014/main" id="{4C7C974E-EA2F-62D8-AFE0-54ECFA364EF3}"/>
              </a:ext>
            </a:extLst>
          </p:cNvPr>
          <p:cNvSpPr txBox="1"/>
          <p:nvPr/>
        </p:nvSpPr>
        <p:spPr bwMode="auto">
          <a:xfrm>
            <a:off x="2555289" y="3451489"/>
            <a:ext cx="17373942" cy="2793834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>
            <a:lvl1pPr marL="0" marR="0" indent="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7500" b="1" i="0" u="none" strike="noStrike" cap="none" spc="-15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0" marR="0" indent="4572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0" marR="0" indent="9144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0" marR="0" indent="13716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0" marR="0" indent="18288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0" marR="0" indent="22860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0" marR="0" indent="27432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0" marR="0" indent="32004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0" marR="0" indent="36576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  <a:tabLst>
                <a:tab pos="3141663" algn="l"/>
              </a:tabLst>
              <a:defRPr/>
            </a:pPr>
            <a:r>
              <a:rPr lang="de-DE" sz="4800" b="0"/>
              <a:t>What happens when you </a:t>
            </a:r>
            <a:r>
              <a:rPr lang="de-DE" sz="4800"/>
              <a:t>initialize</a:t>
            </a:r>
            <a:r>
              <a:rPr lang="de-DE" sz="4800" b="0"/>
              <a:t> a </a:t>
            </a:r>
            <a:r>
              <a:rPr lang="de-DE" sz="4800"/>
              <a:t>new repository</a:t>
            </a:r>
            <a:r>
              <a:rPr lang="de-DE" sz="4800" b="0"/>
              <a:t>?</a:t>
            </a:r>
          </a:p>
        </p:txBody>
      </p:sp>
      <p:sp>
        <p:nvSpPr>
          <p:cNvPr id="31" name="Thank you for your attention!">
            <a:extLst>
              <a:ext uri="{FF2B5EF4-FFF2-40B4-BE49-F238E27FC236}">
                <a16:creationId xmlns:a16="http://schemas.microsoft.com/office/drawing/2014/main" id="{B7865FA3-A527-31FC-9E25-8D98042697EA}"/>
              </a:ext>
            </a:extLst>
          </p:cNvPr>
          <p:cNvSpPr txBox="1"/>
          <p:nvPr/>
        </p:nvSpPr>
        <p:spPr bwMode="auto">
          <a:xfrm>
            <a:off x="6576645" y="8609459"/>
            <a:ext cx="2942492" cy="1156718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>
            <a:lvl1pPr marL="0" marR="0" indent="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7500" b="1" i="0" u="none" strike="noStrike" cap="none" spc="-15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0" marR="0" indent="4572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0" marR="0" indent="9144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0" marR="0" indent="13716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0" marR="0" indent="18288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0" marR="0" indent="22860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0" marR="0" indent="27432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0" marR="0" indent="32004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0" marR="0" indent="36576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tabLst>
                <a:tab pos="3141663" algn="l"/>
              </a:tabLst>
              <a:defRPr/>
            </a:pPr>
            <a:r>
              <a:rPr lang="de-DE" sz="4000" b="0"/>
              <a:t>some folder</a:t>
            </a:r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40D834FE-E718-9C7B-5B59-81DB4B02B23F}"/>
              </a:ext>
            </a:extLst>
          </p:cNvPr>
          <p:cNvSpPr/>
          <p:nvPr/>
        </p:nvSpPr>
        <p:spPr bwMode="auto">
          <a:xfrm>
            <a:off x="9952552" y="7293460"/>
            <a:ext cx="2274957" cy="1059795"/>
          </a:xfrm>
          <a:prstGeom prst="rightArrow">
            <a:avLst/>
          </a:prstGeom>
          <a:noFill/>
          <a:ln w="12700" cap="flat">
            <a:solidFill>
              <a:srgbClr val="000000"/>
            </a:solidFill>
            <a:miter lim="400000"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none"/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5" name="Thank you for your attention!">
            <a:extLst>
              <a:ext uri="{FF2B5EF4-FFF2-40B4-BE49-F238E27FC236}">
                <a16:creationId xmlns:a16="http://schemas.microsoft.com/office/drawing/2014/main" id="{7929C5DA-ACFD-9E2F-E29B-C32EFDED8539}"/>
              </a:ext>
            </a:extLst>
          </p:cNvPr>
          <p:cNvSpPr txBox="1"/>
          <p:nvPr/>
        </p:nvSpPr>
        <p:spPr bwMode="auto">
          <a:xfrm>
            <a:off x="9952551" y="6618179"/>
            <a:ext cx="1887757" cy="1156718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>
            <a:lvl1pPr marL="0" marR="0" indent="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7500" b="1" i="0" u="none" strike="noStrike" cap="none" spc="-15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0" marR="0" indent="4572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0" marR="0" indent="9144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0" marR="0" indent="13716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0" marR="0" indent="18288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0" marR="0" indent="22860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0" marR="0" indent="27432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0" marR="0" indent="32004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0" marR="0" indent="36576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tabLst>
                <a:tab pos="3141663" algn="l"/>
              </a:tabLst>
              <a:defRPr/>
            </a:pPr>
            <a:r>
              <a:rPr lang="de-DE" sz="4000" b="0"/>
              <a:t>init</a:t>
            </a:r>
          </a:p>
        </p:txBody>
      </p:sp>
      <p:sp>
        <p:nvSpPr>
          <p:cNvPr id="42" name="Thank you for your attention!">
            <a:extLst>
              <a:ext uri="{FF2B5EF4-FFF2-40B4-BE49-F238E27FC236}">
                <a16:creationId xmlns:a16="http://schemas.microsoft.com/office/drawing/2014/main" id="{070F5A2D-109A-8F68-5605-A97A2AA1ED47}"/>
              </a:ext>
            </a:extLst>
          </p:cNvPr>
          <p:cNvSpPr txBox="1"/>
          <p:nvPr/>
        </p:nvSpPr>
        <p:spPr bwMode="auto">
          <a:xfrm>
            <a:off x="12660923" y="8609457"/>
            <a:ext cx="2942492" cy="1636513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>
            <a:lvl1pPr marL="0" marR="0" indent="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7500" b="1" i="0" u="none" strike="noStrike" cap="none" spc="-15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0" marR="0" indent="4572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0" marR="0" indent="9144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0" marR="0" indent="13716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0" marR="0" indent="18288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0" marR="0" indent="22860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0" marR="0" indent="27432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0" marR="0" indent="32004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0" marR="0" indent="36576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tabLst>
                <a:tab pos="3141663" algn="l"/>
              </a:tabLst>
              <a:defRPr/>
            </a:pPr>
            <a:r>
              <a:rPr lang="de-DE" sz="4000" b="0"/>
              <a:t>folder tracked by git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7E5BE17F-A682-680D-8D70-5D2CC247434F}"/>
              </a:ext>
            </a:extLst>
          </p:cNvPr>
          <p:cNvGrpSpPr/>
          <p:nvPr/>
        </p:nvGrpSpPr>
        <p:grpSpPr>
          <a:xfrm>
            <a:off x="6576645" y="6245324"/>
            <a:ext cx="2942493" cy="2942493"/>
            <a:chOff x="5263660" y="6245322"/>
            <a:chExt cx="2942493" cy="2942493"/>
          </a:xfrm>
        </p:grpSpPr>
        <p:pic>
          <p:nvPicPr>
            <p:cNvPr id="30" name="Graphic 29" descr="Folder outline">
              <a:extLst>
                <a:ext uri="{FF2B5EF4-FFF2-40B4-BE49-F238E27FC236}">
                  <a16:creationId xmlns:a16="http://schemas.microsoft.com/office/drawing/2014/main" id="{961AD5F6-804D-B438-E444-A11DFBB080C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263660" y="6245322"/>
              <a:ext cx="2942493" cy="2942493"/>
            </a:xfrm>
            <a:prstGeom prst="rect">
              <a:avLst/>
            </a:prstGeom>
          </p:spPr>
        </p:pic>
        <p:pic>
          <p:nvPicPr>
            <p:cNvPr id="47" name="Graphic 46" descr="Folder with solid fill">
              <a:extLst>
                <a:ext uri="{FF2B5EF4-FFF2-40B4-BE49-F238E27FC236}">
                  <a16:creationId xmlns:a16="http://schemas.microsoft.com/office/drawing/2014/main" id="{B4EEC847-EA51-1E09-833D-53BE2A1722E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373688" y="6383206"/>
              <a:ext cx="2705442" cy="2705442"/>
            </a:xfrm>
            <a:prstGeom prst="rect">
              <a:avLst/>
            </a:prstGeom>
          </p:spPr>
        </p:pic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1F5437C8-0376-F7C8-24D9-CC0F7B579E81}"/>
              </a:ext>
            </a:extLst>
          </p:cNvPr>
          <p:cNvGrpSpPr/>
          <p:nvPr/>
        </p:nvGrpSpPr>
        <p:grpSpPr>
          <a:xfrm>
            <a:off x="12660923" y="6245323"/>
            <a:ext cx="2942493" cy="2942493"/>
            <a:chOff x="11347938" y="6245321"/>
            <a:chExt cx="2942493" cy="2942493"/>
          </a:xfrm>
        </p:grpSpPr>
        <p:pic>
          <p:nvPicPr>
            <p:cNvPr id="41" name="Graphic 40" descr="Folder outline">
              <a:extLst>
                <a:ext uri="{FF2B5EF4-FFF2-40B4-BE49-F238E27FC236}">
                  <a16:creationId xmlns:a16="http://schemas.microsoft.com/office/drawing/2014/main" id="{5CF9A70D-8A37-7DA6-6EA2-9BF924D26A5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 bwMode="auto">
            <a:xfrm>
              <a:off x="11347938" y="6245321"/>
              <a:ext cx="2942493" cy="2942493"/>
            </a:xfrm>
            <a:prstGeom prst="rect">
              <a:avLst/>
            </a:prstGeom>
          </p:spPr>
        </p:pic>
        <p:pic>
          <p:nvPicPr>
            <p:cNvPr id="48" name="Graphic 47" descr="Folder with solid fill">
              <a:extLst>
                <a:ext uri="{FF2B5EF4-FFF2-40B4-BE49-F238E27FC236}">
                  <a16:creationId xmlns:a16="http://schemas.microsoft.com/office/drawing/2014/main" id="{179AF407-AB02-306F-AFEB-DFF1F8061D2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 bwMode="auto">
            <a:xfrm>
              <a:off x="11466463" y="6383206"/>
              <a:ext cx="2705442" cy="2705442"/>
            </a:xfrm>
            <a:prstGeom prst="rect">
              <a:avLst/>
            </a:prstGeom>
          </p:spPr>
        </p:pic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A3F535BD-7D70-B5A0-361F-928BB006512E}"/>
              </a:ext>
            </a:extLst>
          </p:cNvPr>
          <p:cNvGrpSpPr/>
          <p:nvPr/>
        </p:nvGrpSpPr>
        <p:grpSpPr>
          <a:xfrm>
            <a:off x="13013400" y="6852677"/>
            <a:ext cx="1236006" cy="1236006"/>
            <a:chOff x="11700415" y="6852675"/>
            <a:chExt cx="1236006" cy="1236006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1BBD08C1-7ED8-717A-77C0-7F08B847DA7C}"/>
                </a:ext>
              </a:extLst>
            </p:cNvPr>
            <p:cNvGrpSpPr/>
            <p:nvPr/>
          </p:nvGrpSpPr>
          <p:grpSpPr>
            <a:xfrm>
              <a:off x="11700415" y="6852675"/>
              <a:ext cx="1236006" cy="1236006"/>
              <a:chOff x="11700415" y="6852675"/>
              <a:chExt cx="1236006" cy="1236006"/>
            </a:xfrm>
          </p:grpSpPr>
          <p:pic>
            <p:nvPicPr>
              <p:cNvPr id="43" name="Graphic 42" descr="Folder outline">
                <a:extLst>
                  <a:ext uri="{FF2B5EF4-FFF2-40B4-BE49-F238E27FC236}">
                    <a16:creationId xmlns:a16="http://schemas.microsoft.com/office/drawing/2014/main" id="{D996ED11-7DB0-4AAA-9697-C25A27A2DE7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 bwMode="auto">
              <a:xfrm>
                <a:off x="11700415" y="6852675"/>
                <a:ext cx="1236006" cy="1236006"/>
              </a:xfrm>
              <a:prstGeom prst="rect">
                <a:avLst/>
              </a:prstGeom>
            </p:spPr>
          </p:pic>
          <p:pic>
            <p:nvPicPr>
              <p:cNvPr id="49" name="Graphic 48" descr="Folder with solid fill">
                <a:extLst>
                  <a:ext uri="{FF2B5EF4-FFF2-40B4-BE49-F238E27FC236}">
                    <a16:creationId xmlns:a16="http://schemas.microsoft.com/office/drawing/2014/main" id="{30CD26A9-B6E1-55FA-CA8F-44BC6F33F62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rcRect l="43890"/>
              <a:stretch/>
            </p:blipFill>
            <p:spPr bwMode="auto">
              <a:xfrm>
                <a:off x="12272241" y="6925190"/>
                <a:ext cx="626180" cy="1116000"/>
              </a:xfrm>
              <a:prstGeom prst="rect">
                <a:avLst/>
              </a:prstGeom>
            </p:spPr>
          </p:pic>
          <p:pic>
            <p:nvPicPr>
              <p:cNvPr id="50" name="Graphic 49" descr="Folder with solid fill">
                <a:extLst>
                  <a:ext uri="{FF2B5EF4-FFF2-40B4-BE49-F238E27FC236}">
                    <a16:creationId xmlns:a16="http://schemas.microsoft.com/office/drawing/2014/main" id="{8FDDBDFE-55D9-DDCA-09E5-1A89F35059C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rcRect r="52899"/>
              <a:stretch/>
            </p:blipFill>
            <p:spPr bwMode="auto">
              <a:xfrm>
                <a:off x="11746591" y="6912678"/>
                <a:ext cx="525650" cy="1116000"/>
              </a:xfrm>
              <a:prstGeom prst="rect">
                <a:avLst/>
              </a:prstGeom>
            </p:spPr>
          </p:pic>
        </p:grpSp>
        <p:sp>
          <p:nvSpPr>
            <p:cNvPr id="44" name="Thank you for your attention!">
              <a:extLst>
                <a:ext uri="{FF2B5EF4-FFF2-40B4-BE49-F238E27FC236}">
                  <a16:creationId xmlns:a16="http://schemas.microsoft.com/office/drawing/2014/main" id="{F631E6AB-C506-BD24-C138-A62EB9B62B06}"/>
                </a:ext>
              </a:extLst>
            </p:cNvPr>
            <p:cNvSpPr txBox="1"/>
            <p:nvPr/>
          </p:nvSpPr>
          <p:spPr bwMode="auto">
            <a:xfrm>
              <a:off x="11730658" y="7050854"/>
              <a:ext cx="1055077" cy="890954"/>
            </a:xfrm>
            <a:prstGeom prst="rect">
              <a:avLst/>
            </a:prstGeom>
            <a:ln w="12700">
              <a:miter lim="400000"/>
            </a:ln>
          </p:spPr>
          <p:txBody>
            <a:bodyPr lIns="50800" tIns="50800" rIns="50800" bIns="50800" anchor="ctr">
              <a:normAutofit/>
            </a:bodyPr>
            <a:lstStyle>
              <a:lvl1pPr marL="0" marR="0" indent="0" algn="l" defTabSz="2438338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7500" b="1" i="0" u="none" strike="noStrike" cap="none" spc="-15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0" marR="0" indent="457200" algn="l" defTabSz="2438338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8500" b="1" i="0" u="none" strike="noStrike" cap="none" spc="-17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0" marR="0" indent="914400" algn="l" defTabSz="2438338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8500" b="1" i="0" u="none" strike="noStrike" cap="none" spc="-17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0" marR="0" indent="1371600" algn="l" defTabSz="2438338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8500" b="1" i="0" u="none" strike="noStrike" cap="none" spc="-17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0" marR="0" indent="1828800" algn="l" defTabSz="2438338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8500" b="1" i="0" u="none" strike="noStrike" cap="none" spc="-17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  <a:lvl6pPr marL="0" marR="0" indent="2286000" algn="l" defTabSz="2438338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8500" b="1" i="0" u="none" strike="noStrike" cap="none" spc="-17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6pPr>
              <a:lvl7pPr marL="0" marR="0" indent="2743200" algn="l" defTabSz="2438338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8500" b="1" i="0" u="none" strike="noStrike" cap="none" spc="-17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7pPr>
              <a:lvl8pPr marL="0" marR="0" indent="3200400" algn="l" defTabSz="2438338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8500" b="1" i="0" u="none" strike="noStrike" cap="none" spc="-17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8pPr>
              <a:lvl9pPr marL="0" marR="0" indent="3657600" algn="l" defTabSz="2438338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8500" b="1" i="0" u="none" strike="noStrike" cap="none" spc="-17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00000"/>
                </a:lnSpc>
                <a:tabLst>
                  <a:tab pos="3141663" algn="l"/>
                </a:tabLst>
                <a:defRPr/>
              </a:pPr>
              <a:r>
                <a:rPr lang="de-DE" sz="3600" b="0"/>
                <a:t>.git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62849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 bwMode="auto">
          <a:xfrm>
            <a:off x="727701" y="413480"/>
            <a:ext cx="6176666" cy="136236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sz="3200" b="0" i="0" u="none" strike="noStrike" cap="none" spc="0">
              <a:ln>
                <a:noFill/>
              </a:ln>
              <a:solidFill>
                <a:srgbClr val="FFFFFF"/>
              </a:solidFill>
              <a:latin typeface="Helvetica Neue Medium"/>
              <a:ea typeface="Helvetica Neue Medium"/>
              <a:cs typeface="Helvetica Neue Medium"/>
            </a:endParaRPr>
          </a:p>
        </p:txBody>
      </p:sp>
      <p:pic>
        <p:nvPicPr>
          <p:cNvPr id="192" name="logo-ieecr.png" descr="logo-ieecr.png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17657376" y="594878"/>
            <a:ext cx="5454341" cy="1494341"/>
          </a:xfrm>
          <a:prstGeom prst="rect">
            <a:avLst/>
          </a:prstGeom>
          <a:ln w="12700">
            <a:miter lim="400000"/>
          </a:ln>
        </p:spPr>
      </p:pic>
      <p:sp>
        <p:nvSpPr>
          <p:cNvPr id="204" name="Slide Number"/>
          <p:cNvSpPr txBox="1">
            <a:spLocks noGrp="1"/>
          </p:cNvSpPr>
          <p:nvPr>
            <p:ph type="sldNum" sz="quarter" idx="4294967295"/>
          </p:nvPr>
        </p:nvSpPr>
        <p:spPr bwMode="auto">
          <a:xfrm>
            <a:off x="12065050" y="13080999"/>
            <a:ext cx="241403" cy="374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86CB4B4D-7CA3-9044-876B-883B54F8677D}" type="slidenum">
              <a:rPr/>
              <a:t>4</a:t>
            </a:fld>
            <a:endParaRPr/>
          </a:p>
        </p:txBody>
      </p:sp>
      <p:sp>
        <p:nvSpPr>
          <p:cNvPr id="4" name="Thank you for your attention!">
            <a:extLst>
              <a:ext uri="{FF2B5EF4-FFF2-40B4-BE49-F238E27FC236}">
                <a16:creationId xmlns:a16="http://schemas.microsoft.com/office/drawing/2014/main" id="{6BFAE7B6-A918-8881-29C4-A1ABD43EA5FC}"/>
              </a:ext>
            </a:extLst>
          </p:cNvPr>
          <p:cNvSpPr txBox="1"/>
          <p:nvPr/>
        </p:nvSpPr>
        <p:spPr bwMode="auto">
          <a:xfrm>
            <a:off x="1111833" y="3582451"/>
            <a:ext cx="22870385" cy="3756196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normAutofit/>
          </a:bodyPr>
          <a:lstStyle>
            <a:lvl1pPr marL="0" marR="0" indent="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7500" b="1" i="0" u="none" strike="noStrike" cap="none" spc="-15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0" marR="0" indent="4572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0" marR="0" indent="9144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0" marR="0" indent="13716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0" marR="0" indent="18288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0" marR="0" indent="22860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0" marR="0" indent="27432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0" marR="0" indent="32004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0" marR="0" indent="36576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Aft>
                <a:spcPts val="1800"/>
              </a:spcAft>
              <a:tabLst>
                <a:tab pos="3141663" algn="l"/>
              </a:tabLst>
              <a:defRPr/>
            </a:pPr>
            <a:r>
              <a:rPr lang="de-DE" sz="4800" b="0"/>
              <a:t>Follow the instructions in module_2.txt!</a:t>
            </a:r>
          </a:p>
          <a:p>
            <a:pPr>
              <a:lnSpc>
                <a:spcPct val="150000"/>
              </a:lnSpc>
              <a:spcAft>
                <a:spcPts val="1800"/>
              </a:spcAft>
              <a:defRPr/>
            </a:pPr>
            <a:endParaRPr lang="de-DE" sz="4800" b="0"/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6" name="Add-in 5">
                <a:extLst>
                  <a:ext uri="{FF2B5EF4-FFF2-40B4-BE49-F238E27FC236}">
                    <a16:creationId xmlns:a16="http://schemas.microsoft.com/office/drawing/2014/main" id="{A4109FF9-A427-B3BC-D5E0-FDFCFBFF8D9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08277516"/>
                  </p:ext>
                </p:extLst>
              </p:nvPr>
            </p:nvGraphicFramePr>
            <p:xfrm>
              <a:off x="2960878" y="6061706"/>
              <a:ext cx="6179564" cy="32543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4"/>
              </a:graphicData>
            </a:graphic>
          </p:graphicFrame>
        </mc:Choice>
        <mc:Fallback>
          <p:pic>
            <p:nvPicPr>
              <p:cNvPr id="6" name="Add-in 5">
                <a:extLst>
                  <a:ext uri="{FF2B5EF4-FFF2-40B4-BE49-F238E27FC236}">
                    <a16:creationId xmlns:a16="http://schemas.microsoft.com/office/drawing/2014/main" id="{A4109FF9-A427-B3BC-D5E0-FDFCFBFF8D9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960878" y="6061706"/>
                <a:ext cx="6179564" cy="3254325"/>
              </a:xfrm>
              <a:prstGeom prst="rect">
                <a:avLst/>
              </a:prstGeom>
            </p:spPr>
          </p:pic>
        </mc:Fallback>
      </mc:AlternateContent>
      <p:sp>
        <p:nvSpPr>
          <p:cNvPr id="5" name="Thank you for your attention!">
            <a:extLst>
              <a:ext uri="{FF2B5EF4-FFF2-40B4-BE49-F238E27FC236}">
                <a16:creationId xmlns:a16="http://schemas.microsoft.com/office/drawing/2014/main" id="{79AA1DE7-3B83-665F-69FA-06E6080D7416}"/>
              </a:ext>
            </a:extLst>
          </p:cNvPr>
          <p:cNvSpPr txBox="1">
            <a:spLocks noGrp="1"/>
          </p:cNvSpPr>
          <p:nvPr>
            <p:ph type="title"/>
          </p:nvPr>
        </p:nvSpPr>
        <p:spPr bwMode="auto">
          <a:xfrm>
            <a:off x="1111833" y="1533021"/>
            <a:ext cx="19180975" cy="169025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7500" spc="-150"/>
            </a:lvl1pPr>
          </a:lstStyle>
          <a:p>
            <a:pPr>
              <a:defRPr/>
            </a:pPr>
            <a:r>
              <a:rPr lang="de-DE" sz="7000"/>
              <a:t>Let‘s go</a:t>
            </a:r>
            <a:endParaRPr sz="7000" b="0"/>
          </a:p>
        </p:txBody>
      </p:sp>
      <p:sp>
        <p:nvSpPr>
          <p:cNvPr id="7" name="Thank you for your attention!">
            <a:extLst>
              <a:ext uri="{FF2B5EF4-FFF2-40B4-BE49-F238E27FC236}">
                <a16:creationId xmlns:a16="http://schemas.microsoft.com/office/drawing/2014/main" id="{7F399A7D-1B2D-9CCD-F3E2-889E81B82C20}"/>
              </a:ext>
            </a:extLst>
          </p:cNvPr>
          <p:cNvSpPr txBox="1">
            <a:spLocks/>
          </p:cNvSpPr>
          <p:nvPr/>
        </p:nvSpPr>
        <p:spPr bwMode="auto">
          <a:xfrm>
            <a:off x="1111832" y="983816"/>
            <a:ext cx="19180975" cy="794032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normAutofit/>
          </a:bodyPr>
          <a:lstStyle>
            <a:lvl1pPr marL="0" marR="0" indent="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7500" b="1" i="0" u="none" strike="noStrike" cap="none" spc="-15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0" marR="0" indent="4572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0" marR="0" indent="9144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0" marR="0" indent="13716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0" marR="0" indent="18288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0" marR="0" indent="22860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0" marR="0" indent="27432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0" marR="0" indent="32004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0" marR="0" indent="36576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de-DE" sz="3200" b="0">
                <a:solidFill>
                  <a:schemeClr val="bg2">
                    <a:lumMod val="10000"/>
                  </a:schemeClr>
                </a:solidFill>
              </a:rPr>
              <a:t>Module 2</a:t>
            </a:r>
            <a:endParaRPr lang="de-DE" sz="5400" b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8B02880-654E-B075-4365-AB817E0B0898}"/>
              </a:ext>
            </a:extLst>
          </p:cNvPr>
          <p:cNvSpPr/>
          <p:nvPr/>
        </p:nvSpPr>
        <p:spPr bwMode="auto">
          <a:xfrm>
            <a:off x="2509870" y="5731860"/>
            <a:ext cx="6583680" cy="3931920"/>
          </a:xfrm>
          <a:prstGeom prst="rect">
            <a:avLst/>
          </a:prstGeom>
          <a:noFill/>
          <a:ln w="254000" cap="flat">
            <a:solidFill>
              <a:schemeClr val="bg2">
                <a:lumMod val="10000"/>
              </a:schemeClr>
            </a:solidFill>
            <a:miter lim="400000"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none"/>
        </p:style>
        <p:txBody>
          <a:bodyPr rtlCol="0" anchor="ctr"/>
          <a:lstStyle/>
          <a:p>
            <a:pPr algn="ctr"/>
            <a:endParaRPr lang="LID4096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D1319792-CA03-092E-B72D-1A8AA5ED8A36}"/>
              </a:ext>
            </a:extLst>
          </p:cNvPr>
          <p:cNvGrpSpPr/>
          <p:nvPr/>
        </p:nvGrpSpPr>
        <p:grpSpPr>
          <a:xfrm>
            <a:off x="12948986" y="4918501"/>
            <a:ext cx="8216228" cy="5558637"/>
            <a:chOff x="2331236" y="5974841"/>
            <a:chExt cx="8216228" cy="5558637"/>
          </a:xfrm>
        </p:grpSpPr>
        <p:sp>
          <p:nvSpPr>
            <p:cNvPr id="27" name="Arrow: Right 26">
              <a:extLst>
                <a:ext uri="{FF2B5EF4-FFF2-40B4-BE49-F238E27FC236}">
                  <a16:creationId xmlns:a16="http://schemas.microsoft.com/office/drawing/2014/main" id="{64D1C660-71A2-5195-CACC-A631ECE498C3}"/>
                </a:ext>
              </a:extLst>
            </p:cNvPr>
            <p:cNvSpPr/>
            <p:nvPr/>
          </p:nvSpPr>
          <p:spPr bwMode="auto">
            <a:xfrm flipH="1">
              <a:off x="4043678" y="10081737"/>
              <a:ext cx="4572001" cy="815039"/>
            </a:xfrm>
            <a:prstGeom prst="rightArrow">
              <a:avLst/>
            </a:prstGeom>
            <a:noFill/>
            <a:ln w="12700" cap="flat">
              <a:solidFill>
                <a:srgbClr val="000000"/>
              </a:solidFill>
              <a:miter lim="400000"/>
            </a:ln>
          </p:spPr>
          <p:style>
            <a:lnRef idx="0">
              <a:srgbClr val="000000"/>
            </a:lnRef>
            <a:fillRef idx="0">
              <a:srgbClr val="000000"/>
            </a:fillRef>
            <a:effectRef idx="0">
              <a:srgbClr val="000000"/>
            </a:effectRef>
            <a:fontRef idx="none"/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30034E18-AD7A-8624-4779-5E44E000D11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331236" y="7149366"/>
              <a:ext cx="2133785" cy="3060457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2581D399-6BFD-BB2C-9A59-B4751F03D2A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220829" y="7143269"/>
              <a:ext cx="2334970" cy="3066554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3CDE1B9D-A36F-EE50-6749-EA40D424458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371003" y="7149366"/>
              <a:ext cx="2176461" cy="3060457"/>
            </a:xfrm>
            <a:prstGeom prst="rect">
              <a:avLst/>
            </a:prstGeom>
          </p:spPr>
        </p:pic>
        <p:sp>
          <p:nvSpPr>
            <p:cNvPr id="24" name="Arrow: Right 23">
              <a:extLst>
                <a:ext uri="{FF2B5EF4-FFF2-40B4-BE49-F238E27FC236}">
                  <a16:creationId xmlns:a16="http://schemas.microsoft.com/office/drawing/2014/main" id="{F70815C4-EE89-8E50-E991-50C34388CB9F}"/>
                </a:ext>
              </a:extLst>
            </p:cNvPr>
            <p:cNvSpPr/>
            <p:nvPr/>
          </p:nvSpPr>
          <p:spPr bwMode="auto">
            <a:xfrm>
              <a:off x="4480983" y="6818445"/>
              <a:ext cx="870091" cy="815039"/>
            </a:xfrm>
            <a:prstGeom prst="rightArrow">
              <a:avLst/>
            </a:prstGeom>
            <a:noFill/>
            <a:ln w="12700" cap="flat">
              <a:solidFill>
                <a:srgbClr val="000000"/>
              </a:solidFill>
              <a:miter lim="400000"/>
            </a:ln>
          </p:spPr>
          <p:style>
            <a:lnRef idx="0">
              <a:srgbClr val="000000"/>
            </a:lnRef>
            <a:fillRef idx="0">
              <a:srgbClr val="000000"/>
            </a:fillRef>
            <a:effectRef idx="0">
              <a:srgbClr val="000000"/>
            </a:effectRef>
            <a:fontRef idx="none"/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25" name="Thank you for your attention!">
              <a:extLst>
                <a:ext uri="{FF2B5EF4-FFF2-40B4-BE49-F238E27FC236}">
                  <a16:creationId xmlns:a16="http://schemas.microsoft.com/office/drawing/2014/main" id="{4367828E-77E2-5463-A518-88F567CEE70A}"/>
                </a:ext>
              </a:extLst>
            </p:cNvPr>
            <p:cNvSpPr txBox="1"/>
            <p:nvPr/>
          </p:nvSpPr>
          <p:spPr bwMode="auto">
            <a:xfrm>
              <a:off x="3897556" y="5974841"/>
              <a:ext cx="1887757" cy="1156718"/>
            </a:xfrm>
            <a:prstGeom prst="rect">
              <a:avLst/>
            </a:prstGeom>
            <a:ln w="12700">
              <a:miter lim="400000"/>
            </a:ln>
          </p:spPr>
          <p:txBody>
            <a:bodyPr lIns="50800" tIns="50800" rIns="50800" bIns="50800" anchor="ctr">
              <a:normAutofit/>
            </a:bodyPr>
            <a:lstStyle>
              <a:lvl1pPr marL="0" marR="0" indent="0" algn="l" defTabSz="2438338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7500" b="1" i="0" u="none" strike="noStrike" cap="none" spc="-15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0" marR="0" indent="457200" algn="l" defTabSz="2438338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8500" b="1" i="0" u="none" strike="noStrike" cap="none" spc="-17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0" marR="0" indent="914400" algn="l" defTabSz="2438338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8500" b="1" i="0" u="none" strike="noStrike" cap="none" spc="-17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0" marR="0" indent="1371600" algn="l" defTabSz="2438338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8500" b="1" i="0" u="none" strike="noStrike" cap="none" spc="-17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0" marR="0" indent="1828800" algn="l" defTabSz="2438338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8500" b="1" i="0" u="none" strike="noStrike" cap="none" spc="-17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  <a:lvl6pPr marL="0" marR="0" indent="2286000" algn="l" defTabSz="2438338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8500" b="1" i="0" u="none" strike="noStrike" cap="none" spc="-17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6pPr>
              <a:lvl7pPr marL="0" marR="0" indent="2743200" algn="l" defTabSz="2438338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8500" b="1" i="0" u="none" strike="noStrike" cap="none" spc="-17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7pPr>
              <a:lvl8pPr marL="0" marR="0" indent="3200400" algn="l" defTabSz="2438338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8500" b="1" i="0" u="none" strike="noStrike" cap="none" spc="-17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8pPr>
              <a:lvl9pPr marL="0" marR="0" indent="3657600" algn="l" defTabSz="2438338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8500" b="1" i="0" u="none" strike="noStrike" cap="none" spc="-17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00000"/>
                </a:lnSpc>
                <a:tabLst>
                  <a:tab pos="3141663" algn="l"/>
                </a:tabLst>
                <a:defRPr/>
              </a:pPr>
              <a:r>
                <a:rPr lang="de-DE" sz="3200" b="0"/>
                <a:t>git add</a:t>
              </a:r>
            </a:p>
          </p:txBody>
        </p:sp>
        <p:sp>
          <p:nvSpPr>
            <p:cNvPr id="28" name="Thank you for your attention!">
              <a:extLst>
                <a:ext uri="{FF2B5EF4-FFF2-40B4-BE49-F238E27FC236}">
                  <a16:creationId xmlns:a16="http://schemas.microsoft.com/office/drawing/2014/main" id="{3ABD1209-A9D0-6BAA-B817-150027537382}"/>
                </a:ext>
              </a:extLst>
            </p:cNvPr>
            <p:cNvSpPr txBox="1"/>
            <p:nvPr/>
          </p:nvSpPr>
          <p:spPr bwMode="auto">
            <a:xfrm>
              <a:off x="6951370" y="5994079"/>
              <a:ext cx="1887757" cy="1156718"/>
            </a:xfrm>
            <a:prstGeom prst="rect">
              <a:avLst/>
            </a:prstGeom>
            <a:ln w="12700">
              <a:miter lim="400000"/>
            </a:ln>
          </p:spPr>
          <p:txBody>
            <a:bodyPr lIns="50800" tIns="50800" rIns="50800" bIns="50800" anchor="ctr">
              <a:normAutofit/>
            </a:bodyPr>
            <a:lstStyle>
              <a:lvl1pPr marL="0" marR="0" indent="0" algn="l" defTabSz="2438338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7500" b="1" i="0" u="none" strike="noStrike" cap="none" spc="-15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0" marR="0" indent="457200" algn="l" defTabSz="2438338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8500" b="1" i="0" u="none" strike="noStrike" cap="none" spc="-17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0" marR="0" indent="914400" algn="l" defTabSz="2438338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8500" b="1" i="0" u="none" strike="noStrike" cap="none" spc="-17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0" marR="0" indent="1371600" algn="l" defTabSz="2438338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8500" b="1" i="0" u="none" strike="noStrike" cap="none" spc="-17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0" marR="0" indent="1828800" algn="l" defTabSz="2438338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8500" b="1" i="0" u="none" strike="noStrike" cap="none" spc="-17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  <a:lvl6pPr marL="0" marR="0" indent="2286000" algn="l" defTabSz="2438338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8500" b="1" i="0" u="none" strike="noStrike" cap="none" spc="-17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6pPr>
              <a:lvl7pPr marL="0" marR="0" indent="2743200" algn="l" defTabSz="2438338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8500" b="1" i="0" u="none" strike="noStrike" cap="none" spc="-17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7pPr>
              <a:lvl8pPr marL="0" marR="0" indent="3200400" algn="l" defTabSz="2438338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8500" b="1" i="0" u="none" strike="noStrike" cap="none" spc="-17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8pPr>
              <a:lvl9pPr marL="0" marR="0" indent="3657600" algn="l" defTabSz="2438338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8500" b="1" i="0" u="none" strike="noStrike" cap="none" spc="-17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00000"/>
                </a:lnSpc>
                <a:tabLst>
                  <a:tab pos="3141663" algn="l"/>
                </a:tabLst>
                <a:defRPr/>
              </a:pPr>
              <a:r>
                <a:rPr lang="de-DE" sz="3200" b="0"/>
                <a:t>git commit</a:t>
              </a:r>
            </a:p>
          </p:txBody>
        </p:sp>
        <p:sp>
          <p:nvSpPr>
            <p:cNvPr id="30" name="Arrow: Right 29">
              <a:extLst>
                <a:ext uri="{FF2B5EF4-FFF2-40B4-BE49-F238E27FC236}">
                  <a16:creationId xmlns:a16="http://schemas.microsoft.com/office/drawing/2014/main" id="{73D31002-205F-FC06-DB67-413C5CB40296}"/>
                </a:ext>
              </a:extLst>
            </p:cNvPr>
            <p:cNvSpPr/>
            <p:nvPr/>
          </p:nvSpPr>
          <p:spPr bwMode="auto">
            <a:xfrm>
              <a:off x="7495650" y="6818445"/>
              <a:ext cx="870091" cy="815039"/>
            </a:xfrm>
            <a:prstGeom prst="rightArrow">
              <a:avLst/>
            </a:prstGeom>
            <a:noFill/>
            <a:ln w="12700" cap="flat">
              <a:solidFill>
                <a:srgbClr val="000000"/>
              </a:solidFill>
              <a:miter lim="400000"/>
            </a:ln>
          </p:spPr>
          <p:style>
            <a:lnRef idx="0">
              <a:srgbClr val="000000"/>
            </a:lnRef>
            <a:fillRef idx="0">
              <a:srgbClr val="000000"/>
            </a:fillRef>
            <a:effectRef idx="0">
              <a:srgbClr val="000000"/>
            </a:effectRef>
            <a:fontRef idx="none"/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31" name="Thank you for your attention!">
              <a:extLst>
                <a:ext uri="{FF2B5EF4-FFF2-40B4-BE49-F238E27FC236}">
                  <a16:creationId xmlns:a16="http://schemas.microsoft.com/office/drawing/2014/main" id="{C022846C-F870-BD43-D874-12B807AC734D}"/>
                </a:ext>
              </a:extLst>
            </p:cNvPr>
            <p:cNvSpPr txBox="1"/>
            <p:nvPr/>
          </p:nvSpPr>
          <p:spPr bwMode="auto">
            <a:xfrm>
              <a:off x="4841435" y="10376760"/>
              <a:ext cx="3694248" cy="1156718"/>
            </a:xfrm>
            <a:prstGeom prst="rect">
              <a:avLst/>
            </a:prstGeom>
            <a:ln w="12700">
              <a:miter lim="400000"/>
            </a:ln>
          </p:spPr>
          <p:txBody>
            <a:bodyPr lIns="50800" tIns="50800" rIns="50800" bIns="50800" anchor="ctr">
              <a:normAutofit/>
            </a:bodyPr>
            <a:lstStyle>
              <a:lvl1pPr marL="0" marR="0" indent="0" algn="l" defTabSz="2438338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7500" b="1" i="0" u="none" strike="noStrike" cap="none" spc="-15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0" marR="0" indent="457200" algn="l" defTabSz="2438338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8500" b="1" i="0" u="none" strike="noStrike" cap="none" spc="-17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0" marR="0" indent="914400" algn="l" defTabSz="2438338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8500" b="1" i="0" u="none" strike="noStrike" cap="none" spc="-17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0" marR="0" indent="1371600" algn="l" defTabSz="2438338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8500" b="1" i="0" u="none" strike="noStrike" cap="none" spc="-17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0" marR="0" indent="1828800" algn="l" defTabSz="2438338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8500" b="1" i="0" u="none" strike="noStrike" cap="none" spc="-17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  <a:lvl6pPr marL="0" marR="0" indent="2286000" algn="l" defTabSz="2438338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8500" b="1" i="0" u="none" strike="noStrike" cap="none" spc="-17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6pPr>
              <a:lvl7pPr marL="0" marR="0" indent="2743200" algn="l" defTabSz="2438338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8500" b="1" i="0" u="none" strike="noStrike" cap="none" spc="-17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7pPr>
              <a:lvl8pPr marL="0" marR="0" indent="3200400" algn="l" defTabSz="2438338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8500" b="1" i="0" u="none" strike="noStrike" cap="none" spc="-17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8pPr>
              <a:lvl9pPr marL="0" marR="0" indent="3657600" algn="l" defTabSz="2438338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8500" b="1" i="0" u="none" strike="noStrike" cap="none" spc="-17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00000"/>
                </a:lnSpc>
                <a:tabLst>
                  <a:tab pos="3141663" algn="l"/>
                </a:tabLst>
                <a:defRPr/>
              </a:pPr>
              <a:r>
                <a:rPr lang="de-DE" sz="3200" b="0"/>
                <a:t>git checkout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112820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 bwMode="auto">
          <a:xfrm>
            <a:off x="727701" y="413480"/>
            <a:ext cx="6176666" cy="136236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sz="3200" b="0" i="0" u="none" strike="noStrike" cap="none" spc="0">
              <a:ln>
                <a:noFill/>
              </a:ln>
              <a:solidFill>
                <a:srgbClr val="FFFFFF"/>
              </a:solidFill>
              <a:latin typeface="Helvetica Neue Medium"/>
              <a:ea typeface="Helvetica Neue Medium"/>
              <a:cs typeface="Helvetica Neue Medium"/>
            </a:endParaRPr>
          </a:p>
        </p:txBody>
      </p:sp>
      <p:pic>
        <p:nvPicPr>
          <p:cNvPr id="192" name="logo-ieecr.png" descr="logo-ieecr.png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17657376" y="594878"/>
            <a:ext cx="5454341" cy="1494341"/>
          </a:xfrm>
          <a:prstGeom prst="rect">
            <a:avLst/>
          </a:prstGeom>
          <a:ln w="12700">
            <a:miter lim="400000"/>
          </a:ln>
        </p:spPr>
      </p:pic>
      <p:sp>
        <p:nvSpPr>
          <p:cNvPr id="204" name="Slide Number"/>
          <p:cNvSpPr txBox="1">
            <a:spLocks noGrp="1"/>
          </p:cNvSpPr>
          <p:nvPr>
            <p:ph type="sldNum" sz="quarter" idx="4294967295"/>
          </p:nvPr>
        </p:nvSpPr>
        <p:spPr bwMode="auto">
          <a:xfrm>
            <a:off x="12065050" y="13080999"/>
            <a:ext cx="241403" cy="374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86CB4B4D-7CA3-9044-876B-883B54F8677D}" type="slidenum">
              <a:rPr/>
              <a:t>5</a:t>
            </a:fld>
            <a:endParaRPr/>
          </a:p>
        </p:txBody>
      </p:sp>
      <p:sp>
        <p:nvSpPr>
          <p:cNvPr id="4" name="Thank you for your attention!">
            <a:extLst>
              <a:ext uri="{FF2B5EF4-FFF2-40B4-BE49-F238E27FC236}">
                <a16:creationId xmlns:a16="http://schemas.microsoft.com/office/drawing/2014/main" id="{6BFAE7B6-A918-8881-29C4-A1ABD43EA5FC}"/>
              </a:ext>
            </a:extLst>
          </p:cNvPr>
          <p:cNvSpPr txBox="1"/>
          <p:nvPr/>
        </p:nvSpPr>
        <p:spPr bwMode="auto">
          <a:xfrm>
            <a:off x="1111833" y="3582451"/>
            <a:ext cx="22870385" cy="1986012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normAutofit/>
          </a:bodyPr>
          <a:lstStyle>
            <a:lvl1pPr marL="0" marR="0" indent="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7500" b="1" i="0" u="none" strike="noStrike" cap="none" spc="-15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0" marR="0" indent="4572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0" marR="0" indent="9144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0" marR="0" indent="13716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0" marR="0" indent="18288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0" marR="0" indent="22860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0" marR="0" indent="27432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0" marR="0" indent="32004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0" marR="0" indent="36576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Aft>
                <a:spcPts val="1800"/>
              </a:spcAft>
              <a:tabLst>
                <a:tab pos="3141663" algn="l"/>
              </a:tabLst>
              <a:defRPr/>
            </a:pPr>
            <a:r>
              <a:rPr lang="de-DE" sz="4800" b="0"/>
              <a:t>What do you think makes a good commit message?</a:t>
            </a:r>
          </a:p>
        </p:txBody>
      </p:sp>
      <p:sp>
        <p:nvSpPr>
          <p:cNvPr id="5" name="Thank you for your attention!">
            <a:extLst>
              <a:ext uri="{FF2B5EF4-FFF2-40B4-BE49-F238E27FC236}">
                <a16:creationId xmlns:a16="http://schemas.microsoft.com/office/drawing/2014/main" id="{79AA1DE7-3B83-665F-69FA-06E6080D7416}"/>
              </a:ext>
            </a:extLst>
          </p:cNvPr>
          <p:cNvSpPr txBox="1">
            <a:spLocks noGrp="1"/>
          </p:cNvSpPr>
          <p:nvPr>
            <p:ph type="title"/>
          </p:nvPr>
        </p:nvSpPr>
        <p:spPr bwMode="auto">
          <a:xfrm>
            <a:off x="1111833" y="1533021"/>
            <a:ext cx="19180975" cy="169025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7500" spc="-150"/>
            </a:lvl1pPr>
          </a:lstStyle>
          <a:p>
            <a:pPr>
              <a:defRPr/>
            </a:pPr>
            <a:r>
              <a:rPr lang="de-DE" sz="7000"/>
              <a:t>Commit messages</a:t>
            </a:r>
            <a:endParaRPr sz="7000" b="0"/>
          </a:p>
        </p:txBody>
      </p:sp>
      <p:sp>
        <p:nvSpPr>
          <p:cNvPr id="7" name="Thank you for your attention!">
            <a:extLst>
              <a:ext uri="{FF2B5EF4-FFF2-40B4-BE49-F238E27FC236}">
                <a16:creationId xmlns:a16="http://schemas.microsoft.com/office/drawing/2014/main" id="{7F399A7D-1B2D-9CCD-F3E2-889E81B82C20}"/>
              </a:ext>
            </a:extLst>
          </p:cNvPr>
          <p:cNvSpPr txBox="1">
            <a:spLocks/>
          </p:cNvSpPr>
          <p:nvPr/>
        </p:nvSpPr>
        <p:spPr bwMode="auto">
          <a:xfrm>
            <a:off x="1111832" y="983816"/>
            <a:ext cx="19180975" cy="794032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normAutofit/>
          </a:bodyPr>
          <a:lstStyle>
            <a:lvl1pPr marL="0" marR="0" indent="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7500" b="1" i="0" u="none" strike="noStrike" cap="none" spc="-15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0" marR="0" indent="4572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0" marR="0" indent="9144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0" marR="0" indent="13716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0" marR="0" indent="18288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0" marR="0" indent="22860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0" marR="0" indent="27432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0" marR="0" indent="32004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0" marR="0" indent="36576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de-DE" sz="3200" b="0">
                <a:solidFill>
                  <a:schemeClr val="bg2">
                    <a:lumMod val="10000"/>
                  </a:schemeClr>
                </a:solidFill>
              </a:rPr>
              <a:t>Module 2</a:t>
            </a:r>
            <a:endParaRPr lang="de-DE" sz="5400" b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" name="Thank you for your attention!">
            <a:extLst>
              <a:ext uri="{FF2B5EF4-FFF2-40B4-BE49-F238E27FC236}">
                <a16:creationId xmlns:a16="http://schemas.microsoft.com/office/drawing/2014/main" id="{B14F76B0-325B-7614-9222-0EE085BFF88D}"/>
              </a:ext>
            </a:extLst>
          </p:cNvPr>
          <p:cNvSpPr txBox="1"/>
          <p:nvPr/>
        </p:nvSpPr>
        <p:spPr bwMode="auto">
          <a:xfrm>
            <a:off x="1513614" y="4947810"/>
            <a:ext cx="21758553" cy="7235169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normAutofit/>
          </a:bodyPr>
          <a:lstStyle>
            <a:lvl1pPr marL="0" marR="0" indent="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7500" b="1" i="0" u="none" strike="noStrike" cap="none" spc="-15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0" marR="0" indent="4572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0" marR="0" indent="9144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0" marR="0" indent="13716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0" marR="0" indent="18288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0" marR="0" indent="22860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0" marR="0" indent="27432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0" marR="0" indent="32004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0" marR="0" indent="36576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lnSpc>
                <a:spcPct val="150000"/>
              </a:lnSpc>
              <a:spcAft>
                <a:spcPts val="1800"/>
              </a:spcAft>
              <a:buFont typeface="Wingdings" panose="05000000000000000000" pitchFamily="2" charset="2"/>
              <a:buChar char="Ø"/>
              <a:tabLst>
                <a:tab pos="3141663" algn="l"/>
              </a:tabLst>
              <a:defRPr/>
            </a:pPr>
            <a:r>
              <a:rPr lang="de-DE" sz="4000" b="0"/>
              <a:t>a „</a:t>
            </a:r>
            <a:r>
              <a:rPr lang="de-DE" sz="4000"/>
              <a:t>log of work done</a:t>
            </a:r>
            <a:r>
              <a:rPr lang="de-DE" sz="4000" b="0"/>
              <a:t>“</a:t>
            </a:r>
          </a:p>
          <a:p>
            <a:pPr marL="571500" indent="-571500">
              <a:lnSpc>
                <a:spcPct val="150000"/>
              </a:lnSpc>
              <a:spcAft>
                <a:spcPts val="1800"/>
              </a:spcAft>
              <a:buFont typeface="Wingdings" panose="05000000000000000000" pitchFamily="2" charset="2"/>
              <a:buChar char="Ø"/>
              <a:tabLst>
                <a:tab pos="3141663" algn="l"/>
              </a:tabLst>
              <a:defRPr/>
            </a:pPr>
            <a:r>
              <a:rPr lang="de-DE" sz="4000"/>
              <a:t>what</a:t>
            </a:r>
            <a:r>
              <a:rPr lang="de-DE" sz="4000" b="0"/>
              <a:t> has been done (</a:t>
            </a:r>
            <a:r>
              <a:rPr lang="de-DE" sz="4000"/>
              <a:t>&amp; why</a:t>
            </a:r>
            <a:r>
              <a:rPr lang="de-DE" sz="4000" b="0"/>
              <a:t>); maybe also what needs to be done</a:t>
            </a:r>
          </a:p>
          <a:p>
            <a:pPr marL="571500" indent="-571500">
              <a:lnSpc>
                <a:spcPct val="150000"/>
              </a:lnSpc>
              <a:spcAft>
                <a:spcPts val="1800"/>
              </a:spcAft>
              <a:buFont typeface="Wingdings" panose="05000000000000000000" pitchFamily="2" charset="2"/>
              <a:buChar char="Ø"/>
              <a:tabLst>
                <a:tab pos="3141663" algn="l"/>
              </a:tabLst>
              <a:defRPr/>
            </a:pPr>
            <a:r>
              <a:rPr lang="de-DE" sz="4000"/>
              <a:t>direct</a:t>
            </a:r>
            <a:r>
              <a:rPr lang="de-DE" sz="4000" b="0"/>
              <a:t> and </a:t>
            </a:r>
            <a:r>
              <a:rPr lang="de-DE" sz="4000"/>
              <a:t>concise</a:t>
            </a:r>
            <a:r>
              <a:rPr lang="de-DE" sz="4000" b="0"/>
              <a:t> (no filler words)</a:t>
            </a:r>
          </a:p>
          <a:p>
            <a:pPr marL="571500" indent="-571500">
              <a:lnSpc>
                <a:spcPct val="150000"/>
              </a:lnSpc>
              <a:spcAft>
                <a:spcPts val="1800"/>
              </a:spcAft>
              <a:buFont typeface="Wingdings" panose="05000000000000000000" pitchFamily="2" charset="2"/>
              <a:buChar char="Ø"/>
              <a:tabLst>
                <a:tab pos="3141663" algn="l"/>
              </a:tabLst>
              <a:defRPr/>
            </a:pPr>
            <a:r>
              <a:rPr lang="de-DE" sz="4000" b="0"/>
              <a:t>consistent syntax and wording as far as possible</a:t>
            </a:r>
          </a:p>
          <a:p>
            <a:pPr marL="571500" indent="-571500">
              <a:lnSpc>
                <a:spcPct val="150000"/>
              </a:lnSpc>
              <a:spcAft>
                <a:spcPts val="1800"/>
              </a:spcAft>
              <a:buFont typeface="Wingdings" panose="05000000000000000000" pitchFamily="2" charset="2"/>
              <a:buChar char="Ø"/>
              <a:tabLst>
                <a:tab pos="3141663" algn="l"/>
              </a:tabLst>
              <a:defRPr/>
            </a:pPr>
            <a:r>
              <a:rPr lang="de-DE" sz="4000" b="0"/>
              <a:t>subject: about 50 characters, capitalize only first word, don‘t end in punctuation,  imperative mood</a:t>
            </a:r>
          </a:p>
          <a:p>
            <a:pPr marL="571500" indent="-571500">
              <a:lnSpc>
                <a:spcPct val="150000"/>
              </a:lnSpc>
              <a:spcAft>
                <a:spcPts val="1800"/>
              </a:spcAft>
              <a:buFont typeface="Wingdings" panose="05000000000000000000" pitchFamily="2" charset="2"/>
              <a:buChar char="Ø"/>
              <a:tabLst>
                <a:tab pos="3141663" algn="l"/>
              </a:tabLst>
              <a:defRPr/>
            </a:pPr>
            <a:r>
              <a:rPr lang="de-DE" sz="4000" b="0"/>
              <a:t>(optionally) body: should be separated by blank line form subject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DCF648-53AC-DAF1-96CB-13BC86C316ED}"/>
              </a:ext>
            </a:extLst>
          </p:cNvPr>
          <p:cNvSpPr txBox="1"/>
          <p:nvPr/>
        </p:nvSpPr>
        <p:spPr bwMode="auto">
          <a:xfrm>
            <a:off x="118465" y="11967291"/>
            <a:ext cx="12187988" cy="163121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none"/>
        </p:style>
        <p:txBody>
          <a:bodyPr wrap="square">
            <a:spAutoFit/>
          </a:bodyPr>
          <a:lstStyle/>
          <a:p>
            <a:pPr algn="l"/>
            <a:r>
              <a:rPr lang="en-GB" sz="2000"/>
              <a:t>https://ericmjl.github.io/essays-on-data-science/workflow/effective-commit-messages/</a:t>
            </a:r>
          </a:p>
          <a:p>
            <a:pPr algn="l"/>
            <a:r>
              <a:rPr lang="en-GB" sz="2000"/>
              <a:t>https://gist.github.com/robertpainsi/b632364184e70900af4ab688decf6f53</a:t>
            </a:r>
          </a:p>
          <a:p>
            <a:pPr algn="l"/>
            <a:r>
              <a:rPr lang="en-GB" sz="2000"/>
              <a:t>https://cbea.ms/git-commit/</a:t>
            </a:r>
          </a:p>
          <a:p>
            <a:pPr algn="l"/>
            <a:r>
              <a:rPr lang="en-GB" sz="2000"/>
              <a:t>https://datasciencecampus.github.io/coding-standards/version-control.html</a:t>
            </a:r>
          </a:p>
          <a:p>
            <a:pPr algn="l"/>
            <a:r>
              <a:rPr lang="en-GB" sz="2000"/>
              <a:t>here is even a paper about it…https://arxiv.org/pdf/2202.02974</a:t>
            </a:r>
          </a:p>
        </p:txBody>
      </p:sp>
    </p:spTree>
    <p:extLst>
      <p:ext uri="{BB962C8B-B14F-4D97-AF65-F5344CB8AC3E}">
        <p14:creationId xmlns:p14="http://schemas.microsoft.com/office/powerpoint/2010/main" val="16439051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 bwMode="auto">
          <a:xfrm>
            <a:off x="727701" y="413480"/>
            <a:ext cx="6176666" cy="136236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sz="3200" b="0" i="0" u="none" strike="noStrike" cap="none" spc="0">
              <a:ln>
                <a:noFill/>
              </a:ln>
              <a:solidFill>
                <a:srgbClr val="FFFFFF"/>
              </a:solidFill>
              <a:latin typeface="Helvetica Neue Medium"/>
              <a:ea typeface="Helvetica Neue Medium"/>
              <a:cs typeface="Helvetica Neue Medium"/>
            </a:endParaRPr>
          </a:p>
        </p:txBody>
      </p:sp>
      <p:pic>
        <p:nvPicPr>
          <p:cNvPr id="192" name="logo-ieecr.png" descr="logo-ieecr.png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17657376" y="594878"/>
            <a:ext cx="5454341" cy="1494341"/>
          </a:xfrm>
          <a:prstGeom prst="rect">
            <a:avLst/>
          </a:prstGeom>
          <a:ln w="12700">
            <a:miter lim="400000"/>
          </a:ln>
        </p:spPr>
      </p:pic>
      <p:sp>
        <p:nvSpPr>
          <p:cNvPr id="204" name="Slide Number"/>
          <p:cNvSpPr txBox="1">
            <a:spLocks noGrp="1"/>
          </p:cNvSpPr>
          <p:nvPr>
            <p:ph type="sldNum" sz="quarter" idx="4294967295"/>
          </p:nvPr>
        </p:nvSpPr>
        <p:spPr bwMode="auto">
          <a:xfrm>
            <a:off x="12065050" y="13080999"/>
            <a:ext cx="241403" cy="374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86CB4B4D-7CA3-9044-876B-883B54F8677D}" type="slidenum">
              <a:rPr/>
              <a:t>6</a:t>
            </a:fld>
            <a:endParaRPr/>
          </a:p>
        </p:txBody>
      </p:sp>
      <p:sp>
        <p:nvSpPr>
          <p:cNvPr id="4" name="Thank you for your attention!">
            <a:extLst>
              <a:ext uri="{FF2B5EF4-FFF2-40B4-BE49-F238E27FC236}">
                <a16:creationId xmlns:a16="http://schemas.microsoft.com/office/drawing/2014/main" id="{6BFAE7B6-A918-8881-29C4-A1ABD43EA5FC}"/>
              </a:ext>
            </a:extLst>
          </p:cNvPr>
          <p:cNvSpPr txBox="1"/>
          <p:nvPr/>
        </p:nvSpPr>
        <p:spPr bwMode="auto">
          <a:xfrm>
            <a:off x="1111833" y="3582451"/>
            <a:ext cx="22870385" cy="1986012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normAutofit/>
          </a:bodyPr>
          <a:lstStyle>
            <a:lvl1pPr marL="0" marR="0" indent="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7500" b="1" i="0" u="none" strike="noStrike" cap="none" spc="-15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0" marR="0" indent="4572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0" marR="0" indent="9144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0" marR="0" indent="13716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0" marR="0" indent="18288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0" marR="0" indent="22860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0" marR="0" indent="27432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0" marR="0" indent="32004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0" marR="0" indent="36576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Aft>
                <a:spcPts val="1800"/>
              </a:spcAft>
              <a:tabLst>
                <a:tab pos="3141663" algn="l"/>
              </a:tabLst>
              <a:defRPr/>
            </a:pPr>
            <a:r>
              <a:rPr lang="de-DE" sz="4800" b="0"/>
              <a:t>What do you think makes a good commit message?</a:t>
            </a:r>
          </a:p>
        </p:txBody>
      </p:sp>
      <p:sp>
        <p:nvSpPr>
          <p:cNvPr id="5" name="Thank you for your attention!">
            <a:extLst>
              <a:ext uri="{FF2B5EF4-FFF2-40B4-BE49-F238E27FC236}">
                <a16:creationId xmlns:a16="http://schemas.microsoft.com/office/drawing/2014/main" id="{79AA1DE7-3B83-665F-69FA-06E6080D7416}"/>
              </a:ext>
            </a:extLst>
          </p:cNvPr>
          <p:cNvSpPr txBox="1">
            <a:spLocks noGrp="1"/>
          </p:cNvSpPr>
          <p:nvPr>
            <p:ph type="title"/>
          </p:nvPr>
        </p:nvSpPr>
        <p:spPr bwMode="auto">
          <a:xfrm>
            <a:off x="1111833" y="1533021"/>
            <a:ext cx="19180975" cy="169025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7500" spc="-150"/>
            </a:lvl1pPr>
          </a:lstStyle>
          <a:p>
            <a:pPr>
              <a:defRPr/>
            </a:pPr>
            <a:r>
              <a:rPr lang="de-DE" sz="7000"/>
              <a:t>Commit messages</a:t>
            </a:r>
            <a:endParaRPr sz="7000" b="0"/>
          </a:p>
        </p:txBody>
      </p:sp>
      <p:sp>
        <p:nvSpPr>
          <p:cNvPr id="7" name="Thank you for your attention!">
            <a:extLst>
              <a:ext uri="{FF2B5EF4-FFF2-40B4-BE49-F238E27FC236}">
                <a16:creationId xmlns:a16="http://schemas.microsoft.com/office/drawing/2014/main" id="{7F399A7D-1B2D-9CCD-F3E2-889E81B82C20}"/>
              </a:ext>
            </a:extLst>
          </p:cNvPr>
          <p:cNvSpPr txBox="1">
            <a:spLocks/>
          </p:cNvSpPr>
          <p:nvPr/>
        </p:nvSpPr>
        <p:spPr bwMode="auto">
          <a:xfrm>
            <a:off x="1111832" y="983816"/>
            <a:ext cx="19180975" cy="794032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normAutofit/>
          </a:bodyPr>
          <a:lstStyle>
            <a:lvl1pPr marL="0" marR="0" indent="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7500" b="1" i="0" u="none" strike="noStrike" cap="none" spc="-15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0" marR="0" indent="4572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0" marR="0" indent="9144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0" marR="0" indent="13716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0" marR="0" indent="18288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0" marR="0" indent="22860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0" marR="0" indent="27432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0" marR="0" indent="32004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0" marR="0" indent="36576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de-DE" sz="3200" b="0">
                <a:solidFill>
                  <a:schemeClr val="bg2">
                    <a:lumMod val="10000"/>
                  </a:schemeClr>
                </a:solidFill>
              </a:rPr>
              <a:t>Module 2</a:t>
            </a:r>
            <a:endParaRPr lang="de-DE" sz="5400" b="0">
              <a:solidFill>
                <a:schemeClr val="bg2">
                  <a:lumMod val="10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58BCC33-01E1-2AD2-74CC-63F6D4E6E3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2432943" y="5377968"/>
            <a:ext cx="17888387" cy="2769570"/>
          </a:xfrm>
          <a:prstGeom prst="rect">
            <a:avLst/>
          </a:prstGeom>
        </p:spPr>
      </p:pic>
      <p:pic>
        <p:nvPicPr>
          <p:cNvPr id="8" name="Picture 7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7FAB6ED3-BC3B-EA7F-6D71-1177FF35014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6486" y="8650113"/>
            <a:ext cx="17954844" cy="2429408"/>
          </a:xfrm>
          <a:prstGeom prst="rect">
            <a:avLst/>
          </a:prstGeom>
        </p:spPr>
      </p:pic>
      <p:sp>
        <p:nvSpPr>
          <p:cNvPr id="11" name="Thank you for your attention!">
            <a:extLst>
              <a:ext uri="{FF2B5EF4-FFF2-40B4-BE49-F238E27FC236}">
                <a16:creationId xmlns:a16="http://schemas.microsoft.com/office/drawing/2014/main" id="{A1D0130B-B8CE-1850-B8B7-FF3B4F2C332B}"/>
              </a:ext>
            </a:extLst>
          </p:cNvPr>
          <p:cNvSpPr txBox="1"/>
          <p:nvPr/>
        </p:nvSpPr>
        <p:spPr bwMode="auto">
          <a:xfrm>
            <a:off x="303224" y="12902924"/>
            <a:ext cx="17926321" cy="813076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>
            <a:lvl1pPr marL="0" marR="0" indent="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7500" b="1" i="0" u="none" strike="noStrike" cap="none" spc="-15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0" marR="0" indent="4572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0" marR="0" indent="9144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0" marR="0" indent="13716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0" marR="0" indent="18288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0" marR="0" indent="22860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0" marR="0" indent="27432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0" marR="0" indent="32004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0" marR="0" indent="36576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tabLst>
                <a:tab pos="3141663" algn="l"/>
              </a:tabLst>
              <a:defRPr/>
            </a:pPr>
            <a:r>
              <a:rPr lang="de-DE" sz="2000" b="0" spc="0">
                <a:solidFill>
                  <a:srgbClr val="5E5E5E"/>
                </a:solidFill>
              </a:rPr>
              <a:t>https://valohai.com/blog/git-for-data-science/</a:t>
            </a:r>
          </a:p>
        </p:txBody>
      </p:sp>
    </p:spTree>
    <p:extLst>
      <p:ext uri="{BB962C8B-B14F-4D97-AF65-F5344CB8AC3E}">
        <p14:creationId xmlns:p14="http://schemas.microsoft.com/office/powerpoint/2010/main" val="10244041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 bwMode="auto">
          <a:xfrm>
            <a:off x="727701" y="413480"/>
            <a:ext cx="6176666" cy="136236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sz="3200" b="0" i="0" u="none" strike="noStrike" cap="none" spc="0">
              <a:ln>
                <a:noFill/>
              </a:ln>
              <a:solidFill>
                <a:srgbClr val="FFFFFF"/>
              </a:solidFill>
              <a:latin typeface="Helvetica Neue Medium"/>
              <a:ea typeface="Helvetica Neue Medium"/>
              <a:cs typeface="Helvetica Neue Medium"/>
            </a:endParaRPr>
          </a:p>
        </p:txBody>
      </p:sp>
      <p:pic>
        <p:nvPicPr>
          <p:cNvPr id="192" name="logo-ieecr.png" descr="logo-ieecr.png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17657376" y="594878"/>
            <a:ext cx="5454341" cy="1494341"/>
          </a:xfrm>
          <a:prstGeom prst="rect">
            <a:avLst/>
          </a:prstGeom>
          <a:ln w="12700">
            <a:miter lim="400000"/>
          </a:ln>
        </p:spPr>
      </p:pic>
      <p:sp>
        <p:nvSpPr>
          <p:cNvPr id="204" name="Slide Number"/>
          <p:cNvSpPr txBox="1">
            <a:spLocks noGrp="1"/>
          </p:cNvSpPr>
          <p:nvPr>
            <p:ph type="sldNum" sz="quarter" idx="4294967295"/>
          </p:nvPr>
        </p:nvSpPr>
        <p:spPr bwMode="auto">
          <a:xfrm>
            <a:off x="12065050" y="13080999"/>
            <a:ext cx="241403" cy="374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86CB4B4D-7CA3-9044-876B-883B54F8677D}" type="slidenum">
              <a:rPr/>
              <a:t>7</a:t>
            </a:fld>
            <a:endParaRPr/>
          </a:p>
        </p:txBody>
      </p:sp>
      <p:sp>
        <p:nvSpPr>
          <p:cNvPr id="4" name="Thank you for your attention!">
            <a:extLst>
              <a:ext uri="{FF2B5EF4-FFF2-40B4-BE49-F238E27FC236}">
                <a16:creationId xmlns:a16="http://schemas.microsoft.com/office/drawing/2014/main" id="{6BFAE7B6-A918-8881-29C4-A1ABD43EA5FC}"/>
              </a:ext>
            </a:extLst>
          </p:cNvPr>
          <p:cNvSpPr txBox="1"/>
          <p:nvPr/>
        </p:nvSpPr>
        <p:spPr bwMode="auto">
          <a:xfrm>
            <a:off x="1111833" y="3582451"/>
            <a:ext cx="22870385" cy="1986012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normAutofit/>
          </a:bodyPr>
          <a:lstStyle>
            <a:lvl1pPr marL="0" marR="0" indent="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7500" b="1" i="0" u="none" strike="noStrike" cap="none" spc="-15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0" marR="0" indent="4572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0" marR="0" indent="9144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0" marR="0" indent="13716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0" marR="0" indent="18288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0" marR="0" indent="22860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0" marR="0" indent="27432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0" marR="0" indent="32004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0" marR="0" indent="36576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Aft>
                <a:spcPts val="1800"/>
              </a:spcAft>
              <a:tabLst>
                <a:tab pos="3141663" algn="l"/>
              </a:tabLst>
              <a:defRPr/>
            </a:pPr>
            <a:r>
              <a:rPr lang="de-DE" sz="4800" b="0"/>
              <a:t>Where am I in the repository (which commit is checked out)?</a:t>
            </a:r>
          </a:p>
        </p:txBody>
      </p:sp>
      <p:sp>
        <p:nvSpPr>
          <p:cNvPr id="5" name="Thank you for your attention!">
            <a:extLst>
              <a:ext uri="{FF2B5EF4-FFF2-40B4-BE49-F238E27FC236}">
                <a16:creationId xmlns:a16="http://schemas.microsoft.com/office/drawing/2014/main" id="{79AA1DE7-3B83-665F-69FA-06E6080D7416}"/>
              </a:ext>
            </a:extLst>
          </p:cNvPr>
          <p:cNvSpPr txBox="1">
            <a:spLocks noGrp="1"/>
          </p:cNvSpPr>
          <p:nvPr>
            <p:ph type="title"/>
          </p:nvPr>
        </p:nvSpPr>
        <p:spPr bwMode="auto">
          <a:xfrm>
            <a:off x="1111833" y="1533021"/>
            <a:ext cx="19180975" cy="169025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7500" spc="-150"/>
            </a:lvl1pPr>
          </a:lstStyle>
          <a:p>
            <a:pPr>
              <a:defRPr/>
            </a:pPr>
            <a:r>
              <a:rPr lang="de-DE" sz="7000"/>
              <a:t>git HEAD</a:t>
            </a:r>
            <a:endParaRPr sz="7000" b="0"/>
          </a:p>
        </p:txBody>
      </p:sp>
      <p:sp>
        <p:nvSpPr>
          <p:cNvPr id="7" name="Thank you for your attention!">
            <a:extLst>
              <a:ext uri="{FF2B5EF4-FFF2-40B4-BE49-F238E27FC236}">
                <a16:creationId xmlns:a16="http://schemas.microsoft.com/office/drawing/2014/main" id="{7F399A7D-1B2D-9CCD-F3E2-889E81B82C20}"/>
              </a:ext>
            </a:extLst>
          </p:cNvPr>
          <p:cNvSpPr txBox="1">
            <a:spLocks/>
          </p:cNvSpPr>
          <p:nvPr/>
        </p:nvSpPr>
        <p:spPr bwMode="auto">
          <a:xfrm>
            <a:off x="1111832" y="983816"/>
            <a:ext cx="19180975" cy="794032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normAutofit/>
          </a:bodyPr>
          <a:lstStyle>
            <a:lvl1pPr marL="0" marR="0" indent="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7500" b="1" i="0" u="none" strike="noStrike" cap="none" spc="-15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0" marR="0" indent="4572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0" marR="0" indent="9144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0" marR="0" indent="13716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0" marR="0" indent="18288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0" marR="0" indent="22860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0" marR="0" indent="27432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0" marR="0" indent="32004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0" marR="0" indent="36576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de-DE" sz="3200" b="0">
                <a:solidFill>
                  <a:schemeClr val="bg2">
                    <a:lumMod val="10000"/>
                  </a:schemeClr>
                </a:solidFill>
              </a:rPr>
              <a:t>Module 2</a:t>
            </a:r>
            <a:endParaRPr lang="de-DE" sz="5400" b="0">
              <a:solidFill>
                <a:schemeClr val="bg2">
                  <a:lumMod val="10000"/>
                </a:schemeClr>
              </a:solidFill>
            </a:endParaRPr>
          </a:p>
        </p:txBody>
      </p:sp>
      <p:pic>
        <p:nvPicPr>
          <p:cNvPr id="6" name="Picture 5" descr="A diagram of a diagram&#10;&#10;Description automatically generated">
            <a:extLst>
              <a:ext uri="{FF2B5EF4-FFF2-40B4-BE49-F238E27FC236}">
                <a16:creationId xmlns:a16="http://schemas.microsoft.com/office/drawing/2014/main" id="{C87DD84C-5192-AD14-8C38-67D8CD1235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3554" y="5033773"/>
            <a:ext cx="12698412" cy="7149206"/>
          </a:xfrm>
          <a:prstGeom prst="rect">
            <a:avLst/>
          </a:prstGeom>
        </p:spPr>
      </p:pic>
      <p:sp>
        <p:nvSpPr>
          <p:cNvPr id="10" name="Thank you for your attention!">
            <a:extLst>
              <a:ext uri="{FF2B5EF4-FFF2-40B4-BE49-F238E27FC236}">
                <a16:creationId xmlns:a16="http://schemas.microsoft.com/office/drawing/2014/main" id="{670E2695-88DA-A5F6-2CF7-EFEB3F1EF9F9}"/>
              </a:ext>
            </a:extLst>
          </p:cNvPr>
          <p:cNvSpPr txBox="1"/>
          <p:nvPr/>
        </p:nvSpPr>
        <p:spPr bwMode="auto">
          <a:xfrm>
            <a:off x="14805854" y="7061695"/>
            <a:ext cx="8442475" cy="3160828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normAutofit/>
          </a:bodyPr>
          <a:lstStyle>
            <a:lvl1pPr marL="0" marR="0" indent="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7500" b="1" i="0" u="none" strike="noStrike" cap="none" spc="-15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0" marR="0" indent="4572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0" marR="0" indent="9144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0" marR="0" indent="13716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0" marR="0" indent="18288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0" marR="0" indent="22860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0" marR="0" indent="27432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0" marR="0" indent="32004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0" marR="0" indent="36576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  <a:spcAft>
                <a:spcPts val="1800"/>
              </a:spcAft>
              <a:tabLst>
                <a:tab pos="3141663" algn="l"/>
              </a:tabLst>
              <a:defRPr/>
            </a:pPr>
            <a:r>
              <a:rPr lang="de-DE" sz="4000" b="0"/>
              <a:t>The HEAD</a:t>
            </a:r>
            <a:br>
              <a:rPr lang="de-DE" sz="4000" b="0"/>
            </a:br>
            <a:r>
              <a:rPr lang="de-DE" sz="4000" b="0"/>
              <a:t>usually contains a reference to a branch</a:t>
            </a:r>
            <a:br>
              <a:rPr lang="de-DE" sz="4000" b="0"/>
            </a:br>
            <a:r>
              <a:rPr lang="de-DE" sz="3200" b="0"/>
              <a:t>(branch = a series of commits)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623679-C166-93AE-00A0-A611A29731D9}"/>
              </a:ext>
            </a:extLst>
          </p:cNvPr>
          <p:cNvSpPr txBox="1"/>
          <p:nvPr/>
        </p:nvSpPr>
        <p:spPr bwMode="auto">
          <a:xfrm>
            <a:off x="114453" y="12439936"/>
            <a:ext cx="12192000" cy="1015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none"/>
        </p:style>
        <p:txBody>
          <a:bodyPr wrap="square">
            <a:spAutoFit/>
          </a:bodyPr>
          <a:lstStyle/>
          <a:p>
            <a:pPr algn="l"/>
            <a:r>
              <a:rPr lang="de-DE" sz="2000"/>
              <a:t>https://blog.git-init.com/what-is-head-in-git/</a:t>
            </a:r>
          </a:p>
          <a:p>
            <a:pPr algn="l"/>
            <a:r>
              <a:rPr lang="de-DE" sz="2000"/>
              <a:t>https://git-scm.com/book/en/v2/Git-Internals-Git-References</a:t>
            </a:r>
          </a:p>
          <a:p>
            <a:pPr algn="l"/>
            <a:r>
              <a:rPr lang="de-DE" sz="2000"/>
              <a:t>https://jvns.ca/blog/2024/03/08/how-head-works-in-git/</a:t>
            </a:r>
          </a:p>
        </p:txBody>
      </p:sp>
    </p:spTree>
    <p:extLst>
      <p:ext uri="{BB962C8B-B14F-4D97-AF65-F5344CB8AC3E}">
        <p14:creationId xmlns:p14="http://schemas.microsoft.com/office/powerpoint/2010/main" val="22982116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 bwMode="auto">
          <a:xfrm>
            <a:off x="727701" y="413480"/>
            <a:ext cx="6176666" cy="136236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sz="3200" b="0" i="0" u="none" strike="noStrike" cap="none" spc="0">
              <a:ln>
                <a:noFill/>
              </a:ln>
              <a:solidFill>
                <a:srgbClr val="FFFFFF"/>
              </a:solidFill>
              <a:latin typeface="Helvetica Neue Medium"/>
              <a:ea typeface="Helvetica Neue Medium"/>
              <a:cs typeface="Helvetica Neue Medium"/>
            </a:endParaRPr>
          </a:p>
        </p:txBody>
      </p:sp>
      <p:pic>
        <p:nvPicPr>
          <p:cNvPr id="192" name="logo-ieecr.png" descr="logo-ieecr.png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17657376" y="594878"/>
            <a:ext cx="5454341" cy="1494341"/>
          </a:xfrm>
          <a:prstGeom prst="rect">
            <a:avLst/>
          </a:prstGeom>
          <a:ln w="12700">
            <a:miter lim="400000"/>
          </a:ln>
        </p:spPr>
      </p:pic>
      <p:sp>
        <p:nvSpPr>
          <p:cNvPr id="204" name="Slide Number"/>
          <p:cNvSpPr txBox="1">
            <a:spLocks noGrp="1"/>
          </p:cNvSpPr>
          <p:nvPr>
            <p:ph type="sldNum" sz="quarter" idx="4294967295"/>
          </p:nvPr>
        </p:nvSpPr>
        <p:spPr bwMode="auto">
          <a:xfrm>
            <a:off x="12065050" y="13080999"/>
            <a:ext cx="241403" cy="374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86CB4B4D-7CA3-9044-876B-883B54F8677D}" type="slidenum">
              <a:rPr/>
              <a:t>8</a:t>
            </a:fld>
            <a:endParaRPr/>
          </a:p>
        </p:txBody>
      </p:sp>
      <p:sp>
        <p:nvSpPr>
          <p:cNvPr id="5" name="Thank you for your attention!">
            <a:extLst>
              <a:ext uri="{FF2B5EF4-FFF2-40B4-BE49-F238E27FC236}">
                <a16:creationId xmlns:a16="http://schemas.microsoft.com/office/drawing/2014/main" id="{79AA1DE7-3B83-665F-69FA-06E6080D7416}"/>
              </a:ext>
            </a:extLst>
          </p:cNvPr>
          <p:cNvSpPr txBox="1">
            <a:spLocks noGrp="1"/>
          </p:cNvSpPr>
          <p:nvPr>
            <p:ph type="title"/>
          </p:nvPr>
        </p:nvSpPr>
        <p:spPr bwMode="auto">
          <a:xfrm>
            <a:off x="1111833" y="1533021"/>
            <a:ext cx="19180975" cy="169025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7500" spc="-150"/>
            </a:lvl1pPr>
          </a:lstStyle>
          <a:p>
            <a:pPr>
              <a:defRPr/>
            </a:pPr>
            <a:r>
              <a:rPr lang="de-DE" sz="7000"/>
              <a:t>git revert, reset, restore</a:t>
            </a:r>
            <a:endParaRPr sz="7000" b="0"/>
          </a:p>
        </p:txBody>
      </p:sp>
      <p:sp>
        <p:nvSpPr>
          <p:cNvPr id="7" name="Thank you for your attention!">
            <a:extLst>
              <a:ext uri="{FF2B5EF4-FFF2-40B4-BE49-F238E27FC236}">
                <a16:creationId xmlns:a16="http://schemas.microsoft.com/office/drawing/2014/main" id="{7F399A7D-1B2D-9CCD-F3E2-889E81B82C20}"/>
              </a:ext>
            </a:extLst>
          </p:cNvPr>
          <p:cNvSpPr txBox="1">
            <a:spLocks/>
          </p:cNvSpPr>
          <p:nvPr/>
        </p:nvSpPr>
        <p:spPr bwMode="auto">
          <a:xfrm>
            <a:off x="1111832" y="983816"/>
            <a:ext cx="19180975" cy="794032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normAutofit/>
          </a:bodyPr>
          <a:lstStyle>
            <a:lvl1pPr marL="0" marR="0" indent="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7500" b="1" i="0" u="none" strike="noStrike" cap="none" spc="-15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0" marR="0" indent="4572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0" marR="0" indent="9144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0" marR="0" indent="13716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0" marR="0" indent="18288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0" marR="0" indent="22860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0" marR="0" indent="27432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0" marR="0" indent="32004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0" marR="0" indent="36576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de-DE" sz="3200" b="0">
                <a:solidFill>
                  <a:schemeClr val="bg2">
                    <a:lumMod val="10000"/>
                  </a:schemeClr>
                </a:solidFill>
              </a:rPr>
              <a:t>Module 2</a:t>
            </a:r>
            <a:endParaRPr lang="de-DE" sz="5400" b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8" name="Thank you for your attention!">
            <a:extLst>
              <a:ext uri="{FF2B5EF4-FFF2-40B4-BE49-F238E27FC236}">
                <a16:creationId xmlns:a16="http://schemas.microsoft.com/office/drawing/2014/main" id="{C1CABF2E-D1F0-D52C-6B21-02B8589FD11D}"/>
              </a:ext>
            </a:extLst>
          </p:cNvPr>
          <p:cNvSpPr txBox="1"/>
          <p:nvPr/>
        </p:nvSpPr>
        <p:spPr bwMode="auto">
          <a:xfrm>
            <a:off x="1666014" y="4546759"/>
            <a:ext cx="21758553" cy="3706905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normAutofit/>
          </a:bodyPr>
          <a:lstStyle>
            <a:lvl1pPr marL="0" marR="0" indent="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7500" b="1" i="0" u="none" strike="noStrike" cap="none" spc="-15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0" marR="0" indent="4572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0" marR="0" indent="9144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0" marR="0" indent="13716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0" marR="0" indent="18288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0" marR="0" indent="22860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0" marR="0" indent="27432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0" marR="0" indent="32004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0" marR="0" indent="36576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Aft>
                <a:spcPts val="1800"/>
              </a:spcAft>
              <a:tabLst>
                <a:tab pos="3141663" algn="l"/>
              </a:tabLst>
              <a:defRPr/>
            </a:pPr>
            <a:r>
              <a:rPr lang="de-DE" sz="4800"/>
              <a:t>git revert</a:t>
            </a:r>
            <a:r>
              <a:rPr lang="de-DE" sz="4000" b="0"/>
              <a:t>	„undo“ type command</a:t>
            </a:r>
            <a:br>
              <a:rPr lang="de-DE" sz="4000" b="0"/>
            </a:br>
            <a:r>
              <a:rPr lang="de-DE" sz="4000" b="0"/>
              <a:t>	</a:t>
            </a:r>
            <a:r>
              <a:rPr lang="de-DE" sz="4000" b="0">
                <a:sym typeface="Wingdings" panose="05000000000000000000" pitchFamily="2" charset="2"/>
              </a:rPr>
              <a:t> inverts changes leading to specified commit</a:t>
            </a:r>
            <a:br>
              <a:rPr lang="de-DE" sz="4000" b="0">
                <a:sym typeface="Wingdings" panose="05000000000000000000" pitchFamily="2" charset="2"/>
              </a:rPr>
            </a:br>
            <a:r>
              <a:rPr lang="de-DE" sz="4000" b="0">
                <a:sym typeface="Wingdings" panose="05000000000000000000" pitchFamily="2" charset="2"/>
              </a:rPr>
              <a:t>	 adds a new commit with inverted changes  </a:t>
            </a:r>
            <a:endParaRPr lang="de-DE" sz="4000" b="0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0FDA44E-F2C7-760C-2D22-03F252AFD41D}"/>
              </a:ext>
            </a:extLst>
          </p:cNvPr>
          <p:cNvGrpSpPr/>
          <p:nvPr/>
        </p:nvGrpSpPr>
        <p:grpSpPr>
          <a:xfrm>
            <a:off x="3700746" y="8253664"/>
            <a:ext cx="13956630" cy="2792385"/>
            <a:chOff x="3826041" y="8685742"/>
            <a:chExt cx="13956630" cy="2792385"/>
          </a:xfrm>
        </p:grpSpPr>
        <p:sp>
          <p:nvSpPr>
            <p:cNvPr id="2" name="Thank you for your attention!">
              <a:extLst>
                <a:ext uri="{FF2B5EF4-FFF2-40B4-BE49-F238E27FC236}">
                  <a16:creationId xmlns:a16="http://schemas.microsoft.com/office/drawing/2014/main" id="{AEFFB61B-F037-A76F-22BE-4B19886AA86A}"/>
                </a:ext>
              </a:extLst>
            </p:cNvPr>
            <p:cNvSpPr txBox="1"/>
            <p:nvPr/>
          </p:nvSpPr>
          <p:spPr bwMode="auto">
            <a:xfrm>
              <a:off x="3826041" y="9301605"/>
              <a:ext cx="2310064" cy="1414524"/>
            </a:xfrm>
            <a:prstGeom prst="rect">
              <a:avLst/>
            </a:prstGeom>
            <a:ln w="12700">
              <a:miter lim="400000"/>
            </a:ln>
          </p:spPr>
          <p:txBody>
            <a:bodyPr lIns="50800" tIns="50800" rIns="50800" bIns="50800" anchor="ctr">
              <a:normAutofit/>
            </a:bodyPr>
            <a:lstStyle>
              <a:lvl1pPr marL="0" marR="0" indent="0" algn="l" defTabSz="2438338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7500" b="1" i="0" u="none" strike="noStrike" cap="none" spc="-15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0" marR="0" indent="457200" algn="l" defTabSz="2438338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8500" b="1" i="0" u="none" strike="noStrike" cap="none" spc="-17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0" marR="0" indent="914400" algn="l" defTabSz="2438338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8500" b="1" i="0" u="none" strike="noStrike" cap="none" spc="-17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0" marR="0" indent="1371600" algn="l" defTabSz="2438338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8500" b="1" i="0" u="none" strike="noStrike" cap="none" spc="-17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0" marR="0" indent="1828800" algn="l" defTabSz="2438338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8500" b="1" i="0" u="none" strike="noStrike" cap="none" spc="-17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  <a:lvl6pPr marL="0" marR="0" indent="2286000" algn="l" defTabSz="2438338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8500" b="1" i="0" u="none" strike="noStrike" cap="none" spc="-17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6pPr>
              <a:lvl7pPr marL="0" marR="0" indent="2743200" algn="l" defTabSz="2438338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8500" b="1" i="0" u="none" strike="noStrike" cap="none" spc="-17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7pPr>
              <a:lvl8pPr marL="0" marR="0" indent="3200400" algn="l" defTabSz="2438338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8500" b="1" i="0" u="none" strike="noStrike" cap="none" spc="-17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8pPr>
              <a:lvl9pPr marL="0" marR="0" indent="3657600" algn="l" defTabSz="2438338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8500" b="1" i="0" u="none" strike="noStrike" cap="none" spc="-17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  <a:spcAft>
                  <a:spcPts val="1800"/>
                </a:spcAft>
                <a:tabLst>
                  <a:tab pos="3141663" algn="l"/>
                </a:tabLst>
                <a:defRPr/>
              </a:pPr>
              <a:r>
                <a:rPr lang="de-DE" sz="4000" b="0"/>
                <a:t>commit 1</a:t>
              </a: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A47F535C-5384-9298-CFB0-CAC4D4418B10}"/>
                </a:ext>
              </a:extLst>
            </p:cNvPr>
            <p:cNvSpPr/>
            <p:nvPr/>
          </p:nvSpPr>
          <p:spPr bwMode="auto">
            <a:xfrm>
              <a:off x="3826041" y="9408695"/>
              <a:ext cx="2310064" cy="2069432"/>
            </a:xfrm>
            <a:prstGeom prst="rect">
              <a:avLst/>
            </a:prstGeom>
            <a:noFill/>
            <a:ln w="76200" cap="flat">
              <a:solidFill>
                <a:schemeClr val="tx2">
                  <a:lumMod val="75000"/>
                </a:schemeClr>
              </a:solidFill>
              <a:miter lim="400000"/>
            </a:ln>
          </p:spPr>
          <p:style>
            <a:lnRef idx="0">
              <a:srgbClr val="000000"/>
            </a:lnRef>
            <a:fillRef idx="0">
              <a:srgbClr val="000000"/>
            </a:fillRef>
            <a:effectRef idx="0">
              <a:srgbClr val="000000"/>
            </a:effectRef>
            <a:fontRef idx="none"/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0" name="Thank you for your attention!">
              <a:extLst>
                <a:ext uri="{FF2B5EF4-FFF2-40B4-BE49-F238E27FC236}">
                  <a16:creationId xmlns:a16="http://schemas.microsoft.com/office/drawing/2014/main" id="{D46EA65A-1BE4-F641-443D-43EEEEC8A05D}"/>
                </a:ext>
              </a:extLst>
            </p:cNvPr>
            <p:cNvSpPr txBox="1"/>
            <p:nvPr/>
          </p:nvSpPr>
          <p:spPr bwMode="auto">
            <a:xfrm>
              <a:off x="7034462" y="9301605"/>
              <a:ext cx="2310064" cy="1414524"/>
            </a:xfrm>
            <a:prstGeom prst="rect">
              <a:avLst/>
            </a:prstGeom>
            <a:ln w="12700">
              <a:miter lim="400000"/>
            </a:ln>
          </p:spPr>
          <p:txBody>
            <a:bodyPr lIns="50800" tIns="50800" rIns="50800" bIns="50800" anchor="ctr">
              <a:normAutofit/>
            </a:bodyPr>
            <a:lstStyle>
              <a:lvl1pPr marL="0" marR="0" indent="0" algn="l" defTabSz="2438338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7500" b="1" i="0" u="none" strike="noStrike" cap="none" spc="-15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0" marR="0" indent="457200" algn="l" defTabSz="2438338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8500" b="1" i="0" u="none" strike="noStrike" cap="none" spc="-17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0" marR="0" indent="914400" algn="l" defTabSz="2438338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8500" b="1" i="0" u="none" strike="noStrike" cap="none" spc="-17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0" marR="0" indent="1371600" algn="l" defTabSz="2438338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8500" b="1" i="0" u="none" strike="noStrike" cap="none" spc="-17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0" marR="0" indent="1828800" algn="l" defTabSz="2438338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8500" b="1" i="0" u="none" strike="noStrike" cap="none" spc="-17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  <a:lvl6pPr marL="0" marR="0" indent="2286000" algn="l" defTabSz="2438338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8500" b="1" i="0" u="none" strike="noStrike" cap="none" spc="-17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6pPr>
              <a:lvl7pPr marL="0" marR="0" indent="2743200" algn="l" defTabSz="2438338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8500" b="1" i="0" u="none" strike="noStrike" cap="none" spc="-17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7pPr>
              <a:lvl8pPr marL="0" marR="0" indent="3200400" algn="l" defTabSz="2438338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8500" b="1" i="0" u="none" strike="noStrike" cap="none" spc="-17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8pPr>
              <a:lvl9pPr marL="0" marR="0" indent="3657600" algn="l" defTabSz="2438338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8500" b="1" i="0" u="none" strike="noStrike" cap="none" spc="-17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  <a:spcAft>
                  <a:spcPts val="1800"/>
                </a:spcAft>
                <a:tabLst>
                  <a:tab pos="3141663" algn="l"/>
                </a:tabLst>
                <a:defRPr/>
              </a:pPr>
              <a:r>
                <a:rPr lang="de-DE" sz="4000" b="0"/>
                <a:t>commit 2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784EFFD-AD3C-EE21-E7D4-DBCD0F185C9D}"/>
                </a:ext>
              </a:extLst>
            </p:cNvPr>
            <p:cNvSpPr/>
            <p:nvPr/>
          </p:nvSpPr>
          <p:spPr bwMode="auto">
            <a:xfrm>
              <a:off x="7034462" y="9408695"/>
              <a:ext cx="2310064" cy="2069432"/>
            </a:xfrm>
            <a:prstGeom prst="rect">
              <a:avLst/>
            </a:prstGeom>
            <a:noFill/>
            <a:ln w="76200" cap="flat">
              <a:solidFill>
                <a:schemeClr val="tx2">
                  <a:lumMod val="75000"/>
                </a:schemeClr>
              </a:solidFill>
              <a:miter lim="400000"/>
            </a:ln>
          </p:spPr>
          <p:style>
            <a:lnRef idx="0">
              <a:srgbClr val="000000"/>
            </a:lnRef>
            <a:fillRef idx="0">
              <a:srgbClr val="000000"/>
            </a:fillRef>
            <a:effectRef idx="0">
              <a:srgbClr val="000000"/>
            </a:effectRef>
            <a:fontRef idx="none"/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2" name="Thank you for your attention!">
              <a:extLst>
                <a:ext uri="{FF2B5EF4-FFF2-40B4-BE49-F238E27FC236}">
                  <a16:creationId xmlns:a16="http://schemas.microsoft.com/office/drawing/2014/main" id="{55BD3667-187C-EAC6-76CD-649B84905D01}"/>
                </a:ext>
              </a:extLst>
            </p:cNvPr>
            <p:cNvSpPr txBox="1"/>
            <p:nvPr/>
          </p:nvSpPr>
          <p:spPr bwMode="auto">
            <a:xfrm>
              <a:off x="10242883" y="9301605"/>
              <a:ext cx="2310064" cy="1414524"/>
            </a:xfrm>
            <a:prstGeom prst="rect">
              <a:avLst/>
            </a:prstGeom>
            <a:ln w="12700">
              <a:miter lim="400000"/>
            </a:ln>
          </p:spPr>
          <p:txBody>
            <a:bodyPr lIns="50800" tIns="50800" rIns="50800" bIns="50800" anchor="ctr">
              <a:normAutofit/>
            </a:bodyPr>
            <a:lstStyle>
              <a:lvl1pPr marL="0" marR="0" indent="0" algn="l" defTabSz="2438338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7500" b="1" i="0" u="none" strike="noStrike" cap="none" spc="-15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0" marR="0" indent="457200" algn="l" defTabSz="2438338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8500" b="1" i="0" u="none" strike="noStrike" cap="none" spc="-17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0" marR="0" indent="914400" algn="l" defTabSz="2438338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8500" b="1" i="0" u="none" strike="noStrike" cap="none" spc="-17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0" marR="0" indent="1371600" algn="l" defTabSz="2438338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8500" b="1" i="0" u="none" strike="noStrike" cap="none" spc="-17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0" marR="0" indent="1828800" algn="l" defTabSz="2438338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8500" b="1" i="0" u="none" strike="noStrike" cap="none" spc="-17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  <a:lvl6pPr marL="0" marR="0" indent="2286000" algn="l" defTabSz="2438338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8500" b="1" i="0" u="none" strike="noStrike" cap="none" spc="-17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6pPr>
              <a:lvl7pPr marL="0" marR="0" indent="2743200" algn="l" defTabSz="2438338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8500" b="1" i="0" u="none" strike="noStrike" cap="none" spc="-17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7pPr>
              <a:lvl8pPr marL="0" marR="0" indent="3200400" algn="l" defTabSz="2438338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8500" b="1" i="0" u="none" strike="noStrike" cap="none" spc="-17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8pPr>
              <a:lvl9pPr marL="0" marR="0" indent="3657600" algn="l" defTabSz="2438338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8500" b="1" i="0" u="none" strike="noStrike" cap="none" spc="-17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  <a:spcAft>
                  <a:spcPts val="1800"/>
                </a:spcAft>
                <a:tabLst>
                  <a:tab pos="3141663" algn="l"/>
                </a:tabLst>
                <a:defRPr/>
              </a:pPr>
              <a:r>
                <a:rPr lang="de-DE" sz="4000" b="0"/>
                <a:t>commit 3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A3DEFC6-7023-4C57-D36F-B026D141BE31}"/>
                </a:ext>
              </a:extLst>
            </p:cNvPr>
            <p:cNvSpPr/>
            <p:nvPr/>
          </p:nvSpPr>
          <p:spPr bwMode="auto">
            <a:xfrm>
              <a:off x="10242883" y="9408695"/>
              <a:ext cx="2310064" cy="2069432"/>
            </a:xfrm>
            <a:prstGeom prst="rect">
              <a:avLst/>
            </a:prstGeom>
            <a:noFill/>
            <a:ln w="76200" cap="flat">
              <a:solidFill>
                <a:schemeClr val="tx2">
                  <a:lumMod val="75000"/>
                </a:schemeClr>
              </a:solidFill>
              <a:miter lim="400000"/>
            </a:ln>
          </p:spPr>
          <p:style>
            <a:lnRef idx="0">
              <a:srgbClr val="000000"/>
            </a:lnRef>
            <a:fillRef idx="0">
              <a:srgbClr val="000000"/>
            </a:fillRef>
            <a:effectRef idx="0">
              <a:srgbClr val="000000"/>
            </a:effectRef>
            <a:fontRef idx="none"/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B4A7A3EC-F351-2416-A881-6496B1E06495}"/>
                </a:ext>
              </a:extLst>
            </p:cNvPr>
            <p:cNvCxnSpPr>
              <a:stCxn id="3" idx="3"/>
              <a:endCxn id="11" idx="1"/>
            </p:cNvCxnSpPr>
            <p:nvPr/>
          </p:nvCxnSpPr>
          <p:spPr bwMode="auto">
            <a:xfrm>
              <a:off x="6136105" y="10443411"/>
              <a:ext cx="898357" cy="0"/>
            </a:xfrm>
            <a:prstGeom prst="straightConnector1">
              <a:avLst/>
            </a:prstGeom>
            <a:noFill/>
            <a:ln w="76200" cap="flat">
              <a:solidFill>
                <a:schemeClr val="bg2">
                  <a:lumMod val="10000"/>
                </a:schemeClr>
              </a:solidFill>
              <a:prstDash val="solid"/>
              <a:miter lim="400000"/>
              <a:tailEnd type="triangle"/>
            </a:ln>
          </p:spPr>
          <p:style>
            <a:lnRef idx="0">
              <a:srgbClr val="000000"/>
            </a:lnRef>
            <a:fillRef idx="0">
              <a:srgbClr val="000000"/>
            </a:fillRef>
            <a:effectRef idx="0">
              <a:srgbClr val="000000"/>
            </a:effectRef>
            <a:fontRef idx="none"/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3D762FFC-5D17-B9B4-2DA3-E8848C708746}"/>
                </a:ext>
              </a:extLst>
            </p:cNvPr>
            <p:cNvCxnSpPr/>
            <p:nvPr/>
          </p:nvCxnSpPr>
          <p:spPr bwMode="auto">
            <a:xfrm>
              <a:off x="9344526" y="10443411"/>
              <a:ext cx="898357" cy="0"/>
            </a:xfrm>
            <a:prstGeom prst="straightConnector1">
              <a:avLst/>
            </a:prstGeom>
            <a:noFill/>
            <a:ln w="76200" cap="flat">
              <a:solidFill>
                <a:schemeClr val="bg2">
                  <a:lumMod val="10000"/>
                </a:schemeClr>
              </a:solidFill>
              <a:prstDash val="solid"/>
              <a:miter lim="400000"/>
              <a:tailEnd type="triangle"/>
            </a:ln>
          </p:spPr>
          <p:style>
            <a:lnRef idx="0">
              <a:srgbClr val="000000"/>
            </a:lnRef>
            <a:fillRef idx="0">
              <a:srgbClr val="000000"/>
            </a:fillRef>
            <a:effectRef idx="0">
              <a:srgbClr val="000000"/>
            </a:effectRef>
            <a:fontRef idx="none"/>
          </p:style>
        </p:cxnSp>
        <p:sp>
          <p:nvSpPr>
            <p:cNvPr id="19" name="Thank you for your attention!">
              <a:extLst>
                <a:ext uri="{FF2B5EF4-FFF2-40B4-BE49-F238E27FC236}">
                  <a16:creationId xmlns:a16="http://schemas.microsoft.com/office/drawing/2014/main" id="{B366BD49-10A2-73B3-EE86-8DFFBD3595DD}"/>
                </a:ext>
              </a:extLst>
            </p:cNvPr>
            <p:cNvSpPr txBox="1"/>
            <p:nvPr/>
          </p:nvSpPr>
          <p:spPr bwMode="auto">
            <a:xfrm>
              <a:off x="15472607" y="9301605"/>
              <a:ext cx="2310064" cy="1414524"/>
            </a:xfrm>
            <a:prstGeom prst="rect">
              <a:avLst/>
            </a:prstGeom>
            <a:ln w="12700">
              <a:miter lim="400000"/>
            </a:ln>
          </p:spPr>
          <p:txBody>
            <a:bodyPr lIns="50800" tIns="50800" rIns="50800" bIns="50800" anchor="ctr">
              <a:normAutofit/>
            </a:bodyPr>
            <a:lstStyle>
              <a:lvl1pPr marL="0" marR="0" indent="0" algn="l" defTabSz="2438338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7500" b="1" i="0" u="none" strike="noStrike" cap="none" spc="-15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0" marR="0" indent="457200" algn="l" defTabSz="2438338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8500" b="1" i="0" u="none" strike="noStrike" cap="none" spc="-17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0" marR="0" indent="914400" algn="l" defTabSz="2438338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8500" b="1" i="0" u="none" strike="noStrike" cap="none" spc="-17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0" marR="0" indent="1371600" algn="l" defTabSz="2438338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8500" b="1" i="0" u="none" strike="noStrike" cap="none" spc="-17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0" marR="0" indent="1828800" algn="l" defTabSz="2438338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8500" b="1" i="0" u="none" strike="noStrike" cap="none" spc="-17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  <a:lvl6pPr marL="0" marR="0" indent="2286000" algn="l" defTabSz="2438338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8500" b="1" i="0" u="none" strike="noStrike" cap="none" spc="-17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6pPr>
              <a:lvl7pPr marL="0" marR="0" indent="2743200" algn="l" defTabSz="2438338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8500" b="1" i="0" u="none" strike="noStrike" cap="none" spc="-17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7pPr>
              <a:lvl8pPr marL="0" marR="0" indent="3200400" algn="l" defTabSz="2438338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8500" b="1" i="0" u="none" strike="noStrike" cap="none" spc="-17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8pPr>
              <a:lvl9pPr marL="0" marR="0" indent="3657600" algn="l" defTabSz="2438338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8500" b="1" i="0" u="none" strike="noStrike" cap="none" spc="-17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  <a:spcAft>
                  <a:spcPts val="1800"/>
                </a:spcAft>
                <a:tabLst>
                  <a:tab pos="3141663" algn="l"/>
                </a:tabLst>
                <a:defRPr/>
              </a:pPr>
              <a:r>
                <a:rPr lang="de-DE" sz="4000" b="0"/>
                <a:t>commit 4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898F29DC-9522-E4FA-AC69-4D639B7D2671}"/>
                </a:ext>
              </a:extLst>
            </p:cNvPr>
            <p:cNvSpPr/>
            <p:nvPr/>
          </p:nvSpPr>
          <p:spPr bwMode="auto">
            <a:xfrm>
              <a:off x="15472607" y="9408695"/>
              <a:ext cx="2310064" cy="2069432"/>
            </a:xfrm>
            <a:prstGeom prst="rect">
              <a:avLst/>
            </a:prstGeom>
            <a:noFill/>
            <a:ln w="76200" cap="flat">
              <a:solidFill>
                <a:schemeClr val="tx2">
                  <a:lumMod val="75000"/>
                </a:schemeClr>
              </a:solidFill>
              <a:miter lim="400000"/>
            </a:ln>
          </p:spPr>
          <p:style>
            <a:lnRef idx="0">
              <a:srgbClr val="000000"/>
            </a:lnRef>
            <a:fillRef idx="0">
              <a:srgbClr val="000000"/>
            </a:fillRef>
            <a:effectRef idx="0">
              <a:srgbClr val="000000"/>
            </a:effectRef>
            <a:fontRef idx="none"/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22" name="Thank you for your attention!">
              <a:extLst>
                <a:ext uri="{FF2B5EF4-FFF2-40B4-BE49-F238E27FC236}">
                  <a16:creationId xmlns:a16="http://schemas.microsoft.com/office/drawing/2014/main" id="{94600D28-0552-F8ED-2E8E-01ACC5128C4F}"/>
                </a:ext>
              </a:extLst>
            </p:cNvPr>
            <p:cNvSpPr txBox="1"/>
            <p:nvPr/>
          </p:nvSpPr>
          <p:spPr bwMode="auto">
            <a:xfrm>
              <a:off x="12468957" y="8685742"/>
              <a:ext cx="3344324" cy="1841321"/>
            </a:xfrm>
            <a:prstGeom prst="rect">
              <a:avLst/>
            </a:prstGeom>
            <a:ln w="12700">
              <a:miter lim="400000"/>
            </a:ln>
          </p:spPr>
          <p:txBody>
            <a:bodyPr lIns="50800" tIns="50800" rIns="50800" bIns="50800" anchor="ctr">
              <a:normAutofit/>
            </a:bodyPr>
            <a:lstStyle>
              <a:lvl1pPr marL="0" marR="0" indent="0" algn="l" defTabSz="2438338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7500" b="1" i="0" u="none" strike="noStrike" cap="none" spc="-15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0" marR="0" indent="457200" algn="l" defTabSz="2438338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8500" b="1" i="0" u="none" strike="noStrike" cap="none" spc="-17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0" marR="0" indent="914400" algn="l" defTabSz="2438338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8500" b="1" i="0" u="none" strike="noStrike" cap="none" spc="-17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0" marR="0" indent="1371600" algn="l" defTabSz="2438338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8500" b="1" i="0" u="none" strike="noStrike" cap="none" spc="-17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0" marR="0" indent="1828800" algn="l" defTabSz="2438338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8500" b="1" i="0" u="none" strike="noStrike" cap="none" spc="-17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  <a:lvl6pPr marL="0" marR="0" indent="2286000" algn="l" defTabSz="2438338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8500" b="1" i="0" u="none" strike="noStrike" cap="none" spc="-17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6pPr>
              <a:lvl7pPr marL="0" marR="0" indent="2743200" algn="l" defTabSz="2438338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8500" b="1" i="0" u="none" strike="noStrike" cap="none" spc="-17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7pPr>
              <a:lvl8pPr marL="0" marR="0" indent="3200400" algn="l" defTabSz="2438338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8500" b="1" i="0" u="none" strike="noStrike" cap="none" spc="-17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8pPr>
              <a:lvl9pPr marL="0" marR="0" indent="3657600" algn="l" defTabSz="2438338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8500" b="1" i="0" u="none" strike="noStrike" cap="none" spc="-17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00000"/>
                </a:lnSpc>
                <a:spcAft>
                  <a:spcPts val="1800"/>
                </a:spcAft>
                <a:tabLst>
                  <a:tab pos="3141663" algn="l"/>
                </a:tabLst>
                <a:defRPr/>
              </a:pPr>
              <a:r>
                <a:rPr lang="de-DE" sz="4000" b="0"/>
                <a:t>revert</a:t>
              </a:r>
              <a:br>
                <a:rPr lang="de-DE" sz="4000" b="0"/>
              </a:br>
              <a:r>
                <a:rPr lang="de-DE" sz="4000" b="0"/>
                <a:t>commit 2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EEDF9CE2-BFDC-8330-A463-54A20C8B5E95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2552947" y="10443411"/>
              <a:ext cx="2919660" cy="0"/>
            </a:xfrm>
            <a:prstGeom prst="straightConnector1">
              <a:avLst/>
            </a:prstGeom>
            <a:noFill/>
            <a:ln w="76200" cap="flat">
              <a:solidFill>
                <a:schemeClr val="bg2">
                  <a:lumMod val="10000"/>
                </a:schemeClr>
              </a:solidFill>
              <a:prstDash val="solid"/>
              <a:miter lim="400000"/>
              <a:tailEnd type="triangle"/>
            </a:ln>
          </p:spPr>
          <p:style>
            <a:lnRef idx="0">
              <a:srgbClr val="000000"/>
            </a:lnRef>
            <a:fillRef idx="0">
              <a:srgbClr val="000000"/>
            </a:fillRef>
            <a:effectRef idx="0">
              <a:srgbClr val="000000"/>
            </a:effectRef>
            <a:fontRef idx="none"/>
          </p:style>
        </p:cxnSp>
        <p:sp>
          <p:nvSpPr>
            <p:cNvPr id="25" name="Isosceles Triangle 24">
              <a:extLst>
                <a:ext uri="{FF2B5EF4-FFF2-40B4-BE49-F238E27FC236}">
                  <a16:creationId xmlns:a16="http://schemas.microsoft.com/office/drawing/2014/main" id="{5A590E6D-0EA0-86A5-7553-FB98E30E0C6A}"/>
                </a:ext>
              </a:extLst>
            </p:cNvPr>
            <p:cNvSpPr/>
            <p:nvPr/>
          </p:nvSpPr>
          <p:spPr bwMode="auto">
            <a:xfrm>
              <a:off x="4145280" y="10741630"/>
              <a:ext cx="350520" cy="581636"/>
            </a:xfrm>
            <a:prstGeom prst="triangl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 cap="flat">
              <a:noFill/>
              <a:miter lim="400000"/>
            </a:ln>
          </p:spPr>
          <p:style>
            <a:lnRef idx="0">
              <a:srgbClr val="000000"/>
            </a:lnRef>
            <a:fillRef idx="0">
              <a:srgbClr val="000000"/>
            </a:fillRef>
            <a:effectRef idx="0">
              <a:srgbClr val="000000"/>
            </a:effectRef>
            <a:fontRef idx="none"/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26" name="Isosceles Triangle 25">
              <a:extLst>
                <a:ext uri="{FF2B5EF4-FFF2-40B4-BE49-F238E27FC236}">
                  <a16:creationId xmlns:a16="http://schemas.microsoft.com/office/drawing/2014/main" id="{ADCDE034-CEE5-180D-2F21-4F6DCE84BCC7}"/>
                </a:ext>
              </a:extLst>
            </p:cNvPr>
            <p:cNvSpPr/>
            <p:nvPr/>
          </p:nvSpPr>
          <p:spPr bwMode="auto">
            <a:xfrm>
              <a:off x="7269883" y="10741630"/>
              <a:ext cx="350520" cy="581636"/>
            </a:xfrm>
            <a:prstGeom prst="triangl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 cap="flat">
              <a:noFill/>
              <a:miter lim="400000"/>
            </a:ln>
          </p:spPr>
          <p:style>
            <a:lnRef idx="0">
              <a:srgbClr val="000000"/>
            </a:lnRef>
            <a:fillRef idx="0">
              <a:srgbClr val="000000"/>
            </a:fillRef>
            <a:effectRef idx="0">
              <a:srgbClr val="000000"/>
            </a:effectRef>
            <a:fontRef idx="none"/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27" name="Isosceles Triangle 26">
              <a:extLst>
                <a:ext uri="{FF2B5EF4-FFF2-40B4-BE49-F238E27FC236}">
                  <a16:creationId xmlns:a16="http://schemas.microsoft.com/office/drawing/2014/main" id="{E2A94EB6-6669-E3DD-BB19-F7B6F5F9FD35}"/>
                </a:ext>
              </a:extLst>
            </p:cNvPr>
            <p:cNvSpPr/>
            <p:nvPr/>
          </p:nvSpPr>
          <p:spPr bwMode="auto">
            <a:xfrm>
              <a:off x="7838974" y="10741630"/>
              <a:ext cx="350520" cy="581636"/>
            </a:xfrm>
            <a:prstGeom prst="triangle">
              <a:avLst/>
            </a:prstGeom>
            <a:solidFill>
              <a:schemeClr val="accent3">
                <a:lumMod val="75000"/>
              </a:schemeClr>
            </a:solidFill>
            <a:ln w="12700" cap="flat">
              <a:noFill/>
              <a:miter lim="400000"/>
            </a:ln>
          </p:spPr>
          <p:style>
            <a:lnRef idx="0">
              <a:srgbClr val="000000"/>
            </a:lnRef>
            <a:fillRef idx="0">
              <a:srgbClr val="000000"/>
            </a:fillRef>
            <a:effectRef idx="0">
              <a:srgbClr val="000000"/>
            </a:effectRef>
            <a:fontRef idx="none"/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29" name="Isosceles Triangle 28">
              <a:extLst>
                <a:ext uri="{FF2B5EF4-FFF2-40B4-BE49-F238E27FC236}">
                  <a16:creationId xmlns:a16="http://schemas.microsoft.com/office/drawing/2014/main" id="{15FB2E83-3F51-B06E-923B-B32DFE6739EA}"/>
                </a:ext>
              </a:extLst>
            </p:cNvPr>
            <p:cNvSpPr/>
            <p:nvPr/>
          </p:nvSpPr>
          <p:spPr bwMode="auto">
            <a:xfrm>
              <a:off x="10497548" y="10741630"/>
              <a:ext cx="350520" cy="581636"/>
            </a:xfrm>
            <a:prstGeom prst="triangl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 cap="flat">
              <a:noFill/>
              <a:miter lim="400000"/>
            </a:ln>
          </p:spPr>
          <p:style>
            <a:lnRef idx="0">
              <a:srgbClr val="000000"/>
            </a:lnRef>
            <a:fillRef idx="0">
              <a:srgbClr val="000000"/>
            </a:fillRef>
            <a:effectRef idx="0">
              <a:srgbClr val="000000"/>
            </a:effectRef>
            <a:fontRef idx="none"/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12154FC0-342B-DAF1-3E63-D9337E8B9D90}"/>
                </a:ext>
              </a:extLst>
            </p:cNvPr>
            <p:cNvSpPr/>
            <p:nvPr/>
          </p:nvSpPr>
          <p:spPr bwMode="auto">
            <a:xfrm>
              <a:off x="11066639" y="10741630"/>
              <a:ext cx="350520" cy="581636"/>
            </a:xfrm>
            <a:prstGeom prst="triangle">
              <a:avLst/>
            </a:prstGeom>
            <a:solidFill>
              <a:schemeClr val="accent3">
                <a:lumMod val="75000"/>
              </a:schemeClr>
            </a:solidFill>
            <a:ln w="12700" cap="flat">
              <a:noFill/>
              <a:miter lim="400000"/>
            </a:ln>
          </p:spPr>
          <p:style>
            <a:lnRef idx="0">
              <a:srgbClr val="000000"/>
            </a:lnRef>
            <a:fillRef idx="0">
              <a:srgbClr val="000000"/>
            </a:fillRef>
            <a:effectRef idx="0">
              <a:srgbClr val="000000"/>
            </a:effectRef>
            <a:fontRef idx="none"/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AFB8DC77-FE6F-7BDC-50E9-B9E928197C0C}"/>
                </a:ext>
              </a:extLst>
            </p:cNvPr>
            <p:cNvSpPr/>
            <p:nvPr/>
          </p:nvSpPr>
          <p:spPr bwMode="auto">
            <a:xfrm>
              <a:off x="11635730" y="10741630"/>
              <a:ext cx="350520" cy="581636"/>
            </a:xfrm>
            <a:prstGeom prst="triangle">
              <a:avLst/>
            </a:prstGeom>
            <a:solidFill>
              <a:schemeClr val="accent2">
                <a:lumMod val="75000"/>
              </a:schemeClr>
            </a:solidFill>
            <a:ln w="12700" cap="flat">
              <a:noFill/>
              <a:miter lim="400000"/>
            </a:ln>
          </p:spPr>
          <p:style>
            <a:lnRef idx="0">
              <a:srgbClr val="000000"/>
            </a:lnRef>
            <a:fillRef idx="0">
              <a:srgbClr val="000000"/>
            </a:fillRef>
            <a:effectRef idx="0">
              <a:srgbClr val="000000"/>
            </a:effectRef>
            <a:fontRef idx="none"/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F7639BD6-9C66-23D9-F827-A846F3FAC243}"/>
                </a:ext>
              </a:extLst>
            </p:cNvPr>
            <p:cNvSpPr/>
            <p:nvPr/>
          </p:nvSpPr>
          <p:spPr bwMode="auto">
            <a:xfrm>
              <a:off x="15783003" y="10741630"/>
              <a:ext cx="350520" cy="581636"/>
            </a:xfrm>
            <a:prstGeom prst="triangl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 cap="flat">
              <a:noFill/>
              <a:miter lim="400000"/>
            </a:ln>
          </p:spPr>
          <p:style>
            <a:lnRef idx="0">
              <a:srgbClr val="000000"/>
            </a:lnRef>
            <a:fillRef idx="0">
              <a:srgbClr val="000000"/>
            </a:fillRef>
            <a:effectRef idx="0">
              <a:srgbClr val="000000"/>
            </a:effectRef>
            <a:fontRef idx="none"/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5A680F40-6267-AFD1-3275-8DE13F7F37A8}"/>
                </a:ext>
              </a:extLst>
            </p:cNvPr>
            <p:cNvSpPr/>
            <p:nvPr/>
          </p:nvSpPr>
          <p:spPr bwMode="auto">
            <a:xfrm>
              <a:off x="16921185" y="10741630"/>
              <a:ext cx="350520" cy="581636"/>
            </a:xfrm>
            <a:prstGeom prst="triangle">
              <a:avLst/>
            </a:prstGeom>
            <a:solidFill>
              <a:schemeClr val="accent2">
                <a:lumMod val="75000"/>
              </a:schemeClr>
            </a:solidFill>
            <a:ln w="12700" cap="flat">
              <a:noFill/>
              <a:miter lim="400000"/>
            </a:ln>
          </p:spPr>
          <p:style>
            <a:lnRef idx="0">
              <a:srgbClr val="000000"/>
            </a:lnRef>
            <a:fillRef idx="0">
              <a:srgbClr val="000000"/>
            </a:fillRef>
            <a:effectRef idx="0">
              <a:srgbClr val="000000"/>
            </a:effectRef>
            <a:fontRef idx="none"/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49F87BCD-4D0B-9952-BA01-D36CF39F5EB4}"/>
              </a:ext>
            </a:extLst>
          </p:cNvPr>
          <p:cNvSpPr txBox="1"/>
          <p:nvPr/>
        </p:nvSpPr>
        <p:spPr bwMode="auto">
          <a:xfrm>
            <a:off x="151662" y="13163490"/>
            <a:ext cx="12192000" cy="40011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none"/>
        </p:style>
        <p:txBody>
          <a:bodyPr wrap="square">
            <a:spAutoFit/>
          </a:bodyPr>
          <a:lstStyle/>
          <a:p>
            <a:pPr algn="l"/>
            <a:r>
              <a:rPr lang="de-DE" sz="2000"/>
              <a:t>https://www.atlassian.com/git/tutorials/undoing-changes/git-revert</a:t>
            </a:r>
          </a:p>
        </p:txBody>
      </p:sp>
    </p:spTree>
    <p:extLst>
      <p:ext uri="{BB962C8B-B14F-4D97-AF65-F5344CB8AC3E}">
        <p14:creationId xmlns:p14="http://schemas.microsoft.com/office/powerpoint/2010/main" val="20081256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 bwMode="auto">
          <a:xfrm>
            <a:off x="727701" y="413480"/>
            <a:ext cx="6176666" cy="136236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sz="3200" b="0" i="0" u="none" strike="noStrike" cap="none" spc="0">
              <a:ln>
                <a:noFill/>
              </a:ln>
              <a:solidFill>
                <a:srgbClr val="FFFFFF"/>
              </a:solidFill>
              <a:latin typeface="Helvetica Neue Medium"/>
              <a:ea typeface="Helvetica Neue Medium"/>
              <a:cs typeface="Helvetica Neue Medium"/>
            </a:endParaRPr>
          </a:p>
        </p:txBody>
      </p:sp>
      <p:pic>
        <p:nvPicPr>
          <p:cNvPr id="192" name="logo-ieecr.png" descr="logo-ieecr.png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17657376" y="594878"/>
            <a:ext cx="5454341" cy="1494341"/>
          </a:xfrm>
          <a:prstGeom prst="rect">
            <a:avLst/>
          </a:prstGeom>
          <a:ln w="12700">
            <a:miter lim="400000"/>
          </a:ln>
        </p:spPr>
      </p:pic>
      <p:sp>
        <p:nvSpPr>
          <p:cNvPr id="204" name="Slide Number"/>
          <p:cNvSpPr txBox="1">
            <a:spLocks noGrp="1"/>
          </p:cNvSpPr>
          <p:nvPr>
            <p:ph type="sldNum" sz="quarter" idx="4294967295"/>
          </p:nvPr>
        </p:nvSpPr>
        <p:spPr bwMode="auto">
          <a:xfrm>
            <a:off x="12065050" y="13080999"/>
            <a:ext cx="241403" cy="374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86CB4B4D-7CA3-9044-876B-883B54F8677D}" type="slidenum">
              <a:rPr/>
              <a:t>9</a:t>
            </a:fld>
            <a:endParaRPr/>
          </a:p>
        </p:txBody>
      </p:sp>
      <p:sp>
        <p:nvSpPr>
          <p:cNvPr id="5" name="Thank you for your attention!">
            <a:extLst>
              <a:ext uri="{FF2B5EF4-FFF2-40B4-BE49-F238E27FC236}">
                <a16:creationId xmlns:a16="http://schemas.microsoft.com/office/drawing/2014/main" id="{79AA1DE7-3B83-665F-69FA-06E6080D7416}"/>
              </a:ext>
            </a:extLst>
          </p:cNvPr>
          <p:cNvSpPr txBox="1">
            <a:spLocks noGrp="1"/>
          </p:cNvSpPr>
          <p:nvPr>
            <p:ph type="title"/>
          </p:nvPr>
        </p:nvSpPr>
        <p:spPr bwMode="auto">
          <a:xfrm>
            <a:off x="1111833" y="1533021"/>
            <a:ext cx="19180975" cy="169025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7500" spc="-150"/>
            </a:lvl1pPr>
          </a:lstStyle>
          <a:p>
            <a:pPr>
              <a:defRPr/>
            </a:pPr>
            <a:r>
              <a:rPr lang="de-DE" sz="7000"/>
              <a:t>git revert, reset, restore</a:t>
            </a:r>
            <a:endParaRPr sz="7000" b="0"/>
          </a:p>
        </p:txBody>
      </p:sp>
      <p:sp>
        <p:nvSpPr>
          <p:cNvPr id="7" name="Thank you for your attention!">
            <a:extLst>
              <a:ext uri="{FF2B5EF4-FFF2-40B4-BE49-F238E27FC236}">
                <a16:creationId xmlns:a16="http://schemas.microsoft.com/office/drawing/2014/main" id="{7F399A7D-1B2D-9CCD-F3E2-889E81B82C20}"/>
              </a:ext>
            </a:extLst>
          </p:cNvPr>
          <p:cNvSpPr txBox="1">
            <a:spLocks/>
          </p:cNvSpPr>
          <p:nvPr/>
        </p:nvSpPr>
        <p:spPr bwMode="auto">
          <a:xfrm>
            <a:off x="1111832" y="983816"/>
            <a:ext cx="19180975" cy="794032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normAutofit/>
          </a:bodyPr>
          <a:lstStyle>
            <a:lvl1pPr marL="0" marR="0" indent="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7500" b="1" i="0" u="none" strike="noStrike" cap="none" spc="-15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0" marR="0" indent="4572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0" marR="0" indent="9144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0" marR="0" indent="13716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0" marR="0" indent="18288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0" marR="0" indent="22860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0" marR="0" indent="27432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0" marR="0" indent="32004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0" marR="0" indent="36576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de-DE" sz="3200" b="0">
                <a:solidFill>
                  <a:schemeClr val="bg2">
                    <a:lumMod val="10000"/>
                  </a:schemeClr>
                </a:solidFill>
              </a:rPr>
              <a:t>Module 2</a:t>
            </a:r>
            <a:endParaRPr lang="de-DE" sz="5400" b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8" name="Thank you for your attention!">
            <a:extLst>
              <a:ext uri="{FF2B5EF4-FFF2-40B4-BE49-F238E27FC236}">
                <a16:creationId xmlns:a16="http://schemas.microsoft.com/office/drawing/2014/main" id="{C1CABF2E-D1F0-D52C-6B21-02B8589FD11D}"/>
              </a:ext>
            </a:extLst>
          </p:cNvPr>
          <p:cNvSpPr txBox="1"/>
          <p:nvPr/>
        </p:nvSpPr>
        <p:spPr bwMode="auto">
          <a:xfrm>
            <a:off x="1666014" y="4546759"/>
            <a:ext cx="21758553" cy="7903149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normAutofit/>
          </a:bodyPr>
          <a:lstStyle>
            <a:lvl1pPr marL="0" marR="0" indent="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7500" b="1" i="0" u="none" strike="noStrike" cap="none" spc="-15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0" marR="0" indent="4572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0" marR="0" indent="9144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0" marR="0" indent="13716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0" marR="0" indent="18288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0" marR="0" indent="22860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0" marR="0" indent="27432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0" marR="0" indent="32004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0" marR="0" indent="36576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Aft>
                <a:spcPts val="1800"/>
              </a:spcAft>
              <a:tabLst>
                <a:tab pos="3141663" algn="l"/>
              </a:tabLst>
              <a:defRPr/>
            </a:pPr>
            <a:r>
              <a:rPr lang="de-DE" sz="4800"/>
              <a:t>git reset</a:t>
            </a:r>
            <a:r>
              <a:rPr lang="de-DE" sz="4000" b="0"/>
              <a:t>	moves the HEAD and main branch reference to specified commit</a:t>
            </a:r>
            <a:br>
              <a:rPr lang="de-DE" sz="4000" b="0"/>
            </a:br>
            <a:r>
              <a:rPr lang="de-DE" sz="4000" b="0"/>
              <a:t>	</a:t>
            </a:r>
            <a:r>
              <a:rPr lang="de-DE" sz="4000" b="0">
                <a:sym typeface="Wingdings" panose="05000000000000000000" pitchFamily="2" charset="2"/>
              </a:rPr>
              <a:t> it changes the commit history!</a:t>
            </a:r>
          </a:p>
          <a:p>
            <a:pPr>
              <a:lnSpc>
                <a:spcPct val="150000"/>
              </a:lnSpc>
              <a:spcAft>
                <a:spcPts val="1800"/>
              </a:spcAft>
              <a:tabLst>
                <a:tab pos="3141663" algn="l"/>
              </a:tabLst>
              <a:defRPr/>
            </a:pPr>
            <a:r>
              <a:rPr lang="de-DE" sz="4800"/>
              <a:t>git restore</a:t>
            </a:r>
            <a:r>
              <a:rPr lang="de-DE" sz="4000" b="0"/>
              <a:t>	alternative (newer) command to git reset</a:t>
            </a:r>
          </a:p>
          <a:p>
            <a:pPr>
              <a:lnSpc>
                <a:spcPct val="150000"/>
              </a:lnSpc>
              <a:spcAft>
                <a:spcPts val="1800"/>
              </a:spcAft>
              <a:tabLst>
                <a:tab pos="3141663" algn="l"/>
              </a:tabLst>
              <a:defRPr/>
            </a:pPr>
            <a:endParaRPr lang="de-DE" sz="4000" b="0"/>
          </a:p>
          <a:p>
            <a:pPr>
              <a:lnSpc>
                <a:spcPct val="150000"/>
              </a:lnSpc>
              <a:spcAft>
                <a:spcPts val="1800"/>
              </a:spcAft>
              <a:tabLst>
                <a:tab pos="3141663" algn="l"/>
              </a:tabLst>
              <a:defRPr/>
            </a:pPr>
            <a:r>
              <a:rPr lang="de-DE" sz="4000" b="0"/>
              <a:t>Note: To only add something to the last commit or change its commit message, you can use:</a:t>
            </a:r>
            <a:br>
              <a:rPr lang="de-DE" sz="4000" b="0"/>
            </a:br>
            <a:r>
              <a:rPr lang="de-DE" sz="4800"/>
              <a:t>git commit –amend -m „message“</a:t>
            </a:r>
            <a:endParaRPr lang="de-DE" sz="40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32695D-CD4E-FB5A-3510-5BCBD45A2AAE}"/>
              </a:ext>
            </a:extLst>
          </p:cNvPr>
          <p:cNvSpPr txBox="1"/>
          <p:nvPr/>
        </p:nvSpPr>
        <p:spPr bwMode="auto">
          <a:xfrm>
            <a:off x="114453" y="12914356"/>
            <a:ext cx="12192000" cy="7078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none"/>
        </p:style>
        <p:txBody>
          <a:bodyPr wrap="square">
            <a:spAutoFit/>
          </a:bodyPr>
          <a:lstStyle/>
          <a:p>
            <a:pPr algn="l"/>
            <a:r>
              <a:rPr lang="de-DE" sz="2000"/>
              <a:t>https://www.atlassian.com/git/tutorials/undoing-changes/git-reset</a:t>
            </a:r>
          </a:p>
          <a:p>
            <a:pPr algn="l"/>
            <a:r>
              <a:rPr lang="de-DE" sz="2000"/>
              <a:t>https://git-scm.com/book/en/v2/Git-Basics-Undoing-Things</a:t>
            </a:r>
          </a:p>
        </p:txBody>
      </p:sp>
    </p:spTree>
    <p:extLst>
      <p:ext uri="{BB962C8B-B14F-4D97-AF65-F5344CB8AC3E}">
        <p14:creationId xmlns:p14="http://schemas.microsoft.com/office/powerpoint/2010/main" val="274790661"/>
      </p:ext>
    </p:extLst>
  </p:cSld>
  <p:clrMapOvr>
    <a:masterClrMapping/>
  </p:clrMapOvr>
</p:sld>
</file>

<file path=ppt/theme/theme1.xml><?xml version="1.0" encoding="utf-8"?>
<a:theme xmlns:a="http://schemas.openxmlformats.org/drawingml/2006/main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>
    <a:spDef>
      <a:spPr bwMode="auto">
        <a:prstGeom prst="rect">
          <a:avLst/>
        </a:prstGeom>
        <a:solidFill>
          <a:srgbClr val="000000"/>
        </a:solidFill>
        <a:ln w="12700" cap="flat">
          <a:noFill/>
          <a:miter lim="400000"/>
        </a:ln>
      </a:spPr>
      <a:bodyPr/>
      <a:lstStyle/>
      <a:style>
        <a:lnRef idx="0">
          <a:srgbClr val="000000"/>
        </a:lnRef>
        <a:fillRef idx="0">
          <a:srgbClr val="000000"/>
        </a:fillRef>
        <a:effectRef idx="0">
          <a:srgbClr val="000000"/>
        </a:effectRef>
        <a:fontRef idx="none"/>
      </a:style>
    </a:spDef>
    <a:lnDef>
      <a:spPr bwMode="auto">
        <a:prstGeom prst="rect">
          <a:avLst/>
        </a:prstGeom>
        <a:noFill/>
        <a:ln w="25400" cap="flat">
          <a:solidFill>
            <a:srgbClr val="000000"/>
          </a:solidFill>
          <a:prstDash val="solid"/>
          <a:miter lim="400000"/>
        </a:ln>
      </a:spPr>
      <a:bodyPr/>
      <a:lstStyle/>
      <a:style>
        <a:lnRef idx="0">
          <a:srgbClr val="000000"/>
        </a:lnRef>
        <a:fillRef idx="0">
          <a:srgbClr val="000000"/>
        </a:fillRef>
        <a:effectRef idx="0">
          <a:srgbClr val="000000"/>
        </a:effectRef>
        <a:fontRef idx="none"/>
      </a:style>
    </a:lnDef>
    <a:txDef>
      <a:spPr bwMode="auto">
        <a:prstGeom prst="rect">
          <a:avLst/>
        </a:prstGeom>
        <a:noFill/>
        <a:ln w="12700" cap="flat">
          <a:noFill/>
          <a:miter lim="400000"/>
        </a:ln>
      </a:spPr>
      <a:bodyPr/>
      <a:lstStyle/>
      <a:style>
        <a:lnRef idx="0">
          <a:srgbClr val="000000"/>
        </a:lnRef>
        <a:fillRef idx="0">
          <a:srgbClr val="000000"/>
        </a:fillRef>
        <a:effectRef idx="0">
          <a:srgbClr val="00000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9.png"/></Relationships>
</file>

<file path=ppt/webextensions/webextension1.xml><?xml version="1.0" encoding="utf-8"?>
<we:webextension xmlns:we="http://schemas.microsoft.com/office/webextensions/webextension/2010/11" id="{DA4B2BC1-0CDD-4090-A0A7-296E1E09A6D4}">
  <we:reference id="wa200001661" version="2.1.0.2" store="en-GB" storeType="OMEX"/>
  <we:alternateReferences>
    <we:reference id="WA200001661" version="2.1.0.2" store="WA200001661" storeType="OMEX"/>
  </we:alternateReferences>
  <we:properties>
    <we:property name="time" value="1800"/>
  </we:properties>
  <we:bindings/>
  <we:snapshot xmlns:r="http://schemas.openxmlformats.org/officeDocument/2006/relationships" r:embed="rId1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2481</TotalTime>
  <Words>598</Words>
  <Application>Microsoft Office PowerPoint</Application>
  <DocSecurity>0</DocSecurity>
  <PresentationFormat>Custom</PresentationFormat>
  <Paragraphs>104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Aptos</vt:lpstr>
      <vt:lpstr>Helvetica Neue</vt:lpstr>
      <vt:lpstr>Helvetica Neue Medium</vt:lpstr>
      <vt:lpstr>Wingdings</vt:lpstr>
      <vt:lpstr>21_BasicWhite</vt:lpstr>
      <vt:lpstr>Local Version Control</vt:lpstr>
      <vt:lpstr>Local Version Control</vt:lpstr>
      <vt:lpstr>Local Version Control</vt:lpstr>
      <vt:lpstr>Let‘s go</vt:lpstr>
      <vt:lpstr>Commit messages</vt:lpstr>
      <vt:lpstr>Commit messages</vt:lpstr>
      <vt:lpstr>git HEAD</vt:lpstr>
      <vt:lpstr>git revert, reset, restore</vt:lpstr>
      <vt:lpstr>git revert, reset, restore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Lena Gschossmann</dc:creator>
  <cp:keywords/>
  <dc:description/>
  <cp:lastModifiedBy>Lena Gschossmann</cp:lastModifiedBy>
  <cp:revision>7</cp:revision>
  <dcterms:modified xsi:type="dcterms:W3CDTF">2024-07-09T13:29:19Z</dcterms:modified>
  <cp:category/>
  <dc:identifier/>
  <cp:contentStatus/>
  <dc:language/>
  <cp:version/>
</cp:coreProperties>
</file>