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24384000" cy="13716000"/>
  <p:notesSz cx="24384000" cy="13716000"/>
  <p:defaultTextStyle>
    <a:def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</a:defRPr>
    </a:defPPr>
    <a:lvl1pPr marL="0" marR="0" indent="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1pPr>
    <a:lvl2pPr marL="0" marR="0" indent="4572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2pPr>
    <a:lvl3pPr marL="0" marR="0" indent="9144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3pPr>
    <a:lvl4pPr marL="0" marR="0" indent="13716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4pPr>
    <a:lvl5pPr marL="0" marR="0" indent="18288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5pPr>
    <a:lvl6pPr marL="0" marR="0" indent="22860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6pPr>
    <a:lvl7pPr marL="0" marR="0" indent="27432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7pPr>
    <a:lvl8pPr marL="0" marR="0" indent="32004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8pPr>
    <a:lvl9pPr marL="0" marR="0" indent="36576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680">
          <p15:clr>
            <a:srgbClr val="A4A3A4"/>
          </p15:clr>
        </p15:guide>
        <p15:guide id="2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F21DCC-3C58-4C64-85A0-97DD11AAF9D6}" v="77" dt="2024-07-04T08:27:33.4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37" autoAdjust="0"/>
  </p:normalViewPr>
  <p:slideViewPr>
    <p:cSldViewPr snapToGrid="0">
      <p:cViewPr varScale="1">
        <p:scale>
          <a:sx n="33" d="100"/>
          <a:sy n="33" d="100"/>
        </p:scale>
        <p:origin x="1258" y="82"/>
      </p:cViewPr>
      <p:guideLst>
        <p:guide pos="7680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a Gschossmann" userId="bfd8fa5b3c2be1bd" providerId="LiveId" clId="{14CE2944-8739-4012-B97C-9A9A8C8E675E}"/>
    <pc:docChg chg="undo redo custSel addSld delSld modSld sldOrd">
      <pc:chgData name="Lena Gschossmann" userId="bfd8fa5b3c2be1bd" providerId="LiveId" clId="{14CE2944-8739-4012-B97C-9A9A8C8E675E}" dt="2024-07-01T09:01:09.328" v="4072" actId="113"/>
      <pc:docMkLst>
        <pc:docMk/>
      </pc:docMkLst>
      <pc:sldChg chg="del">
        <pc:chgData name="Lena Gschossmann" userId="bfd8fa5b3c2be1bd" providerId="LiveId" clId="{14CE2944-8739-4012-B97C-9A9A8C8E675E}" dt="2024-07-01T06:17:11.971" v="0" actId="47"/>
        <pc:sldMkLst>
          <pc:docMk/>
          <pc:sldMk cId="0" sldId="256"/>
        </pc:sldMkLst>
      </pc:sldChg>
      <pc:sldChg chg="delSp modSp mod">
        <pc:chgData name="Lena Gschossmann" userId="bfd8fa5b3c2be1bd" providerId="LiveId" clId="{14CE2944-8739-4012-B97C-9A9A8C8E675E}" dt="2024-07-01T06:35:15.321" v="395" actId="478"/>
        <pc:sldMkLst>
          <pc:docMk/>
          <pc:sldMk cId="0" sldId="257"/>
        </pc:sldMkLst>
        <pc:spChg chg="mod">
          <ac:chgData name="Lena Gschossmann" userId="bfd8fa5b3c2be1bd" providerId="LiveId" clId="{14CE2944-8739-4012-B97C-9A9A8C8E675E}" dt="2024-07-01T06:19:14.015" v="115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6:17:35.059" v="23" actId="20577"/>
          <ac:spMkLst>
            <pc:docMk/>
            <pc:sldMk cId="0" sldId="257"/>
            <ac:spMk id="4" creationId="{00000000-0000-0000-0000-000000000000}"/>
          </ac:spMkLst>
        </pc:spChg>
        <pc:spChg chg="del mod">
          <ac:chgData name="Lena Gschossmann" userId="bfd8fa5b3c2be1bd" providerId="LiveId" clId="{14CE2944-8739-4012-B97C-9A9A8C8E675E}" dt="2024-07-01T06:35:15.321" v="395" actId="478"/>
          <ac:spMkLst>
            <pc:docMk/>
            <pc:sldMk cId="0" sldId="257"/>
            <ac:spMk id="5" creationId="{00000000-0000-0000-0000-000000000000}"/>
          </ac:spMkLst>
        </pc:spChg>
      </pc:sldChg>
      <pc:sldChg chg="addSp delSp modSp mod ord modNotesTx">
        <pc:chgData name="Lena Gschossmann" userId="bfd8fa5b3c2be1bd" providerId="LiveId" clId="{14CE2944-8739-4012-B97C-9A9A8C8E675E}" dt="2024-07-01T08:31:48.366" v="3427" actId="14100"/>
        <pc:sldMkLst>
          <pc:docMk/>
          <pc:sldMk cId="650934325" sldId="258"/>
        </pc:sldMkLst>
        <pc:spChg chg="add del mod">
          <ac:chgData name="Lena Gschossmann" userId="bfd8fa5b3c2be1bd" providerId="LiveId" clId="{14CE2944-8739-4012-B97C-9A9A8C8E675E}" dt="2024-07-01T06:37:54.246" v="535" actId="478"/>
          <ac:spMkLst>
            <pc:docMk/>
            <pc:sldMk cId="650934325" sldId="258"/>
            <ac:spMk id="2" creationId="{A0D434E2-1C78-E26D-A42F-83481D3A44B4}"/>
          </ac:spMkLst>
        </pc:spChg>
        <pc:spChg chg="add mod">
          <ac:chgData name="Lena Gschossmann" userId="bfd8fa5b3c2be1bd" providerId="LiveId" clId="{14CE2944-8739-4012-B97C-9A9A8C8E675E}" dt="2024-07-01T08:31:39.996" v="3425" actId="14100"/>
          <ac:spMkLst>
            <pc:docMk/>
            <pc:sldMk cId="650934325" sldId="258"/>
            <ac:spMk id="3" creationId="{E9F41318-D681-549A-A6B0-4ED6D50BBDF3}"/>
          </ac:spMkLst>
        </pc:spChg>
        <pc:spChg chg="mod">
          <ac:chgData name="Lena Gschossmann" userId="bfd8fa5b3c2be1bd" providerId="LiveId" clId="{14CE2944-8739-4012-B97C-9A9A8C8E675E}" dt="2024-07-01T06:35:08.688" v="394" actId="20577"/>
          <ac:spMkLst>
            <pc:docMk/>
            <pc:sldMk cId="650934325" sldId="258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8:31:48.366" v="3427" actId="14100"/>
          <ac:spMkLst>
            <pc:docMk/>
            <pc:sldMk cId="650934325" sldId="258"/>
            <ac:spMk id="22" creationId="{00000000-0000-0000-0000-000000000000}"/>
          </ac:spMkLst>
        </pc:spChg>
      </pc:sldChg>
      <pc:sldChg chg="addSp delSp modSp add del mod ord modNotesTx">
        <pc:chgData name="Lena Gschossmann" userId="bfd8fa5b3c2be1bd" providerId="LiveId" clId="{14CE2944-8739-4012-B97C-9A9A8C8E675E}" dt="2024-07-01T07:42:42.410" v="2067" actId="47"/>
        <pc:sldMkLst>
          <pc:docMk/>
          <pc:sldMk cId="2394583739" sldId="259"/>
        </pc:sldMkLst>
        <pc:spChg chg="add mod">
          <ac:chgData name="Lena Gschossmann" userId="bfd8fa5b3c2be1bd" providerId="LiveId" clId="{14CE2944-8739-4012-B97C-9A9A8C8E675E}" dt="2024-07-01T07:08:28.098" v="1953" actId="1076"/>
          <ac:spMkLst>
            <pc:docMk/>
            <pc:sldMk cId="2394583739" sldId="259"/>
            <ac:spMk id="6" creationId="{115CB891-4DA4-F54E-7CC7-1D9144FC9278}"/>
          </ac:spMkLst>
        </pc:spChg>
        <pc:spChg chg="mod">
          <ac:chgData name="Lena Gschossmann" userId="bfd8fa5b3c2be1bd" providerId="LiveId" clId="{14CE2944-8739-4012-B97C-9A9A8C8E675E}" dt="2024-07-01T06:53:48.221" v="1409" actId="404"/>
          <ac:spMkLst>
            <pc:docMk/>
            <pc:sldMk cId="2394583739" sldId="259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7:08:16.422" v="1952" actId="20577"/>
          <ac:spMkLst>
            <pc:docMk/>
            <pc:sldMk cId="2394583739" sldId="259"/>
            <ac:spMk id="22" creationId="{00000000-0000-0000-0000-000000000000}"/>
          </ac:spMkLst>
        </pc:spChg>
        <pc:picChg chg="add del">
          <ac:chgData name="Lena Gschossmann" userId="bfd8fa5b3c2be1bd" providerId="LiveId" clId="{14CE2944-8739-4012-B97C-9A9A8C8E675E}" dt="2024-07-01T06:49:20.486" v="1336" actId="478"/>
          <ac:picMkLst>
            <pc:docMk/>
            <pc:sldMk cId="2394583739" sldId="259"/>
            <ac:picMk id="2" creationId="{F7FE2573-ACC7-D7D2-CED1-56552E835751}"/>
          </ac:picMkLst>
        </pc:picChg>
        <pc:picChg chg="add del mod">
          <ac:chgData name="Lena Gschossmann" userId="bfd8fa5b3c2be1bd" providerId="LiveId" clId="{14CE2944-8739-4012-B97C-9A9A8C8E675E}" dt="2024-07-01T06:49:28.594" v="1339" actId="478"/>
          <ac:picMkLst>
            <pc:docMk/>
            <pc:sldMk cId="2394583739" sldId="259"/>
            <ac:picMk id="3" creationId="{9CE993EF-83FA-050B-AD42-683ABCE772CA}"/>
          </ac:picMkLst>
        </pc:picChg>
        <pc:picChg chg="add del mod">
          <ac:chgData name="Lena Gschossmann" userId="bfd8fa5b3c2be1bd" providerId="LiveId" clId="{14CE2944-8739-4012-B97C-9A9A8C8E675E}" dt="2024-07-01T06:53:19.191" v="1362" actId="478"/>
          <ac:picMkLst>
            <pc:docMk/>
            <pc:sldMk cId="2394583739" sldId="259"/>
            <ac:picMk id="5" creationId="{EEF945A9-4ACD-EBD1-877E-F5F00FBF44F2}"/>
          </ac:picMkLst>
        </pc:picChg>
        <pc:picChg chg="add mod">
          <ac:chgData name="Lena Gschossmann" userId="bfd8fa5b3c2be1bd" providerId="LiveId" clId="{14CE2944-8739-4012-B97C-9A9A8C8E675E}" dt="2024-07-01T07:04:39.530" v="1900" actId="1076"/>
          <ac:picMkLst>
            <pc:docMk/>
            <pc:sldMk cId="2394583739" sldId="259"/>
            <ac:picMk id="8" creationId="{35A161B6-2E75-24CC-6C7E-D0AC0BA6AC1D}"/>
          </ac:picMkLst>
        </pc:picChg>
        <pc:picChg chg="add del mod">
          <ac:chgData name="Lena Gschossmann" userId="bfd8fa5b3c2be1bd" providerId="LiveId" clId="{14CE2944-8739-4012-B97C-9A9A8C8E675E}" dt="2024-07-01T07:04:49.285" v="1903" actId="478"/>
          <ac:picMkLst>
            <pc:docMk/>
            <pc:sldMk cId="2394583739" sldId="259"/>
            <ac:picMk id="10" creationId="{2328722A-88D6-3CEA-2857-FA501BA23F6E}"/>
          </ac:picMkLst>
        </pc:picChg>
        <pc:picChg chg="add del mod">
          <ac:chgData name="Lena Gschossmann" userId="bfd8fa5b3c2be1bd" providerId="LiveId" clId="{14CE2944-8739-4012-B97C-9A9A8C8E675E}" dt="2024-07-01T07:04:49.786" v="1904" actId="478"/>
          <ac:picMkLst>
            <pc:docMk/>
            <pc:sldMk cId="2394583739" sldId="259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08:55.675" v="1961" actId="47"/>
        <pc:sldMkLst>
          <pc:docMk/>
          <pc:sldMk cId="529010972" sldId="260"/>
        </pc:sldMkLst>
        <pc:spChg chg="mod">
          <ac:chgData name="Lena Gschossmann" userId="bfd8fa5b3c2be1bd" providerId="LiveId" clId="{14CE2944-8739-4012-B97C-9A9A8C8E675E}" dt="2024-07-01T07:04:58.394" v="1906" actId="20577"/>
          <ac:spMkLst>
            <pc:docMk/>
            <pc:sldMk cId="529010972" sldId="260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04:59.164" v="1907" actId="478"/>
          <ac:picMkLst>
            <pc:docMk/>
            <pc:sldMk cId="529010972" sldId="260"/>
            <ac:picMk id="8" creationId="{35A161B6-2E75-24CC-6C7E-D0AC0BA6AC1D}"/>
          </ac:picMkLst>
        </pc:picChg>
        <pc:picChg chg="del mod">
          <ac:chgData name="Lena Gschossmann" userId="bfd8fa5b3c2be1bd" providerId="LiveId" clId="{14CE2944-8739-4012-B97C-9A9A8C8E675E}" dt="2024-07-01T07:08:36.815" v="1955" actId="21"/>
          <ac:picMkLst>
            <pc:docMk/>
            <pc:sldMk cId="529010972" sldId="260"/>
            <ac:picMk id="10" creationId="{2328722A-88D6-3CEA-2857-FA501BA23F6E}"/>
          </ac:picMkLst>
        </pc:picChg>
        <pc:picChg chg="del">
          <ac:chgData name="Lena Gschossmann" userId="bfd8fa5b3c2be1bd" providerId="LiveId" clId="{14CE2944-8739-4012-B97C-9A9A8C8E675E}" dt="2024-07-01T07:05:00.516" v="1908" actId="478"/>
          <ac:picMkLst>
            <pc:docMk/>
            <pc:sldMk cId="529010972" sldId="260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09:17.512" v="1969" actId="47"/>
        <pc:sldMkLst>
          <pc:docMk/>
          <pc:sldMk cId="3525194969" sldId="261"/>
        </pc:sldMkLst>
        <pc:picChg chg="del">
          <ac:chgData name="Lena Gschossmann" userId="bfd8fa5b3c2be1bd" providerId="LiveId" clId="{14CE2944-8739-4012-B97C-9A9A8C8E675E}" dt="2024-07-01T07:05:26.996" v="1916" actId="478"/>
          <ac:picMkLst>
            <pc:docMk/>
            <pc:sldMk cId="3525194969" sldId="261"/>
            <ac:picMk id="8" creationId="{35A161B6-2E75-24CC-6C7E-D0AC0BA6AC1D}"/>
          </ac:picMkLst>
        </pc:picChg>
        <pc:picChg chg="del">
          <ac:chgData name="Lena Gschossmann" userId="bfd8fa5b3c2be1bd" providerId="LiveId" clId="{14CE2944-8739-4012-B97C-9A9A8C8E675E}" dt="2024-07-01T07:05:29.968" v="1918" actId="478"/>
          <ac:picMkLst>
            <pc:docMk/>
            <pc:sldMk cId="3525194969" sldId="261"/>
            <ac:picMk id="10" creationId="{2328722A-88D6-3CEA-2857-FA501BA23F6E}"/>
          </ac:picMkLst>
        </pc:picChg>
        <pc:picChg chg="del mod">
          <ac:chgData name="Lena Gschossmann" userId="bfd8fa5b3c2be1bd" providerId="LiveId" clId="{14CE2944-8739-4012-B97C-9A9A8C8E675E}" dt="2024-07-01T07:09:02.307" v="1964" actId="21"/>
          <ac:picMkLst>
            <pc:docMk/>
            <pc:sldMk cId="3525194969" sldId="261"/>
            <ac:picMk id="13" creationId="{D9EAFD40-F4CB-56DB-7F85-9734B6984244}"/>
          </ac:picMkLst>
        </pc:picChg>
      </pc:sldChg>
      <pc:sldChg chg="addSp delSp modSp add del mod">
        <pc:chgData name="Lena Gschossmann" userId="bfd8fa5b3c2be1bd" providerId="LiveId" clId="{14CE2944-8739-4012-B97C-9A9A8C8E675E}" dt="2024-07-01T07:42:42.410" v="2067" actId="47"/>
        <pc:sldMkLst>
          <pc:docMk/>
          <pc:sldMk cId="2117777170" sldId="262"/>
        </pc:sldMkLst>
        <pc:spChg chg="mod">
          <ac:chgData name="Lena Gschossmann" userId="bfd8fa5b3c2be1bd" providerId="LiveId" clId="{14CE2944-8739-4012-B97C-9A9A8C8E675E}" dt="2024-07-01T07:08:53.796" v="1960" actId="20577"/>
          <ac:spMkLst>
            <pc:docMk/>
            <pc:sldMk cId="2117777170" sldId="262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08:38.666" v="1956" actId="478"/>
          <ac:picMkLst>
            <pc:docMk/>
            <pc:sldMk cId="2117777170" sldId="262"/>
            <ac:picMk id="8" creationId="{35A161B6-2E75-24CC-6C7E-D0AC0BA6AC1D}"/>
          </ac:picMkLst>
        </pc:picChg>
        <pc:picChg chg="add mod">
          <ac:chgData name="Lena Gschossmann" userId="bfd8fa5b3c2be1bd" providerId="LiveId" clId="{14CE2944-8739-4012-B97C-9A9A8C8E675E}" dt="2024-07-01T07:08:39.016" v="1957"/>
          <ac:picMkLst>
            <pc:docMk/>
            <pc:sldMk cId="2117777170" sldId="262"/>
            <ac:picMk id="10" creationId="{2328722A-88D6-3CEA-2857-FA501BA23F6E}"/>
          </ac:picMkLst>
        </pc:picChg>
      </pc:sldChg>
      <pc:sldChg chg="addSp delSp modSp add mod modNotesTx">
        <pc:chgData name="Lena Gschossmann" userId="bfd8fa5b3c2be1bd" providerId="LiveId" clId="{14CE2944-8739-4012-B97C-9A9A8C8E675E}" dt="2024-07-01T07:49:54.424" v="2413" actId="20577"/>
        <pc:sldMkLst>
          <pc:docMk/>
          <pc:sldMk cId="2897482307" sldId="263"/>
        </pc:sldMkLst>
        <pc:spChg chg="del mod">
          <ac:chgData name="Lena Gschossmann" userId="bfd8fa5b3c2be1bd" providerId="LiveId" clId="{14CE2944-8739-4012-B97C-9A9A8C8E675E}" dt="2024-07-01T07:47:07.896" v="2268" actId="478"/>
          <ac:spMkLst>
            <pc:docMk/>
            <pc:sldMk cId="2897482307" sldId="263"/>
            <ac:spMk id="6" creationId="{115CB891-4DA4-F54E-7CC7-1D9144FC9278}"/>
          </ac:spMkLst>
        </pc:spChg>
        <pc:spChg chg="mod">
          <ac:chgData name="Lena Gschossmann" userId="bfd8fa5b3c2be1bd" providerId="LiveId" clId="{14CE2944-8739-4012-B97C-9A9A8C8E675E}" dt="2024-07-01T07:49:47.562" v="2412" actId="20577"/>
          <ac:spMkLst>
            <pc:docMk/>
            <pc:sldMk cId="2897482307" sldId="263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7:49:54.424" v="2413" actId="20577"/>
          <ac:spMkLst>
            <pc:docMk/>
            <pc:sldMk cId="2897482307" sldId="263"/>
            <ac:spMk id="22" creationId="{00000000-0000-0000-0000-000000000000}"/>
          </ac:spMkLst>
        </pc:spChg>
        <pc:picChg chg="add mod">
          <ac:chgData name="Lena Gschossmann" userId="bfd8fa5b3c2be1bd" providerId="LiveId" clId="{14CE2944-8739-4012-B97C-9A9A8C8E675E}" dt="2024-07-01T07:42:28.405" v="2063" actId="1076"/>
          <ac:picMkLst>
            <pc:docMk/>
            <pc:sldMk cId="2897482307" sldId="263"/>
            <ac:picMk id="2" creationId="{13FF1A97-0C90-0282-8092-57F3DABA4533}"/>
          </ac:picMkLst>
        </pc:picChg>
        <pc:picChg chg="add mod">
          <ac:chgData name="Lena Gschossmann" userId="bfd8fa5b3c2be1bd" providerId="LiveId" clId="{14CE2944-8739-4012-B97C-9A9A8C8E675E}" dt="2024-07-01T07:42:36.975" v="2066" actId="1076"/>
          <ac:picMkLst>
            <pc:docMk/>
            <pc:sldMk cId="2897482307" sldId="263"/>
            <ac:picMk id="3" creationId="{D81BBFF8-2AAF-D560-A26B-07CF303A2D18}"/>
          </ac:picMkLst>
        </pc:picChg>
        <pc:picChg chg="del">
          <ac:chgData name="Lena Gschossmann" userId="bfd8fa5b3c2be1bd" providerId="LiveId" clId="{14CE2944-8739-4012-B97C-9A9A8C8E675E}" dt="2024-07-01T07:09:00.275" v="1963" actId="478"/>
          <ac:picMkLst>
            <pc:docMk/>
            <pc:sldMk cId="2897482307" sldId="263"/>
            <ac:picMk id="10" creationId="{2328722A-88D6-3CEA-2857-FA501BA23F6E}"/>
          </ac:picMkLst>
        </pc:picChg>
        <pc:picChg chg="add mod">
          <ac:chgData name="Lena Gschossmann" userId="bfd8fa5b3c2be1bd" providerId="LiveId" clId="{14CE2944-8739-4012-B97C-9A9A8C8E675E}" dt="2024-07-01T07:42:30.746" v="2064" actId="1076"/>
          <ac:picMkLst>
            <pc:docMk/>
            <pc:sldMk cId="2897482307" sldId="263"/>
            <ac:picMk id="13" creationId="{D9EAFD40-F4CB-56DB-7F85-9734B6984244}"/>
          </ac:picMkLst>
        </pc:picChg>
      </pc:sldChg>
      <pc:sldChg chg="addSp delSp modSp add mod">
        <pc:chgData name="Lena Gschossmann" userId="bfd8fa5b3c2be1bd" providerId="LiveId" clId="{14CE2944-8739-4012-B97C-9A9A8C8E675E}" dt="2024-07-01T09:01:09.328" v="4072" actId="113"/>
        <pc:sldMkLst>
          <pc:docMk/>
          <pc:sldMk cId="884598687" sldId="264"/>
        </pc:sldMkLst>
        <pc:spChg chg="add mod">
          <ac:chgData name="Lena Gschossmann" userId="bfd8fa5b3c2be1bd" providerId="LiveId" clId="{14CE2944-8739-4012-B97C-9A9A8C8E675E}" dt="2024-07-01T09:01:09.328" v="4072" actId="113"/>
          <ac:spMkLst>
            <pc:docMk/>
            <pc:sldMk cId="884598687" sldId="264"/>
            <ac:spMk id="4" creationId="{6BFAE7B6-A918-8881-29C4-A1ABD43EA5FC}"/>
          </ac:spMkLst>
        </pc:spChg>
        <pc:spChg chg="del">
          <ac:chgData name="Lena Gschossmann" userId="bfd8fa5b3c2be1bd" providerId="LiveId" clId="{14CE2944-8739-4012-B97C-9A9A8C8E675E}" dt="2024-07-01T07:48:38.817" v="2378" actId="478"/>
          <ac:spMkLst>
            <pc:docMk/>
            <pc:sldMk cId="884598687" sldId="264"/>
            <ac:spMk id="6" creationId="{115CB891-4DA4-F54E-7CC7-1D9144FC9278}"/>
          </ac:spMkLst>
        </pc:spChg>
        <pc:spChg chg="add mod">
          <ac:chgData name="Lena Gschossmann" userId="bfd8fa5b3c2be1bd" providerId="LiveId" clId="{14CE2944-8739-4012-B97C-9A9A8C8E675E}" dt="2024-07-01T09:01:05.118" v="4071" actId="1036"/>
          <ac:spMkLst>
            <pc:docMk/>
            <pc:sldMk cId="884598687" sldId="264"/>
            <ac:spMk id="8" creationId="{D3515914-3938-8730-DC3D-AA98AAC32160}"/>
          </ac:spMkLst>
        </pc:spChg>
        <pc:spChg chg="mod">
          <ac:chgData name="Lena Gschossmann" userId="bfd8fa5b3c2be1bd" providerId="LiveId" clId="{14CE2944-8739-4012-B97C-9A9A8C8E675E}" dt="2024-07-01T08:19:08.636" v="2638" actId="20577"/>
          <ac:spMkLst>
            <pc:docMk/>
            <pc:sldMk cId="884598687" sldId="264"/>
            <ac:spMk id="12" creationId="{00000000-0000-0000-0000-000000000000}"/>
          </ac:spMkLst>
        </pc:spChg>
        <pc:spChg chg="del">
          <ac:chgData name="Lena Gschossmann" userId="bfd8fa5b3c2be1bd" providerId="LiveId" clId="{14CE2944-8739-4012-B97C-9A9A8C8E675E}" dt="2024-07-01T07:48:33.064" v="2375" actId="478"/>
          <ac:spMkLst>
            <pc:docMk/>
            <pc:sldMk cId="884598687" sldId="264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48:34.409" v="2376" actId="478"/>
          <ac:picMkLst>
            <pc:docMk/>
            <pc:sldMk cId="884598687" sldId="264"/>
            <ac:picMk id="2" creationId="{13FF1A97-0C90-0282-8092-57F3DABA4533}"/>
          </ac:picMkLst>
        </pc:picChg>
        <pc:picChg chg="del">
          <ac:chgData name="Lena Gschossmann" userId="bfd8fa5b3c2be1bd" providerId="LiveId" clId="{14CE2944-8739-4012-B97C-9A9A8C8E675E}" dt="2024-07-01T07:48:35.671" v="2377" actId="478"/>
          <ac:picMkLst>
            <pc:docMk/>
            <pc:sldMk cId="884598687" sldId="264"/>
            <ac:picMk id="3" creationId="{D81BBFF8-2AAF-D560-A26B-07CF303A2D18}"/>
          </ac:picMkLst>
        </pc:picChg>
        <pc:picChg chg="add mod">
          <ac:chgData name="Lena Gschossmann" userId="bfd8fa5b3c2be1bd" providerId="LiveId" clId="{14CE2944-8739-4012-B97C-9A9A8C8E675E}" dt="2024-07-01T08:17:20.476" v="2602" actId="1035"/>
          <ac:picMkLst>
            <pc:docMk/>
            <pc:sldMk cId="884598687" sldId="264"/>
            <ac:picMk id="7" creationId="{82E8938C-F42E-6118-2EE9-20D604E65EB7}"/>
          </ac:picMkLst>
        </pc:picChg>
        <pc:picChg chg="add mod">
          <ac:chgData name="Lena Gschossmann" userId="bfd8fa5b3c2be1bd" providerId="LiveId" clId="{14CE2944-8739-4012-B97C-9A9A8C8E675E}" dt="2024-07-01T08:19:21.636" v="2665" actId="1037"/>
          <ac:picMkLst>
            <pc:docMk/>
            <pc:sldMk cId="884598687" sldId="264"/>
            <ac:picMk id="10" creationId="{6A606AB4-2E63-C44A-1CE7-BE21880A7B2B}"/>
          </ac:picMkLst>
        </pc:picChg>
        <pc:picChg chg="del mod">
          <ac:chgData name="Lena Gschossmann" userId="bfd8fa5b3c2be1bd" providerId="LiveId" clId="{14CE2944-8739-4012-B97C-9A9A8C8E675E}" dt="2024-07-01T07:50:07.418" v="2414" actId="478"/>
          <ac:picMkLst>
            <pc:docMk/>
            <pc:sldMk cId="884598687" sldId="264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42:42.410" v="2067" actId="47"/>
        <pc:sldMkLst>
          <pc:docMk/>
          <pc:sldMk cId="3458078321" sldId="264"/>
        </pc:sldMkLst>
        <pc:spChg chg="mod">
          <ac:chgData name="Lena Gschossmann" userId="bfd8fa5b3c2be1bd" providerId="LiveId" clId="{14CE2944-8739-4012-B97C-9A9A8C8E675E}" dt="2024-07-01T07:41:59.646" v="2059" actId="20577"/>
          <ac:spMkLst>
            <pc:docMk/>
            <pc:sldMk cId="3458078321" sldId="264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41:55.048" v="2057" actId="478"/>
          <ac:picMkLst>
            <pc:docMk/>
            <pc:sldMk cId="3458078321" sldId="264"/>
            <ac:picMk id="8" creationId="{35A161B6-2E75-24CC-6C7E-D0AC0BA6AC1D}"/>
          </ac:picMkLst>
        </pc:picChg>
      </pc:sldChg>
      <pc:sldChg chg="addSp delSp modSp add mod modNotesTx">
        <pc:chgData name="Lena Gschossmann" userId="bfd8fa5b3c2be1bd" providerId="LiveId" clId="{14CE2944-8739-4012-B97C-9A9A8C8E675E}" dt="2024-07-01T08:33:51.537" v="3457" actId="20577"/>
        <pc:sldMkLst>
          <pc:docMk/>
          <pc:sldMk cId="4063997827" sldId="265"/>
        </pc:sldMkLst>
        <pc:spChg chg="mod">
          <ac:chgData name="Lena Gschossmann" userId="bfd8fa5b3c2be1bd" providerId="LiveId" clId="{14CE2944-8739-4012-B97C-9A9A8C8E675E}" dt="2024-07-01T08:26:02.170" v="3077" actId="6549"/>
          <ac:spMkLst>
            <pc:docMk/>
            <pc:sldMk cId="4063997827" sldId="265"/>
            <ac:spMk id="4" creationId="{6BFAE7B6-A918-8881-29C4-A1ABD43EA5FC}"/>
          </ac:spMkLst>
        </pc:spChg>
        <pc:spChg chg="del">
          <ac:chgData name="Lena Gschossmann" userId="bfd8fa5b3c2be1bd" providerId="LiveId" clId="{14CE2944-8739-4012-B97C-9A9A8C8E675E}" dt="2024-07-01T08:23:28.696" v="2825" actId="478"/>
          <ac:spMkLst>
            <pc:docMk/>
            <pc:sldMk cId="4063997827" sldId="265"/>
            <ac:spMk id="8" creationId="{D3515914-3938-8730-DC3D-AA98AAC32160}"/>
          </ac:spMkLst>
        </pc:spChg>
        <pc:spChg chg="mod">
          <ac:chgData name="Lena Gschossmann" userId="bfd8fa5b3c2be1bd" providerId="LiveId" clId="{14CE2944-8739-4012-B97C-9A9A8C8E675E}" dt="2024-07-01T08:21:31.716" v="2714" actId="20577"/>
          <ac:spMkLst>
            <pc:docMk/>
            <pc:sldMk cId="4063997827" sldId="265"/>
            <ac:spMk id="12" creationId="{00000000-0000-0000-0000-000000000000}"/>
          </ac:spMkLst>
        </pc:spChg>
        <pc:picChg chg="add del mod">
          <ac:chgData name="Lena Gschossmann" userId="bfd8fa5b3c2be1bd" providerId="LiveId" clId="{14CE2944-8739-4012-B97C-9A9A8C8E675E}" dt="2024-07-01T08:20:57.496" v="2699" actId="478"/>
          <ac:picMkLst>
            <pc:docMk/>
            <pc:sldMk cId="4063997827" sldId="265"/>
            <ac:picMk id="3" creationId="{8368FFC0-A233-E396-3191-1B497A04D12F}"/>
          </ac:picMkLst>
        </pc:picChg>
        <pc:picChg chg="add mod">
          <ac:chgData name="Lena Gschossmann" userId="bfd8fa5b3c2be1bd" providerId="LiveId" clId="{14CE2944-8739-4012-B97C-9A9A8C8E675E}" dt="2024-07-01T08:21:30.076" v="2713" actId="1076"/>
          <ac:picMkLst>
            <pc:docMk/>
            <pc:sldMk cId="4063997827" sldId="265"/>
            <ac:picMk id="6" creationId="{5FA97546-8787-4C9F-E77F-ECD5C8EB2CA4}"/>
          </ac:picMkLst>
        </pc:picChg>
        <pc:picChg chg="del">
          <ac:chgData name="Lena Gschossmann" userId="bfd8fa5b3c2be1bd" providerId="LiveId" clId="{14CE2944-8739-4012-B97C-9A9A8C8E675E}" dt="2024-07-01T08:23:25.546" v="2824" actId="478"/>
          <ac:picMkLst>
            <pc:docMk/>
            <pc:sldMk cId="4063997827" sldId="265"/>
            <ac:picMk id="7" creationId="{82E8938C-F42E-6118-2EE9-20D604E65EB7}"/>
          </ac:picMkLst>
        </pc:picChg>
      </pc:sldChg>
      <pc:sldChg chg="delSp modSp add mod modNotesTx">
        <pc:chgData name="Lena Gschossmann" userId="bfd8fa5b3c2be1bd" providerId="LiveId" clId="{14CE2944-8739-4012-B97C-9A9A8C8E675E}" dt="2024-07-01T08:41:52.597" v="3777" actId="20577"/>
        <pc:sldMkLst>
          <pc:docMk/>
          <pc:sldMk cId="1828065030" sldId="266"/>
        </pc:sldMkLst>
        <pc:spChg chg="mod">
          <ac:chgData name="Lena Gschossmann" userId="bfd8fa5b3c2be1bd" providerId="LiveId" clId="{14CE2944-8739-4012-B97C-9A9A8C8E675E}" dt="2024-07-01T08:41:52.597" v="3777" actId="20577"/>
          <ac:spMkLst>
            <pc:docMk/>
            <pc:sldMk cId="1828065030" sldId="266"/>
            <ac:spMk id="4" creationId="{6BFAE7B6-A918-8881-29C4-A1ABD43EA5FC}"/>
          </ac:spMkLst>
        </pc:spChg>
        <pc:spChg chg="mod">
          <ac:chgData name="Lena Gschossmann" userId="bfd8fa5b3c2be1bd" providerId="LiveId" clId="{14CE2944-8739-4012-B97C-9A9A8C8E675E}" dt="2024-07-01T08:32:15.516" v="3456" actId="6549"/>
          <ac:spMkLst>
            <pc:docMk/>
            <pc:sldMk cId="1828065030" sldId="266"/>
            <ac:spMk id="1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8:32:06.486" v="3429" actId="478"/>
          <ac:picMkLst>
            <pc:docMk/>
            <pc:sldMk cId="1828065030" sldId="266"/>
            <ac:picMk id="6" creationId="{5FA97546-8787-4C9F-E77F-ECD5C8EB2CA4}"/>
          </ac:picMkLst>
        </pc:picChg>
      </pc:sldChg>
      <pc:sldChg chg="addSp delSp modSp add del mod">
        <pc:chgData name="Lena Gschossmann" userId="bfd8fa5b3c2be1bd" providerId="LiveId" clId="{14CE2944-8739-4012-B97C-9A9A8C8E675E}" dt="2024-07-01T08:58:33.297" v="3990" actId="47"/>
        <pc:sldMkLst>
          <pc:docMk/>
          <pc:sldMk cId="3264522944" sldId="267"/>
        </pc:sldMkLst>
        <pc:spChg chg="mod">
          <ac:chgData name="Lena Gschossmann" userId="bfd8fa5b3c2be1bd" providerId="LiveId" clId="{14CE2944-8739-4012-B97C-9A9A8C8E675E}" dt="2024-07-01T08:57:29.498" v="3989" actId="5793"/>
          <ac:spMkLst>
            <pc:docMk/>
            <pc:sldMk cId="3264522944" sldId="267"/>
            <ac:spMk id="4" creationId="{6BFAE7B6-A918-8881-29C4-A1ABD43EA5FC}"/>
          </ac:spMkLst>
        </pc:spChg>
        <pc:spChg chg="add del">
          <ac:chgData name="Lena Gschossmann" userId="bfd8fa5b3c2be1bd" providerId="LiveId" clId="{14CE2944-8739-4012-B97C-9A9A8C8E675E}" dt="2024-07-01T08:56:00.287" v="3941" actId="478"/>
          <ac:spMkLst>
            <pc:docMk/>
            <pc:sldMk cId="3264522944" sldId="267"/>
            <ac:spMk id="7" creationId="{CEBE853C-F078-49F8-109F-9921A133B212}"/>
          </ac:spMkLst>
        </pc:spChg>
        <pc:spChg chg="add mod">
          <ac:chgData name="Lena Gschossmann" userId="bfd8fa5b3c2be1bd" providerId="LiveId" clId="{14CE2944-8739-4012-B97C-9A9A8C8E675E}" dt="2024-07-01T08:56:44.308" v="3950" actId="14100"/>
          <ac:spMkLst>
            <pc:docMk/>
            <pc:sldMk cId="3264522944" sldId="267"/>
            <ac:spMk id="8" creationId="{E780E44D-9987-F2E8-1A90-63327BD9E2DA}"/>
          </ac:spMkLst>
        </pc:spChg>
        <pc:spChg chg="mod">
          <ac:chgData name="Lena Gschossmann" userId="bfd8fa5b3c2be1bd" providerId="LiveId" clId="{14CE2944-8739-4012-B97C-9A9A8C8E675E}" dt="2024-07-01T08:43:07.627" v="3786" actId="20577"/>
          <ac:spMkLst>
            <pc:docMk/>
            <pc:sldMk cId="3264522944" sldId="267"/>
            <ac:spMk id="12" creationId="{00000000-0000-0000-0000-000000000000}"/>
          </ac:spMkLst>
        </pc:spChg>
        <pc:graphicFrameChg chg="add del">
          <ac:chgData name="Lena Gschossmann" userId="bfd8fa5b3c2be1bd" providerId="LiveId" clId="{14CE2944-8739-4012-B97C-9A9A8C8E675E}" dt="2024-07-01T08:51:46.286" v="3926" actId="478"/>
          <ac:graphicFrameMkLst>
            <pc:docMk/>
            <pc:sldMk cId="3264522944" sldId="267"/>
            <ac:graphicFrameMk id="2" creationId="{5ED36D96-5B81-7D98-A47A-5ACCCBAD1E7C}"/>
          </ac:graphicFrameMkLst>
        </pc:graphicFrameChg>
        <pc:graphicFrameChg chg="add del">
          <ac:chgData name="Lena Gschossmann" userId="bfd8fa5b3c2be1bd" providerId="LiveId" clId="{14CE2944-8739-4012-B97C-9A9A8C8E675E}" dt="2024-07-01T08:52:10.687" v="3928" actId="478"/>
          <ac:graphicFrameMkLst>
            <pc:docMk/>
            <pc:sldMk cId="3264522944" sldId="267"/>
            <ac:graphicFrameMk id="3" creationId="{86C31947-E141-2529-FC07-789890A4849C}"/>
          </ac:graphicFrameMkLst>
        </pc:graphicFrameChg>
        <pc:graphicFrameChg chg="add del mod">
          <ac:chgData name="Lena Gschossmann" userId="bfd8fa5b3c2be1bd" providerId="LiveId" clId="{14CE2944-8739-4012-B97C-9A9A8C8E675E}" dt="2024-07-01T08:53:32.257" v="3931" actId="478"/>
          <ac:graphicFrameMkLst>
            <pc:docMk/>
            <pc:sldMk cId="3264522944" sldId="267"/>
            <ac:graphicFrameMk id="5" creationId="{E2FFFAD7-EF93-7286-ACB4-DBD9A49EE033}"/>
          </ac:graphicFrameMkLst>
        </pc:graphicFrameChg>
        <pc:graphicFrameChg chg="add mod">
          <ac:chgData name="Lena Gschossmann" userId="bfd8fa5b3c2be1bd" providerId="LiveId" clId="{14CE2944-8739-4012-B97C-9A9A8C8E675E}" dt="2024-07-01T08:57:03.003" v="3951" actId="14100"/>
          <ac:graphicFrameMkLst>
            <pc:docMk/>
            <pc:sldMk cId="3264522944" sldId="267"/>
            <ac:graphicFrameMk id="6" creationId="{A4109FF9-A427-B3BC-D5E0-FDFCFBFF8D9D}"/>
          </ac:graphicFrameMkLst>
        </pc:graphicFrameChg>
      </pc:sldChg>
    </pc:docChg>
  </pc:docChgLst>
  <pc:docChgLst>
    <pc:chgData name="Lena Gschossmann" userId="bfd8fa5b3c2be1bd" providerId="LiveId" clId="{8CF21DCC-3C58-4C64-85A0-97DD11AAF9D6}"/>
    <pc:docChg chg="undo custSel addSld delSld modSld">
      <pc:chgData name="Lena Gschossmann" userId="bfd8fa5b3c2be1bd" providerId="LiveId" clId="{8CF21DCC-3C58-4C64-85A0-97DD11AAF9D6}" dt="2024-07-04T08:27:38.530" v="2235" actId="1076"/>
      <pc:docMkLst>
        <pc:docMk/>
      </pc:docMkLst>
      <pc:sldChg chg="addSp delSp modSp mod">
        <pc:chgData name="Lena Gschossmann" userId="bfd8fa5b3c2be1bd" providerId="LiveId" clId="{8CF21DCC-3C58-4C64-85A0-97DD11AAF9D6}" dt="2024-07-04T08:27:30.898" v="2233" actId="21"/>
        <pc:sldMkLst>
          <pc:docMk/>
          <pc:sldMk cId="0" sldId="257"/>
        </pc:sldMkLst>
        <pc:spChg chg="mod">
          <ac:chgData name="Lena Gschossmann" userId="bfd8fa5b3c2be1bd" providerId="LiveId" clId="{8CF21DCC-3C58-4C64-85A0-97DD11AAF9D6}" dt="2024-07-03T08:22:54.021" v="1962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Lena Gschossmann" userId="bfd8fa5b3c2be1bd" providerId="LiveId" clId="{8CF21DCC-3C58-4C64-85A0-97DD11AAF9D6}" dt="2024-07-03T07:29:57.903" v="29" actId="20577"/>
          <ac:spMkLst>
            <pc:docMk/>
            <pc:sldMk cId="0" sldId="257"/>
            <ac:spMk id="4" creationId="{00000000-0000-0000-0000-000000000000}"/>
          </ac:spMkLst>
        </pc:spChg>
        <pc:spChg chg="add del mod">
          <ac:chgData name="Lena Gschossmann" userId="bfd8fa5b3c2be1bd" providerId="LiveId" clId="{8CF21DCC-3C58-4C64-85A0-97DD11AAF9D6}" dt="2024-07-04T08:27:30.898" v="2233" actId="21"/>
          <ac:spMkLst>
            <pc:docMk/>
            <pc:sldMk cId="0" sldId="257"/>
            <ac:spMk id="5" creationId="{0900E382-DE9D-4626-0EF0-D71BD626A30A}"/>
          </ac:spMkLst>
        </pc:spChg>
        <pc:spChg chg="mod">
          <ac:chgData name="Lena Gschossmann" userId="bfd8fa5b3c2be1bd" providerId="LiveId" clId="{8CF21DCC-3C58-4C64-85A0-97DD11AAF9D6}" dt="2024-07-04T08:27:03.675" v="2174" actId="1037"/>
          <ac:spMkLst>
            <pc:docMk/>
            <pc:sldMk cId="0" sldId="257"/>
            <ac:spMk id="10" creationId="{E332F5C9-1A60-DA12-D018-9219455148AD}"/>
          </ac:spMkLst>
        </pc:spChg>
        <pc:spChg chg="mod">
          <ac:chgData name="Lena Gschossmann" userId="bfd8fa5b3c2be1bd" providerId="LiveId" clId="{8CF21DCC-3C58-4C64-85A0-97DD11AAF9D6}" dt="2024-07-04T08:26:05.063" v="2087" actId="27636"/>
          <ac:spMkLst>
            <pc:docMk/>
            <pc:sldMk cId="0" sldId="257"/>
            <ac:spMk id="11" creationId="{ADE6B9FD-6C32-DF6B-221A-BEC6274AAB20}"/>
          </ac:spMkLst>
        </pc:spChg>
        <pc:spChg chg="mod">
          <ac:chgData name="Lena Gschossmann" userId="bfd8fa5b3c2be1bd" providerId="LiveId" clId="{8CF21DCC-3C58-4C64-85A0-97DD11AAF9D6}" dt="2024-07-04T08:27:08.139" v="2186" actId="1037"/>
          <ac:spMkLst>
            <pc:docMk/>
            <pc:sldMk cId="0" sldId="257"/>
            <ac:spMk id="15" creationId="{19989B95-FD1E-13BB-E9B2-9B28B01D994F}"/>
          </ac:spMkLst>
        </pc:spChg>
        <pc:spChg chg="mod">
          <ac:chgData name="Lena Gschossmann" userId="bfd8fa5b3c2be1bd" providerId="LiveId" clId="{8CF21DCC-3C58-4C64-85A0-97DD11AAF9D6}" dt="2024-07-04T08:27:11.084" v="2198" actId="1037"/>
          <ac:spMkLst>
            <pc:docMk/>
            <pc:sldMk cId="0" sldId="257"/>
            <ac:spMk id="16" creationId="{A365E404-ACC1-BED4-9EEB-2D90B08DADAB}"/>
          </ac:spMkLst>
        </pc:spChg>
        <pc:spChg chg="mod">
          <ac:chgData name="Lena Gschossmann" userId="bfd8fa5b3c2be1bd" providerId="LiveId" clId="{8CF21DCC-3C58-4C64-85A0-97DD11AAF9D6}" dt="2024-07-04T08:27:15.577" v="2212" actId="1038"/>
          <ac:spMkLst>
            <pc:docMk/>
            <pc:sldMk cId="0" sldId="257"/>
            <ac:spMk id="17" creationId="{24626FAC-EF3F-D585-5DE2-5981DAB3217B}"/>
          </ac:spMkLst>
        </pc:spChg>
        <pc:spChg chg="mod">
          <ac:chgData name="Lena Gschossmann" userId="bfd8fa5b3c2be1bd" providerId="LiveId" clId="{8CF21DCC-3C58-4C64-85A0-97DD11AAF9D6}" dt="2024-07-04T08:27:21.614" v="2232" actId="1037"/>
          <ac:spMkLst>
            <pc:docMk/>
            <pc:sldMk cId="0" sldId="257"/>
            <ac:spMk id="18" creationId="{DDF48746-1A29-CA7D-2815-8F141DCB4E53}"/>
          </ac:spMkLst>
        </pc:spChg>
        <pc:spChg chg="mod">
          <ac:chgData name="Lena Gschossmann" userId="bfd8fa5b3c2be1bd" providerId="LiveId" clId="{8CF21DCC-3C58-4C64-85A0-97DD11AAF9D6}" dt="2024-07-04T08:27:21.614" v="2232" actId="1037"/>
          <ac:spMkLst>
            <pc:docMk/>
            <pc:sldMk cId="0" sldId="257"/>
            <ac:spMk id="19" creationId="{38973C77-0D22-202E-B2DE-C7BAB007C7C0}"/>
          </ac:spMkLst>
        </pc:spChg>
        <pc:grpChg chg="add del mod">
          <ac:chgData name="Lena Gschossmann" userId="bfd8fa5b3c2be1bd" providerId="LiveId" clId="{8CF21DCC-3C58-4C64-85A0-97DD11AAF9D6}" dt="2024-07-04T08:27:30.898" v="2233" actId="21"/>
          <ac:grpSpMkLst>
            <pc:docMk/>
            <pc:sldMk cId="0" sldId="257"/>
            <ac:grpSpMk id="20" creationId="{90953B9E-A931-507B-11A5-F88824C48994}"/>
          </ac:grpSpMkLst>
        </pc:grpChg>
        <pc:graphicFrameChg chg="add mod modGraphic">
          <ac:chgData name="Lena Gschossmann" userId="bfd8fa5b3c2be1bd" providerId="LiveId" clId="{8CF21DCC-3C58-4C64-85A0-97DD11AAF9D6}" dt="2024-07-03T07:50:07.799" v="960" actId="1076"/>
          <ac:graphicFrameMkLst>
            <pc:docMk/>
            <pc:sldMk cId="0" sldId="257"/>
            <ac:graphicFrameMk id="2" creationId="{315C25E2-CA7A-C722-9C5A-0824A3996CAE}"/>
          </ac:graphicFrameMkLst>
        </pc:graphicFrameChg>
      </pc:sldChg>
      <pc:sldChg chg="addSp modSp add del mod">
        <pc:chgData name="Lena Gschossmann" userId="bfd8fa5b3c2be1bd" providerId="LiveId" clId="{8CF21DCC-3C58-4C64-85A0-97DD11AAF9D6}" dt="2024-07-04T08:27:38.530" v="2235" actId="1076"/>
        <pc:sldMkLst>
          <pc:docMk/>
          <pc:sldMk cId="650934325" sldId="258"/>
        </pc:sldMkLst>
        <pc:spChg chg="mod">
          <ac:chgData name="Lena Gschossmann" userId="bfd8fa5b3c2be1bd" providerId="LiveId" clId="{8CF21DCC-3C58-4C64-85A0-97DD11AAF9D6}" dt="2024-07-03T08:22:58.420" v="1965" actId="20577"/>
          <ac:spMkLst>
            <pc:docMk/>
            <pc:sldMk cId="650934325" sldId="258"/>
            <ac:spMk id="3" creationId="{00000000-0000-0000-0000-000000000000}"/>
          </ac:spMkLst>
        </pc:spChg>
        <pc:spChg chg="add mod">
          <ac:chgData name="Lena Gschossmann" userId="bfd8fa5b3c2be1bd" providerId="LiveId" clId="{8CF21DCC-3C58-4C64-85A0-97DD11AAF9D6}" dt="2024-07-04T08:27:38.530" v="2235" actId="1076"/>
          <ac:spMkLst>
            <pc:docMk/>
            <pc:sldMk cId="650934325" sldId="258"/>
            <ac:spMk id="5" creationId="{0900E382-DE9D-4626-0EF0-D71BD626A30A}"/>
          </ac:spMkLst>
        </pc:spChg>
        <pc:spChg chg="mod">
          <ac:chgData name="Lena Gschossmann" userId="bfd8fa5b3c2be1bd" providerId="LiveId" clId="{8CF21DCC-3C58-4C64-85A0-97DD11AAF9D6}" dt="2024-07-04T08:27:33.403" v="2234"/>
          <ac:spMkLst>
            <pc:docMk/>
            <pc:sldMk cId="650934325" sldId="258"/>
            <ac:spMk id="10" creationId="{E332F5C9-1A60-DA12-D018-9219455148AD}"/>
          </ac:spMkLst>
        </pc:spChg>
        <pc:spChg chg="mod">
          <ac:chgData name="Lena Gschossmann" userId="bfd8fa5b3c2be1bd" providerId="LiveId" clId="{8CF21DCC-3C58-4C64-85A0-97DD11AAF9D6}" dt="2024-07-04T08:27:33.403" v="2234"/>
          <ac:spMkLst>
            <pc:docMk/>
            <pc:sldMk cId="650934325" sldId="258"/>
            <ac:spMk id="11" creationId="{ADE6B9FD-6C32-DF6B-221A-BEC6274AAB20}"/>
          </ac:spMkLst>
        </pc:spChg>
        <pc:spChg chg="mod">
          <ac:chgData name="Lena Gschossmann" userId="bfd8fa5b3c2be1bd" providerId="LiveId" clId="{8CF21DCC-3C58-4C64-85A0-97DD11AAF9D6}" dt="2024-07-04T08:27:33.403" v="2234"/>
          <ac:spMkLst>
            <pc:docMk/>
            <pc:sldMk cId="650934325" sldId="258"/>
            <ac:spMk id="15" creationId="{19989B95-FD1E-13BB-E9B2-9B28B01D994F}"/>
          </ac:spMkLst>
        </pc:spChg>
        <pc:spChg chg="mod">
          <ac:chgData name="Lena Gschossmann" userId="bfd8fa5b3c2be1bd" providerId="LiveId" clId="{8CF21DCC-3C58-4C64-85A0-97DD11AAF9D6}" dt="2024-07-04T08:27:33.403" v="2234"/>
          <ac:spMkLst>
            <pc:docMk/>
            <pc:sldMk cId="650934325" sldId="258"/>
            <ac:spMk id="16" creationId="{A365E404-ACC1-BED4-9EEB-2D90B08DADAB}"/>
          </ac:spMkLst>
        </pc:spChg>
        <pc:spChg chg="mod">
          <ac:chgData name="Lena Gschossmann" userId="bfd8fa5b3c2be1bd" providerId="LiveId" clId="{8CF21DCC-3C58-4C64-85A0-97DD11AAF9D6}" dt="2024-07-04T08:27:33.403" v="2234"/>
          <ac:spMkLst>
            <pc:docMk/>
            <pc:sldMk cId="650934325" sldId="258"/>
            <ac:spMk id="17" creationId="{24626FAC-EF3F-D585-5DE2-5981DAB3217B}"/>
          </ac:spMkLst>
        </pc:spChg>
        <pc:spChg chg="mod">
          <ac:chgData name="Lena Gschossmann" userId="bfd8fa5b3c2be1bd" providerId="LiveId" clId="{8CF21DCC-3C58-4C64-85A0-97DD11AAF9D6}" dt="2024-07-04T08:27:33.403" v="2234"/>
          <ac:spMkLst>
            <pc:docMk/>
            <pc:sldMk cId="650934325" sldId="258"/>
            <ac:spMk id="18" creationId="{DDF48746-1A29-CA7D-2815-8F141DCB4E53}"/>
          </ac:spMkLst>
        </pc:spChg>
        <pc:spChg chg="mod">
          <ac:chgData name="Lena Gschossmann" userId="bfd8fa5b3c2be1bd" providerId="LiveId" clId="{8CF21DCC-3C58-4C64-85A0-97DD11AAF9D6}" dt="2024-07-04T08:27:33.403" v="2234"/>
          <ac:spMkLst>
            <pc:docMk/>
            <pc:sldMk cId="650934325" sldId="258"/>
            <ac:spMk id="19" creationId="{38973C77-0D22-202E-B2DE-C7BAB007C7C0}"/>
          </ac:spMkLst>
        </pc:spChg>
        <pc:grpChg chg="add mod">
          <ac:chgData name="Lena Gschossmann" userId="bfd8fa5b3c2be1bd" providerId="LiveId" clId="{8CF21DCC-3C58-4C64-85A0-97DD11AAF9D6}" dt="2024-07-04T08:27:38.530" v="2235" actId="1076"/>
          <ac:grpSpMkLst>
            <pc:docMk/>
            <pc:sldMk cId="650934325" sldId="258"/>
            <ac:grpSpMk id="20" creationId="{90953B9E-A931-507B-11A5-F88824C48994}"/>
          </ac:grpSpMkLst>
        </pc:grpChg>
        <pc:graphicFrameChg chg="mod modGraphic">
          <ac:chgData name="Lena Gschossmann" userId="bfd8fa5b3c2be1bd" providerId="LiveId" clId="{8CF21DCC-3C58-4C64-85A0-97DD11AAF9D6}" dt="2024-07-03T08:13:17.510" v="1959" actId="2165"/>
          <ac:graphicFrameMkLst>
            <pc:docMk/>
            <pc:sldMk cId="650934325" sldId="258"/>
            <ac:graphicFrameMk id="2" creationId="{315C25E2-CA7A-C722-9C5A-0824A3996CAE}"/>
          </ac:graphicFrameMkLst>
        </pc:graphicFrameChg>
      </pc:sldChg>
      <pc:sldChg chg="addSp delSp modSp add del mod">
        <pc:chgData name="Lena Gschossmann" userId="bfd8fa5b3c2be1bd" providerId="LiveId" clId="{8CF21DCC-3C58-4C64-85A0-97DD11AAF9D6}" dt="2024-07-04T08:25:52.552" v="2056" actId="47"/>
        <pc:sldMkLst>
          <pc:docMk/>
          <pc:sldMk cId="1528221390" sldId="259"/>
        </pc:sldMkLst>
        <pc:spChg chg="mod">
          <ac:chgData name="Lena Gschossmann" userId="bfd8fa5b3c2be1bd" providerId="LiveId" clId="{8CF21DCC-3C58-4C64-85A0-97DD11AAF9D6}" dt="2024-07-04T08:23:58.904" v="1991" actId="6549"/>
          <ac:spMkLst>
            <pc:docMk/>
            <pc:sldMk cId="1528221390" sldId="259"/>
            <ac:spMk id="4" creationId="{00000000-0000-0000-0000-000000000000}"/>
          </ac:spMkLst>
        </pc:spChg>
        <pc:spChg chg="del mod">
          <ac:chgData name="Lena Gschossmann" userId="bfd8fa5b3c2be1bd" providerId="LiveId" clId="{8CF21DCC-3C58-4C64-85A0-97DD11AAF9D6}" dt="2024-07-04T08:23:46.175" v="1971" actId="478"/>
          <ac:spMkLst>
            <pc:docMk/>
            <pc:sldMk cId="1528221390" sldId="259"/>
            <ac:spMk id="6" creationId="{25143827-CEA7-1A21-9ABB-0783534AA159}"/>
          </ac:spMkLst>
        </pc:spChg>
        <pc:spChg chg="mod topLvl">
          <ac:chgData name="Lena Gschossmann" userId="bfd8fa5b3c2be1bd" providerId="LiveId" clId="{8CF21DCC-3C58-4C64-85A0-97DD11AAF9D6}" dt="2024-07-04T08:25:12.458" v="2043" actId="164"/>
          <ac:spMkLst>
            <pc:docMk/>
            <pc:sldMk cId="1528221390" sldId="259"/>
            <ac:spMk id="10" creationId="{E332F5C9-1A60-DA12-D018-9219455148AD}"/>
          </ac:spMkLst>
        </pc:spChg>
        <pc:spChg chg="mod topLvl">
          <ac:chgData name="Lena Gschossmann" userId="bfd8fa5b3c2be1bd" providerId="LiveId" clId="{8CF21DCC-3C58-4C64-85A0-97DD11AAF9D6}" dt="2024-07-04T08:25:12.458" v="2043" actId="164"/>
          <ac:spMkLst>
            <pc:docMk/>
            <pc:sldMk cId="1528221390" sldId="259"/>
            <ac:spMk id="11" creationId="{ADE6B9FD-6C32-DF6B-221A-BEC6274AAB20}"/>
          </ac:spMkLst>
        </pc:spChg>
        <pc:spChg chg="del mod topLvl">
          <ac:chgData name="Lena Gschossmann" userId="bfd8fa5b3c2be1bd" providerId="LiveId" clId="{8CF21DCC-3C58-4C64-85A0-97DD11AAF9D6}" dt="2024-07-04T08:24:46.315" v="2018" actId="478"/>
          <ac:spMkLst>
            <pc:docMk/>
            <pc:sldMk cId="1528221390" sldId="259"/>
            <ac:spMk id="12" creationId="{8DC0AF1F-E1E0-C21F-3EF6-4DF5B1FD940B}"/>
          </ac:spMkLst>
        </pc:spChg>
        <pc:spChg chg="del mod topLvl">
          <ac:chgData name="Lena Gschossmann" userId="bfd8fa5b3c2be1bd" providerId="LiveId" clId="{8CF21DCC-3C58-4C64-85A0-97DD11AAF9D6}" dt="2024-07-04T08:24:46.315" v="2018" actId="478"/>
          <ac:spMkLst>
            <pc:docMk/>
            <pc:sldMk cId="1528221390" sldId="259"/>
            <ac:spMk id="13" creationId="{1F10B13E-6D25-11E9-B656-8F825226C488}"/>
          </ac:spMkLst>
        </pc:spChg>
        <pc:spChg chg="del mod">
          <ac:chgData name="Lena Gschossmann" userId="bfd8fa5b3c2be1bd" providerId="LiveId" clId="{8CF21DCC-3C58-4C64-85A0-97DD11AAF9D6}" dt="2024-07-04T08:23:49.913" v="1972" actId="478"/>
          <ac:spMkLst>
            <pc:docMk/>
            <pc:sldMk cId="1528221390" sldId="259"/>
            <ac:spMk id="14" creationId="{822D826F-AC50-CA1D-2761-F10F1DA5C4F3}"/>
          </ac:spMkLst>
        </pc:spChg>
        <pc:spChg chg="add mod">
          <ac:chgData name="Lena Gschossmann" userId="bfd8fa5b3c2be1bd" providerId="LiveId" clId="{8CF21DCC-3C58-4C64-85A0-97DD11AAF9D6}" dt="2024-07-04T08:25:12.458" v="2043" actId="164"/>
          <ac:spMkLst>
            <pc:docMk/>
            <pc:sldMk cId="1528221390" sldId="259"/>
            <ac:spMk id="15" creationId="{19989B95-FD1E-13BB-E9B2-9B28B01D994F}"/>
          </ac:spMkLst>
        </pc:spChg>
        <pc:spChg chg="add mod">
          <ac:chgData name="Lena Gschossmann" userId="bfd8fa5b3c2be1bd" providerId="LiveId" clId="{8CF21DCC-3C58-4C64-85A0-97DD11AAF9D6}" dt="2024-07-04T08:25:12.458" v="2043" actId="164"/>
          <ac:spMkLst>
            <pc:docMk/>
            <pc:sldMk cId="1528221390" sldId="259"/>
            <ac:spMk id="16" creationId="{A365E404-ACC1-BED4-9EEB-2D90B08DADAB}"/>
          </ac:spMkLst>
        </pc:spChg>
        <pc:spChg chg="add mod">
          <ac:chgData name="Lena Gschossmann" userId="bfd8fa5b3c2be1bd" providerId="LiveId" clId="{8CF21DCC-3C58-4C64-85A0-97DD11AAF9D6}" dt="2024-07-04T08:25:12.458" v="2043" actId="164"/>
          <ac:spMkLst>
            <pc:docMk/>
            <pc:sldMk cId="1528221390" sldId="259"/>
            <ac:spMk id="17" creationId="{24626FAC-EF3F-D585-5DE2-5981DAB3217B}"/>
          </ac:spMkLst>
        </pc:spChg>
        <pc:spChg chg="add mod">
          <ac:chgData name="Lena Gschossmann" userId="bfd8fa5b3c2be1bd" providerId="LiveId" clId="{8CF21DCC-3C58-4C64-85A0-97DD11AAF9D6}" dt="2024-07-04T08:25:12.458" v="2043" actId="164"/>
          <ac:spMkLst>
            <pc:docMk/>
            <pc:sldMk cId="1528221390" sldId="259"/>
            <ac:spMk id="18" creationId="{DDF48746-1A29-CA7D-2815-8F141DCB4E53}"/>
          </ac:spMkLst>
        </pc:spChg>
        <pc:spChg chg="add mod">
          <ac:chgData name="Lena Gschossmann" userId="bfd8fa5b3c2be1bd" providerId="LiveId" clId="{8CF21DCC-3C58-4C64-85A0-97DD11AAF9D6}" dt="2024-07-04T08:25:12.458" v="2043" actId="164"/>
          <ac:spMkLst>
            <pc:docMk/>
            <pc:sldMk cId="1528221390" sldId="259"/>
            <ac:spMk id="19" creationId="{38973C77-0D22-202E-B2DE-C7BAB007C7C0}"/>
          </ac:spMkLst>
        </pc:spChg>
        <pc:grpChg chg="add del mod">
          <ac:chgData name="Lena Gschossmann" userId="bfd8fa5b3c2be1bd" providerId="LiveId" clId="{8CF21DCC-3C58-4C64-85A0-97DD11AAF9D6}" dt="2024-07-04T08:24:13.898" v="1996" actId="165"/>
          <ac:grpSpMkLst>
            <pc:docMk/>
            <pc:sldMk cId="1528221390" sldId="259"/>
            <ac:grpSpMk id="5" creationId="{9068C415-273F-14B9-6885-D476A77AF5BE}"/>
          </ac:grpSpMkLst>
        </pc:grpChg>
        <pc:grpChg chg="add del mod">
          <ac:chgData name="Lena Gschossmann" userId="bfd8fa5b3c2be1bd" providerId="LiveId" clId="{8CF21DCC-3C58-4C64-85A0-97DD11AAF9D6}" dt="2024-07-04T08:25:20.698" v="2044" actId="21"/>
          <ac:grpSpMkLst>
            <pc:docMk/>
            <pc:sldMk cId="1528221390" sldId="259"/>
            <ac:grpSpMk id="20" creationId="{90953B9E-A931-507B-11A5-F88824C48994}"/>
          </ac:grpSpMkLst>
        </pc:grpChg>
        <pc:graphicFrameChg chg="del">
          <ac:chgData name="Lena Gschossmann" userId="bfd8fa5b3c2be1bd" providerId="LiveId" clId="{8CF21DCC-3C58-4C64-85A0-97DD11AAF9D6}" dt="2024-07-04T08:23:04.161" v="1969" actId="478"/>
          <ac:graphicFrameMkLst>
            <pc:docMk/>
            <pc:sldMk cId="1528221390" sldId="259"/>
            <ac:graphicFrameMk id="2" creationId="{315C25E2-CA7A-C722-9C5A-0824A3996CAE}"/>
          </ac:graphicFrameMkLst>
        </pc:graphicFrameChg>
        <pc:picChg chg="del mod topLvl">
          <ac:chgData name="Lena Gschossmann" userId="bfd8fa5b3c2be1bd" providerId="LiveId" clId="{8CF21DCC-3C58-4C64-85A0-97DD11AAF9D6}" dt="2024-07-04T08:24:46.315" v="2018" actId="478"/>
          <ac:picMkLst>
            <pc:docMk/>
            <pc:sldMk cId="1528221390" sldId="259"/>
            <ac:picMk id="7" creationId="{7341021A-AA71-8C6B-5DB2-2A427C2488CE}"/>
          </ac:picMkLst>
        </pc:picChg>
        <pc:picChg chg="del mod topLvl">
          <ac:chgData name="Lena Gschossmann" userId="bfd8fa5b3c2be1bd" providerId="LiveId" clId="{8CF21DCC-3C58-4C64-85A0-97DD11AAF9D6}" dt="2024-07-04T08:24:46.315" v="2018" actId="478"/>
          <ac:picMkLst>
            <pc:docMk/>
            <pc:sldMk cId="1528221390" sldId="259"/>
            <ac:picMk id="8" creationId="{495B9791-56D2-A1C5-833C-218E8C9EBBB4}"/>
          </ac:picMkLst>
        </pc:picChg>
        <pc:picChg chg="del mod topLvl">
          <ac:chgData name="Lena Gschossmann" userId="bfd8fa5b3c2be1bd" providerId="LiveId" clId="{8CF21DCC-3C58-4C64-85A0-97DD11AAF9D6}" dt="2024-07-04T08:24:46.315" v="2018" actId="478"/>
          <ac:picMkLst>
            <pc:docMk/>
            <pc:sldMk cId="1528221390" sldId="259"/>
            <ac:picMk id="9" creationId="{C6CB0F73-00FF-5DCE-71E0-EBDE9C5930CB}"/>
          </ac:picMkLst>
        </pc:picChg>
      </pc:sldChg>
      <pc:sldChg chg="new del">
        <pc:chgData name="Lena Gschossmann" userId="bfd8fa5b3c2be1bd" providerId="LiveId" clId="{8CF21DCC-3C58-4C64-85A0-97DD11AAF9D6}" dt="2024-07-04T08:22:58.755" v="1967" actId="47"/>
        <pc:sldMkLst>
          <pc:docMk/>
          <pc:sldMk cId="2884554838" sldId="259"/>
        </pc:sldMkLst>
      </pc:sldChg>
      <pc:sldChg chg="del">
        <pc:chgData name="Lena Gschossmann" userId="bfd8fa5b3c2be1bd" providerId="LiveId" clId="{8CF21DCC-3C58-4C64-85A0-97DD11AAF9D6}" dt="2024-07-03T07:30:18.088" v="37" actId="47"/>
        <pc:sldMkLst>
          <pc:docMk/>
          <pc:sldMk cId="2897482307" sldId="263"/>
        </pc:sldMkLst>
      </pc:sldChg>
      <pc:sldChg chg="del">
        <pc:chgData name="Lena Gschossmann" userId="bfd8fa5b3c2be1bd" providerId="LiveId" clId="{8CF21DCC-3C58-4C64-85A0-97DD11AAF9D6}" dt="2024-07-03T07:30:18.088" v="37" actId="47"/>
        <pc:sldMkLst>
          <pc:docMk/>
          <pc:sldMk cId="884598687" sldId="264"/>
        </pc:sldMkLst>
      </pc:sldChg>
      <pc:sldChg chg="del">
        <pc:chgData name="Lena Gschossmann" userId="bfd8fa5b3c2be1bd" providerId="LiveId" clId="{8CF21DCC-3C58-4C64-85A0-97DD11AAF9D6}" dt="2024-07-03T07:30:18.088" v="37" actId="47"/>
        <pc:sldMkLst>
          <pc:docMk/>
          <pc:sldMk cId="4063997827" sldId="265"/>
        </pc:sldMkLst>
      </pc:sldChg>
      <pc:sldChg chg="del">
        <pc:chgData name="Lena Gschossmann" userId="bfd8fa5b3c2be1bd" providerId="LiveId" clId="{8CF21DCC-3C58-4C64-85A0-97DD11AAF9D6}" dt="2024-07-03T07:30:18.088" v="37" actId="47"/>
        <pc:sldMkLst>
          <pc:docMk/>
          <pc:sldMk cId="1828065030" sldId="266"/>
        </pc:sldMkLst>
      </pc:sldChg>
      <pc:sldMasterChg chg="delSldLayout">
        <pc:chgData name="Lena Gschossmann" userId="bfd8fa5b3c2be1bd" providerId="LiveId" clId="{8CF21DCC-3C58-4C64-85A0-97DD11AAF9D6}" dt="2024-07-04T08:22:58.755" v="1967" actId="47"/>
        <pc:sldMasterMkLst>
          <pc:docMk/>
          <pc:sldMasterMk cId="0" sldId="2147483648"/>
        </pc:sldMasterMkLst>
        <pc:sldLayoutChg chg="del">
          <pc:chgData name="Lena Gschossmann" userId="bfd8fa5b3c2be1bd" providerId="LiveId" clId="{8CF21DCC-3C58-4C64-85A0-97DD11AAF9D6}" dt="2024-07-04T08:22:58.755" v="1967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ena Gschossmann" userId="bfd8fa5b3c2be1bd" providerId="LiveId" clId="{8CF21DCC-3C58-4C64-85A0-97DD11AAF9D6}" dt="2024-07-03T07:30:18.088" v="37" actId="47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0566400" cy="687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3811250" y="0"/>
            <a:ext cx="10566400" cy="687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D1807-82C1-4858-9D6C-BFB2DF91AC9F}" type="datetimeFigureOut">
              <a:rPr lang="LID4096" smtClean="0"/>
              <a:t>07/04/2024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77200" y="1714500"/>
            <a:ext cx="8229600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438400" y="6600825"/>
            <a:ext cx="19507200" cy="54006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028613"/>
            <a:ext cx="10566400" cy="687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3811250" y="13028613"/>
            <a:ext cx="10566400" cy="687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0E4A2-089E-45EC-B65B-5E55F4A25B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07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>
              <a:defRPr/>
            </a:pPr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1"/>
            </a:lvl1pPr>
          </a:lstStyle>
          <a:p>
            <a:pPr>
              <a:defRPr/>
            </a:pPr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pPr>
              <a:defRPr/>
            </a:pPr>
            <a:r>
              <a:t>Presentation Subtitle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Photo - 3 Up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 bwMode="auto"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 bwMode="auto"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 bwMode="auto"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 bwMode="auto"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&amp; Photo 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 bwMode="auto"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pPr>
              <a:defRPr/>
            </a:pPr>
            <a:r>
              <a:t>Slide Subtitle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ulle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prstGeom prst="rect">
            <a:avLst/>
          </a:prstGeom>
        </p:spPr>
        <p:txBody>
          <a:bodyPr numCol="2" spcCol="1098550"/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, Bullets &amp; 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 bwMode="auto"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 bwMode="auto"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1">
                <a:latin typeface="Helvetica Neue Medium"/>
                <a:ea typeface="Helvetica Neue Medium"/>
                <a:cs typeface="Helvetica Neue Medium"/>
              </a:defRPr>
            </a:lvl1pPr>
          </a:lstStyle>
          <a:p>
            <a:pPr>
              <a:defRPr/>
            </a:pPr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pPr>
              <a:defRPr/>
            </a:pPr>
            <a:r>
              <a:t>Agenda Topics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ig Fa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1206500" y="1075927"/>
            <a:ext cx="21971000" cy="724158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pPr>
              <a:defRPr/>
            </a:pPr>
            <a:r>
              <a:t>100%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Quo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>
              <a:defRPr/>
            </a:pPr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 bwMode="auto"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5pPr>
          </a:lstStyle>
          <a:p>
            <a:pPr>
              <a:defRPr/>
            </a:pPr>
            <a:r>
              <a:t>“Notable Quote”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marL="0" marR="0" indent="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1pPr>
      <a:lvl2pPr marL="0" marR="0" indent="4572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9144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3pPr>
      <a:lvl4pPr marL="0" marR="0" indent="13716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18288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5pPr>
      <a:lvl6pPr marL="0" marR="0" indent="22860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6pPr>
      <a:lvl7pPr marL="0" marR="0" indent="27432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7pPr>
      <a:lvl8pPr marL="0" marR="0" indent="32004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8pPr>
      <a:lvl9pPr marL="0" marR="0" indent="36576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9pPr>
    </p:titleStyle>
    <p:bodyStyle>
      <a:lvl1pPr marL="6096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1pPr>
      <a:lvl2pPr marL="12192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2pPr>
      <a:lvl3pPr marL="18288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3pPr>
      <a:lvl4pPr marL="24384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4pPr>
      <a:lvl5pPr marL="30480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5pPr>
      <a:lvl6pPr marL="36576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6pPr>
      <a:lvl7pPr marL="42672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7pPr>
      <a:lvl8pPr marL="48768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8pPr>
      <a:lvl9pPr marL="54864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marR="0" indent="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1pPr>
      <a:lvl2pPr marL="0" marR="0" indent="4572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9144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3pPr>
      <a:lvl4pPr marL="0" marR="0" indent="13716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18288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5pPr>
      <a:lvl6pPr marL="0" marR="0" indent="22860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27432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32004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36576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3" name="logo-ieecr.png" descr="logo-ieecr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 bwMode="auto">
          <a:xfrm>
            <a:off x="193156" y="12802632"/>
            <a:ext cx="21971003" cy="63697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sz="2400">
                <a:solidFill>
                  <a:schemeClr val="tx2">
                    <a:lumMod val="60000"/>
                    <a:lumOff val="40000"/>
                  </a:schemeClr>
                </a:solidFill>
              </a:rPr>
              <a:t>10</a:t>
            </a:r>
            <a:r>
              <a:rPr sz="2400">
                <a:solidFill>
                  <a:schemeClr val="tx2">
                    <a:lumMod val="60000"/>
                    <a:lumOff val="40000"/>
                  </a:schemeClr>
                </a:solidFill>
              </a:rPr>
              <a:t>.0</a:t>
            </a:r>
            <a:r>
              <a:rPr lang="de-DE" sz="2400">
                <a:solidFill>
                  <a:schemeClr val="tx2">
                    <a:lumMod val="60000"/>
                    <a:lumOff val="40000"/>
                  </a:schemeClr>
                </a:solidFill>
              </a:rPr>
              <a:t>7</a:t>
            </a:r>
            <a:r>
              <a:rPr sz="2400">
                <a:solidFill>
                  <a:schemeClr val="tx2">
                    <a:lumMod val="60000"/>
                    <a:lumOff val="40000"/>
                  </a:schemeClr>
                </a:solidFill>
              </a:rPr>
              <a:t>.202</a:t>
            </a:r>
            <a:r>
              <a:rPr lang="de-DE" sz="240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r>
              <a:rPr sz="240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DE" sz="2400">
                <a:solidFill>
                  <a:schemeClr val="tx2">
                    <a:lumMod val="60000"/>
                    <a:lumOff val="40000"/>
                  </a:schemeClr>
                </a:solidFill>
              </a:rPr>
              <a:t>–</a:t>
            </a:r>
            <a:r>
              <a:rPr lang="de-DE" sz="2400">
                <a:solidFill>
                  <a:schemeClr val="tx2">
                    <a:lumMod val="60000"/>
                    <a:lumOff val="40000"/>
                  </a:schemeClr>
                </a:solidFill>
              </a:rPr>
              <a:t> Bence Mitlasoczki &amp; Lena J. Gschossmann</a:t>
            </a:r>
            <a:endParaRPr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662079" y="594878"/>
            <a:ext cx="1110789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6000" b="1" i="0" u="none" strike="noStrike" cap="none" spc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Useful Git commands</a:t>
            </a:r>
            <a:endParaRPr sz="11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5C25E2-CA7A-C722-9C5A-0824A3996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945902"/>
              </p:ext>
            </p:extLst>
          </p:nvPr>
        </p:nvGraphicFramePr>
        <p:xfrm>
          <a:off x="662079" y="2765925"/>
          <a:ext cx="19384384" cy="9360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31399">
                  <a:extLst>
                    <a:ext uri="{9D8B030D-6E8A-4147-A177-3AD203B41FA5}">
                      <a16:colId xmlns:a16="http://schemas.microsoft.com/office/drawing/2014/main" val="253867994"/>
                    </a:ext>
                  </a:extLst>
                </a:gridCol>
                <a:gridCol w="2649415">
                  <a:extLst>
                    <a:ext uri="{9D8B030D-6E8A-4147-A177-3AD203B41FA5}">
                      <a16:colId xmlns:a16="http://schemas.microsoft.com/office/drawing/2014/main" val="1713026721"/>
                    </a:ext>
                  </a:extLst>
                </a:gridCol>
                <a:gridCol w="4290646">
                  <a:extLst>
                    <a:ext uri="{9D8B030D-6E8A-4147-A177-3AD203B41FA5}">
                      <a16:colId xmlns:a16="http://schemas.microsoft.com/office/drawing/2014/main" val="624254917"/>
                    </a:ext>
                  </a:extLst>
                </a:gridCol>
                <a:gridCol w="9612924">
                  <a:extLst>
                    <a:ext uri="{9D8B030D-6E8A-4147-A177-3AD203B41FA5}">
                      <a16:colId xmlns:a16="http://schemas.microsoft.com/office/drawing/2014/main" val="177975667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Command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Options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Define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Purpose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440691"/>
                  </a:ext>
                </a:extLst>
              </a:tr>
              <a:tr h="720000">
                <a:tc rowSpan="2"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config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user.email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„github_profil_email“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connect Git &amp; Github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603700"/>
                  </a:ext>
                </a:extLst>
              </a:tr>
              <a:tr h="720000">
                <a:tc vMerge="1">
                  <a:txBody>
                    <a:bodyPr/>
                    <a:lstStyle/>
                    <a:p>
                      <a:endParaRPr lang="LID4096" sz="36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user.name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„github_profile_name“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LID4096" sz="32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845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clone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url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clone rermote repository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71244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status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see status or your repository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5219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log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shows history of commits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61039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init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initialize a local repository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39539"/>
                  </a:ext>
                </a:extLst>
              </a:tr>
              <a:tr h="720000">
                <a:tc rowSpan="2"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add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filename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stage file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479513"/>
                  </a:ext>
                </a:extLst>
              </a:tr>
              <a:tr h="720000">
                <a:tc vMerge="1"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*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stage all files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794659"/>
                  </a:ext>
                </a:extLst>
              </a:tr>
              <a:tr h="720000">
                <a:tc rowSpan="2"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commit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-m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„your commit message“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commit staged files with your commit message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11172"/>
                  </a:ext>
                </a:extLst>
              </a:tr>
              <a:tr h="720000">
                <a:tc vMerge="1">
                  <a:txBody>
                    <a:bodyPr/>
                    <a:lstStyle/>
                    <a:p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--amend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overwrite the previous commit (if you made a mistake)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1501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rm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filename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remove file from index/staging area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518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revert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HEAD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Inverts a change leading to the specified commit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204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3" name="logo-ieecr.png" descr="logo-ieecr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 bwMode="auto">
          <a:xfrm>
            <a:off x="193156" y="12802632"/>
            <a:ext cx="21971003" cy="63697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sz="2400">
                <a:solidFill>
                  <a:schemeClr val="tx2">
                    <a:lumMod val="60000"/>
                    <a:lumOff val="40000"/>
                  </a:schemeClr>
                </a:solidFill>
              </a:rPr>
              <a:t>10</a:t>
            </a:r>
            <a:r>
              <a:rPr sz="2400">
                <a:solidFill>
                  <a:schemeClr val="tx2">
                    <a:lumMod val="60000"/>
                    <a:lumOff val="40000"/>
                  </a:schemeClr>
                </a:solidFill>
              </a:rPr>
              <a:t>.0</a:t>
            </a:r>
            <a:r>
              <a:rPr lang="de-DE" sz="2400">
                <a:solidFill>
                  <a:schemeClr val="tx2">
                    <a:lumMod val="60000"/>
                    <a:lumOff val="40000"/>
                  </a:schemeClr>
                </a:solidFill>
              </a:rPr>
              <a:t>7</a:t>
            </a:r>
            <a:r>
              <a:rPr sz="2400">
                <a:solidFill>
                  <a:schemeClr val="tx2">
                    <a:lumMod val="60000"/>
                    <a:lumOff val="40000"/>
                  </a:schemeClr>
                </a:solidFill>
              </a:rPr>
              <a:t>.202</a:t>
            </a:r>
            <a:r>
              <a:rPr lang="de-DE" sz="240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r>
              <a:rPr sz="240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DE" sz="2400">
                <a:solidFill>
                  <a:schemeClr val="tx2">
                    <a:lumMod val="60000"/>
                    <a:lumOff val="40000"/>
                  </a:schemeClr>
                </a:solidFill>
              </a:rPr>
              <a:t>–</a:t>
            </a:r>
            <a:r>
              <a:rPr lang="de-DE" sz="2400">
                <a:solidFill>
                  <a:schemeClr val="tx2">
                    <a:lumMod val="60000"/>
                    <a:lumOff val="40000"/>
                  </a:schemeClr>
                </a:solidFill>
              </a:rPr>
              <a:t> Bence Mitlasoczki &amp; Lena J. Gschossmann</a:t>
            </a:r>
            <a:endParaRPr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662079" y="594878"/>
            <a:ext cx="1110789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6000" b="1" i="0" u="none" strike="noStrike" cap="none" spc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Useful Git commands</a:t>
            </a:r>
            <a:endParaRPr sz="11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5C25E2-CA7A-C722-9C5A-0824A3996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039918"/>
              </p:ext>
            </p:extLst>
          </p:nvPr>
        </p:nvGraphicFramePr>
        <p:xfrm>
          <a:off x="662079" y="2765925"/>
          <a:ext cx="19384384" cy="832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31399">
                  <a:extLst>
                    <a:ext uri="{9D8B030D-6E8A-4147-A177-3AD203B41FA5}">
                      <a16:colId xmlns:a16="http://schemas.microsoft.com/office/drawing/2014/main" val="253867994"/>
                    </a:ext>
                  </a:extLst>
                </a:gridCol>
                <a:gridCol w="2649415">
                  <a:extLst>
                    <a:ext uri="{9D8B030D-6E8A-4147-A177-3AD203B41FA5}">
                      <a16:colId xmlns:a16="http://schemas.microsoft.com/office/drawing/2014/main" val="1713026721"/>
                    </a:ext>
                  </a:extLst>
                </a:gridCol>
                <a:gridCol w="4290646">
                  <a:extLst>
                    <a:ext uri="{9D8B030D-6E8A-4147-A177-3AD203B41FA5}">
                      <a16:colId xmlns:a16="http://schemas.microsoft.com/office/drawing/2014/main" val="624254917"/>
                    </a:ext>
                  </a:extLst>
                </a:gridCol>
                <a:gridCol w="9612924">
                  <a:extLst>
                    <a:ext uri="{9D8B030D-6E8A-4147-A177-3AD203B41FA5}">
                      <a16:colId xmlns:a16="http://schemas.microsoft.com/office/drawing/2014/main" val="177975667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Command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Options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Define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Purpose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44069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remote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origin url-to-remote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connects a remote to a local repository and assigns it an alias (here „origin“)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6037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push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-u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remote-repository-alias local-branch-name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push commit from specified local branch to specified remote repository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71244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pull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(--all)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Update local repository and working tree with state of remote repository (=fetch + merge)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5219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fetch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Download changes from remote to local repository (working tree not touched)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61039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merge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Merges the (previously downloaded changes) and local current state &amp; updates working tree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39539"/>
                  </a:ext>
                </a:extLst>
              </a:tr>
              <a:tr h="720000">
                <a:tc rowSpan="2"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checkout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--ours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filename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overwrite the contents of the file according to the branch you are merging into (--ours) or to the branch that is merged from (--theirs)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479513"/>
                  </a:ext>
                </a:extLst>
              </a:tr>
              <a:tr h="720000">
                <a:tc vMerge="1"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--theirs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filename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79465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518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20492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90953B9E-A931-507B-11A5-F88824C48994}"/>
              </a:ext>
            </a:extLst>
          </p:cNvPr>
          <p:cNvGrpSpPr/>
          <p:nvPr/>
        </p:nvGrpSpPr>
        <p:grpSpPr>
          <a:xfrm>
            <a:off x="4577582" y="11349552"/>
            <a:ext cx="11517359" cy="1158261"/>
            <a:chOff x="4152106" y="5025410"/>
            <a:chExt cx="11517359" cy="1158261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E332F5C9-1A60-DA12-D018-9219455148AD}"/>
                </a:ext>
              </a:extLst>
            </p:cNvPr>
            <p:cNvSpPr/>
            <p:nvPr/>
          </p:nvSpPr>
          <p:spPr bwMode="auto">
            <a:xfrm>
              <a:off x="6017435" y="5197792"/>
              <a:ext cx="870091" cy="815039"/>
            </a:xfrm>
            <a:prstGeom prst="rightArrow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hank you for your attention!">
              <a:extLst>
                <a:ext uri="{FF2B5EF4-FFF2-40B4-BE49-F238E27FC236}">
                  <a16:creationId xmlns:a16="http://schemas.microsoft.com/office/drawing/2014/main" id="{ADE6B9FD-6C32-DF6B-221A-BEC6274AAB20}"/>
                </a:ext>
              </a:extLst>
            </p:cNvPr>
            <p:cNvSpPr txBox="1"/>
            <p:nvPr/>
          </p:nvSpPr>
          <p:spPr bwMode="auto">
            <a:xfrm>
              <a:off x="4152106" y="5026953"/>
              <a:ext cx="1887757" cy="1156718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tabLst>
                  <a:tab pos="3141663" algn="l"/>
                </a:tabLst>
                <a:defRPr/>
              </a:pPr>
              <a:r>
                <a:rPr lang="de-DE" sz="4400" b="0"/>
                <a:t>git pull</a:t>
              </a:r>
            </a:p>
          </p:txBody>
        </p:sp>
        <p:sp>
          <p:nvSpPr>
            <p:cNvPr id="15" name="Thank you for your attention!">
              <a:extLst>
                <a:ext uri="{FF2B5EF4-FFF2-40B4-BE49-F238E27FC236}">
                  <a16:creationId xmlns:a16="http://schemas.microsoft.com/office/drawing/2014/main" id="{19989B95-FD1E-13BB-E9B2-9B28B01D994F}"/>
                </a:ext>
              </a:extLst>
            </p:cNvPr>
            <p:cNvSpPr txBox="1"/>
            <p:nvPr/>
          </p:nvSpPr>
          <p:spPr bwMode="auto">
            <a:xfrm>
              <a:off x="7019115" y="5026953"/>
              <a:ext cx="1887757" cy="1156718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tabLst>
                  <a:tab pos="3141663" algn="l"/>
                </a:tabLst>
                <a:defRPr/>
              </a:pPr>
              <a:r>
                <a:rPr lang="de-DE" sz="4400" b="0"/>
                <a:t>git add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A365E404-ACC1-BED4-9EEB-2D90B08DADAB}"/>
                </a:ext>
              </a:extLst>
            </p:cNvPr>
            <p:cNvSpPr/>
            <p:nvPr/>
          </p:nvSpPr>
          <p:spPr bwMode="auto">
            <a:xfrm>
              <a:off x="8951622" y="5196249"/>
              <a:ext cx="870091" cy="815039"/>
            </a:xfrm>
            <a:prstGeom prst="rightArrow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Thank you for your attention!">
              <a:extLst>
                <a:ext uri="{FF2B5EF4-FFF2-40B4-BE49-F238E27FC236}">
                  <a16:creationId xmlns:a16="http://schemas.microsoft.com/office/drawing/2014/main" id="{24626FAC-EF3F-D585-5DE2-5981DAB3217B}"/>
                </a:ext>
              </a:extLst>
            </p:cNvPr>
            <p:cNvSpPr txBox="1"/>
            <p:nvPr/>
          </p:nvSpPr>
          <p:spPr bwMode="auto">
            <a:xfrm>
              <a:off x="9507827" y="5025410"/>
              <a:ext cx="3532773" cy="1156718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tabLst>
                  <a:tab pos="3141663" algn="l"/>
                </a:tabLst>
                <a:defRPr/>
              </a:pPr>
              <a:r>
                <a:rPr lang="de-DE" sz="4400" b="0"/>
                <a:t>git commit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DDF48746-1A29-CA7D-2815-8F141DCB4E53}"/>
                </a:ext>
              </a:extLst>
            </p:cNvPr>
            <p:cNvSpPr/>
            <p:nvPr/>
          </p:nvSpPr>
          <p:spPr bwMode="auto">
            <a:xfrm>
              <a:off x="12662798" y="5196249"/>
              <a:ext cx="870091" cy="815039"/>
            </a:xfrm>
            <a:prstGeom prst="rightArrow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Thank you for your attention!">
              <a:extLst>
                <a:ext uri="{FF2B5EF4-FFF2-40B4-BE49-F238E27FC236}">
                  <a16:creationId xmlns:a16="http://schemas.microsoft.com/office/drawing/2014/main" id="{38973C77-0D22-202E-B2DE-C7BAB007C7C0}"/>
                </a:ext>
              </a:extLst>
            </p:cNvPr>
            <p:cNvSpPr txBox="1"/>
            <p:nvPr/>
          </p:nvSpPr>
          <p:spPr bwMode="auto">
            <a:xfrm>
              <a:off x="13781708" y="5025410"/>
              <a:ext cx="1887757" cy="1156718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 fontScale="92500"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tabLst>
                  <a:tab pos="3141663" algn="l"/>
                </a:tabLst>
                <a:defRPr/>
              </a:pPr>
              <a:r>
                <a:rPr lang="de-DE" sz="4400" b="0"/>
                <a:t>git push</a:t>
              </a:r>
            </a:p>
          </p:txBody>
        </p:sp>
      </p:grpSp>
      <p:sp>
        <p:nvSpPr>
          <p:cNvPr id="5" name="Thank you for your attention!">
            <a:extLst>
              <a:ext uri="{FF2B5EF4-FFF2-40B4-BE49-F238E27FC236}">
                <a16:creationId xmlns:a16="http://schemas.microsoft.com/office/drawing/2014/main" id="{0900E382-DE9D-4626-0EF0-D71BD626A30A}"/>
              </a:ext>
            </a:extLst>
          </p:cNvPr>
          <p:cNvSpPr txBox="1"/>
          <p:nvPr/>
        </p:nvSpPr>
        <p:spPr bwMode="auto">
          <a:xfrm>
            <a:off x="662079" y="11386686"/>
            <a:ext cx="5504404" cy="115671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3141663" algn="l"/>
              </a:tabLst>
              <a:defRPr/>
            </a:pPr>
            <a:r>
              <a:rPr lang="de-DE" sz="4400">
                <a:solidFill>
                  <a:srgbClr val="2F2F2F"/>
                </a:solidFill>
              </a:rPr>
              <a:t>Standard flow:</a:t>
            </a:r>
          </a:p>
        </p:txBody>
      </p:sp>
    </p:spTree>
    <p:extLst>
      <p:ext uri="{BB962C8B-B14F-4D97-AF65-F5344CB8AC3E}">
        <p14:creationId xmlns:p14="http://schemas.microsoft.com/office/powerpoint/2010/main" val="650934325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000000"/>
        </a:solidFill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25400" cap="flat">
          <a:solidFill>
            <a:srgbClr val="000000"/>
          </a:solidFill>
          <a:prstDash val="solid"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288</Words>
  <Application>Microsoft Office PowerPoint</Application>
  <DocSecurity>0</DocSecurity>
  <PresentationFormat>Custom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Helvetica Neue</vt:lpstr>
      <vt:lpstr>Helvetica Neue Medium</vt:lpstr>
      <vt:lpstr>21_BasicWhite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Lena Gschossmann</dc:creator>
  <cp:keywords/>
  <dc:description/>
  <cp:lastModifiedBy>Lena Gschossmann</cp:lastModifiedBy>
  <cp:revision>7</cp:revision>
  <dcterms:modified xsi:type="dcterms:W3CDTF">2024-07-04T08:27:40Z</dcterms:modified>
  <cp:category/>
  <dc:identifier/>
  <cp:contentStatus/>
  <dc:language/>
  <cp:version/>
</cp:coreProperties>
</file>