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21B5-8064-B8FF-88BD-179F7603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34DDE-6D40-9D56-2483-28A58602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AD2D-DA1A-4F01-ACAF-3DA45FE3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A20C-15F0-29F4-48F9-FE112F0F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F8B-C76A-12DE-7DA1-52D071D4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A6DB-66BF-82C3-489C-921CF41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22C6E-D976-2981-81D9-59B551BC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74D37-D0A3-C20B-90F3-81E1E451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3AE7-9724-B92C-8AE4-BB85BD5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B409-2439-F799-E975-FA70775D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BDA28-EAEA-AE9B-C6A4-652B1C771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879F1-7ADA-A0BF-67F0-32E2A68DB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DF4E-F3E1-53DE-1AFB-9496AAA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0843-6A08-F97A-A724-662D36CF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540E-8C36-DE54-23A9-E1D686FF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911C-51F9-E7EE-B94A-26DC89CE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52E8-E576-7844-F15A-52CB0865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329F-C521-FE59-2050-AB1AA3B0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F8B2-F47A-B460-F3ED-7DFEA195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B64A-2B25-D3CD-1A50-B8BE4700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BF3D-C22E-DC66-471E-6A2B230D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FC0B-3C99-7F84-9E29-4E03AC251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511D6-A33D-C4C5-3196-6F9F3088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076A0-E625-8AF5-9563-1099D839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B5E02-F67F-616E-E3C0-3DEDAE9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1DE7-6DC8-C867-B615-EC1D351C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1A13-C00C-BC03-A8C0-B521CD94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8CA5-A0C5-70C0-5FBF-5FC9AEA3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482D-679E-BEB3-BFE0-A800433E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315D-703C-A3FD-CD41-7917F73E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83CE8-30B8-1BF9-A0BA-CE57E67E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7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EBB6-C1B3-6557-B23E-979A35C6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FD3E-8EC9-3CF6-1EE5-521C984B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97F2A-C289-A7E0-0202-FB320349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F5153-8B3E-E518-4945-D9F71362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F332-6CD7-D292-F000-407E9B634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B7881-95F9-174E-0EA0-3E5A28D5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C625-8F77-021B-413A-3844047E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FE1A7-03BC-FB2E-0023-EBF5F5D9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7B63-0E07-F022-DF76-0C6FF49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4DDF5-C489-4B1D-C85C-230AD70F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E08B6-DD13-DFDB-D261-FED862B1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97F82-7C87-5315-C3F0-4B4A0DF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F1CA7-84C2-2EED-DF61-89829CD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E4150-343C-8426-C889-3A367B7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03BD-8964-CB89-99A7-B51E2E79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0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1A0-19F2-AA16-75B3-3078B199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97EA-249A-CFE3-C4F7-CD20491F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9407-486E-605C-AFF5-4FE85828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F0892-D5C6-F524-16A8-6CD4E223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C114-C4CB-F787-885C-B1D4B813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A4D7-F5D2-4505-49D6-CFB9D938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7BA7-9138-ADF9-8740-8C619FB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8FA8-CB70-AC24-CCB6-45F965C35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0E6F7-1BF7-EDCF-4E3F-1D82448B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6CD22-4407-00C9-9740-7C1A227A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7BBD5-B13B-B821-1DDB-06AE1E0A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35C92-EF28-71AF-D14C-03B9D7C9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01AE3-28B1-B224-F9C4-FB175111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85FB-B423-5549-44E5-2CFF841E3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E279-0740-E600-F902-168DC5AE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29A63-76B7-4C49-B3B7-0430A1B6D64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59D0-FCB4-A0C4-39BC-4EE8AAAF8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1C8D-7EB0-45C4-D841-05D81F2E4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AD58E-0F80-403E-827D-A4DCB32E6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CA5-3450-C8B8-886E-9EF287F4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Decision Tree - CART</a:t>
            </a:r>
          </a:p>
        </p:txBody>
      </p:sp>
    </p:spTree>
    <p:extLst>
      <p:ext uri="{BB962C8B-B14F-4D97-AF65-F5344CB8AC3E}">
        <p14:creationId xmlns:p14="http://schemas.microsoft.com/office/powerpoint/2010/main" val="18729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33C03-1893-8422-301C-4B577973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24" y="0"/>
            <a:ext cx="10862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7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C709-C4A5-4624-FCB2-B44CB806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9483C-FFB0-6AB8-B2AE-8E34A5FC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22" y="1835944"/>
            <a:ext cx="8065956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8970-123F-E880-64CA-373868166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EBDC44-2B8F-D9F5-EFD1-96B14079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202"/>
            <a:ext cx="12192000" cy="24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6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D4C5-CF90-2828-CFFE-EF6ED6F17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3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2C82-C29F-D374-6460-474718C8F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9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Decision Tree - CART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Walied</dc:creator>
  <cp:lastModifiedBy>Mohamed Walied</cp:lastModifiedBy>
  <cp:revision>1</cp:revision>
  <dcterms:created xsi:type="dcterms:W3CDTF">2025-04-11T11:21:18Z</dcterms:created>
  <dcterms:modified xsi:type="dcterms:W3CDTF">2025-04-11T11:29:53Z</dcterms:modified>
</cp:coreProperties>
</file>