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  <p:sldId id="258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4-11T12:13:29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2999 0,'0'-18'32,"-53"-17"-1,18 17-16,-159 0 17,158 36-1,19 0-15,-54 352 15,54-35 0,34-282-31,318 335 31,71 0 1,-265-335-17,-70-53 16,-71-35 1,17-53-17,-17 0 1</inkml:trace>
  <inkml:trace contextRef="#ctx0" brushRef="#br0" timeOffset="1144.85">5574 2628 0,'-106'18'62,"-17"52"-46,34 54 15,72 88 1,87-71-1,177 53 0,-194-177-31,71 19 31,52-1 1,-158-18-32,52 36 31,-17 71 0,-18 35 0,-35-106-31,0 70 32,-70 53-1,35-123-31,-18 18 31,0-18 0,-18 0 1,54-53-32</inkml:trace>
  <inkml:trace contextRef="#ctx0" brushRef="#br0" timeOffset="3418.75">6703 2187 0,'0'-17'31,"-88"87"79,35-35-95,0 18 1,-18 0 0,71-35 77,35 123-61,1-70-17,140 299 1,-105-194-1,35 265 1,-36-106 15,-52-282-15,-18 18 0,0-36-1,0 18 16,17-53 48,89-35-48,-71 17-16,-17 1 1,35-19 0,-18 1 31</inkml:trace>
  <inkml:trace contextRef="#ctx0" brushRef="#br0" timeOffset="3811.96">6897 3351 0,'0'-17'31,"0"-1"-31,17 18 15,213-141 1,-142-900 0,-18 2011-1,72-1058 1,-107 53 15,0 17 0</inkml:trace>
  <inkml:trace contextRef="#ctx0" brushRef="#br0" timeOffset="13597.99">1729 6579 0,'17'0'31,"-34"0"-31,-1-141 63,-53 53-48,-17-18 1,-229-229 0,229 247 15,193 0 47,-34 17-62,35 1-1,370-160 1,-53 177 15,-334 53 0,-89 18 1,35 53-1,-35 70 0,0-106-15,-177 159-1,36-53 17,88-123-17,36-1 1,17 1-1,0 0 32,35-1-31,177 18 0,352 71-1,-405-35 1,70 88-1,-176-124-15,-18 18 32,-35-36-17,18 1 1,-18 35 0,-18-35-1,-35 35 1,-35 17-1,71-52 1,-72 52 0,54-34-1,-88 52 1,70-71 0,-35 54-1,35-36 1,88-35 124,35-17-124,125-72 0,-1 19-16</inkml:trace>
  <inkml:trace contextRef="#ctx0" brushRef="#br0" timeOffset="16111.69">2752 7832 0,'0'-18'31,"0"36"-31,-18-54 31,0 36-31,1 0 31,-89 18 1,-88 53-1,17 34 0,36 89 0,88 247 1,142 71-1,193-265 0,18-177 0,-124-105 1,18-177-1,-88-70 0,-53 194 0,-53 70 1,-35 18 77</inkml:trace>
  <inkml:trace contextRef="#ctx0" brushRef="#br0" timeOffset="30984.76">11324 13935 0,'35'0'15,"883"-71"16,1463 36 1,-441 35-17,-864-35 1,2134-195 0,-2134 230-16,2293-194 31,-2504 159-16,934-159 1,-1446 141 0,-318 35-1,-17 1 1,-71 17 15,-36 0-15,-52 35-1,-2028 388 17,1446-352-17,-4022 264 17,1499-141-1,-564 212 0,2981-318 0,776-70-15,159-18 46,70 0-46,371-18 0,565-70-1,-372-53-15,1836-124 32,1622 53-1,-3652 212-16,231 0 1,-495 0 0,-194 0 15,-194-1005 31,-1005 2099-30,458-1059-17,-3527 141 17,1217 177-1,2116-265-16,441-88 17,530 0-1,1939-70 0,1589-160 0,-2735 195-15,1693 0 15,-2310 35 1,-317 0 14,-1 0 17,-194 0-32,107 0-31,-319-71 31,177 36-15,212 17-16,17 18 31,36-17-31</inkml:trace>
  <inkml:trace contextRef="#ctx0" brushRef="#br0" timeOffset="35646.07">19914 8661 0,'0'-18'31,"-17"0"16,-1 1-31,-53-19 15,-105 1 0,123 35-31,-17 0 16,-1 0 0,36 0-16,-230 35 31,177-35-15,17 53 15,19 18 31,-19 17-46,0 124 15,36-106-15,35 158 15,53 54 0,18-142-15,-1-52 0,-17-54-16,71 124 15,175 106 16,72 159 1,-248-318-17,36 18 17,35-142-1,-123-17-16,105-53 1,124-17 15,-247 52-15,70-176 15,-123-300 0,0 371-15,-70-459 15,-18 246 1,52 248-17,-70-194 16,36 88 1,52 141-17,1 35 1,17 1 15</inkml:trace>
  <inkml:trace contextRef="#ctx0" brushRef="#br0" timeOffset="41261.16">22401 2946 0,'-17'17'31,"17"1"31,0-36 110,17 18-156,54-176 15,-1 52 0,-52 72-31,17-72 32,18-52-1,-53-1 0,-35 19 0,17 122-31,-17-34 32,0 34-1,0 1 0,17 18 0,-17 17 1,-1 17 30,-17 177-31,1 71 1,52 17-1,35 0 0,18-35 0,0-141 1,-18-88-1,18-36 0,-36 18 0,1-18 1,17-17-1,-35 17-15</inkml:trace>
  <inkml:trace contextRef="#ctx0" brushRef="#br0" timeOffset="41960.91">22825 2769 0,'-18'0'63,"0"71"-32,18-54-15,0 1-1,0 106 1,36-1 15,-19-105-15,-17-1-1,53-17 1,0-35 15,-18-53 1,-35 53-17,0-18 1,0-53-1,0 71-15,-17-1 32,-18 36 15,17 0-16</inkml:trace>
  <inkml:trace contextRef="#ctx0" brushRef="#br0" timeOffset="42959.16">23230 2769 0,'0'0'0,"36"36"31,-36-19-16,0 18 1,0 1 0,0-1-1,-18 18 1,18-35 0,-35-1-1,-1-105 32,19 35-31,-1-106-1,36 89 1,35-71 0,-53 105-1,53-16 1,0 104 46,-36 19-46,36 141 0,18 123 15,-54-265-16,1 124 1,0-123 0,-18-36-1,0 0-15,0 89 16,-36-71 15,-17-35 0,36-18 16,-1-18-31,-35-211 0,53 123-1,18 53 1,70-159-1,-35 159-15,-18-35 32,-17 70-17,0 18 32,-1 0-31</inkml:trace>
  <inkml:trace contextRef="#ctx0" brushRef="#br0" timeOffset="43863.32">23742 3316 0,'0'18'32,"18"-1"-1,-1-17-15,36 0 15,-35-17-16,17-36 17,-17-18-1,-18 36 0,0 17 0,-18 1-15,-17 17 15,17 0 32,-17 53-48,17 123 17,18-70-17,35 70 17,124-17-1,-123-124 0,16-70 0,1-124 1,-17 89-1</inkml:trace>
  <inkml:trace contextRef="#ctx0" brushRef="#br0" timeOffset="62507.86">27164 2681 0,'53'-35'47,"-36"35"-32,89-141 1,-70 88-1,-19 0 1,36-106 0,-35 106-16,17-106 31,-17 54-15,-18 87-1,0-141 16,-18 142-15,18-1 0,-53-17 15,18 35 0,17 0-15,-70 70 15,70-52-15,18 35-16,-53 141 31,71 35 0,0-158-15,17-18-16,71 211 31,-53-176 0,53-88 1,52-70-1,-140 52-16,35-17 17,-35 17-1</inkml:trace>
  <inkml:trace contextRef="#ctx0" brushRef="#br0" timeOffset="63301.22">27817 2417 0,'17'0'47,"36"158"-16,-35-122-15,17 69 0,0-69-1,-17-107 79,-18 1-78,18 17-1,70-141 1,-88 158 0,17 36-1,1-17 16,17 52 32,36 36-32,-54-36-15,19-35 15,-19 0 0,1 0-15,0 0 15</inkml:trace>
  <inkml:trace contextRef="#ctx0" brushRef="#br0" timeOffset="70541.05">28610 1834 0,'0'18'47,"18"0"-31,0-18-16,17 17 15,35-17 1,-34 0 0,34-35-1,1-35 1,-54 34-1,19-70 1,-36 71 0,0-35-1,-18 52 1,0-17-16,1-1 16,-36-34 15,-18 35 0,-17 35 0,-18 88 1,0 88-1,89 18-16,17-53 17,17-70-17,107 140 17,35-69-17,-106-125 1,17 1-1,-17 0 1,18-36 15,-36 0-15,106-17 0,-141 17-1,35 1 1</inkml:trace>
  <inkml:trace contextRef="#ctx0" brushRef="#br0" timeOffset="70972.85">29616 1958 0,'53'-18'47,"0"1"-31,105-54-1,1-17 17,-141 70-1</inkml:trace>
  <inkml:trace contextRef="#ctx0" brushRef="#br0" timeOffset="71288.1">29757 2134 0,'0'18'16,"17"-18"46,89 18-46,-53-18 0,141-53 15,-159 17-15,36 19-1,-18-19 1</inkml:trace>
  <inkml:trace contextRef="#ctx0" brushRef="#br0" timeOffset="72914.8">30586 1358 0,'70'88'78,"19"53"-63,-19 159 17,-17-176-1,-88-212 94,-53-159-94,17 158 0,53 72 1,36 34 46,70 160-47,-53-89 0,-87-194 79,-19-123-79,18 123 0,71 141 63,17 36-78,36 88-1,-71-124 1,17-35-16,-17 18 15,18-1 1,-18 1 0,0 52-1,0-1022 1,-18 2257 0,-35-1146-1</inkml:trace>
  <inkml:trace contextRef="#ctx0" brushRef="#br0" timeOffset="85179.66">26846 7920 0,'-17'0'16,"-71"0"31,-18 53-32,53-18 1,-159 71 0,124-71-1,-159 106 1,159-70-1,-194 88 1,211-107 0,-17 37-1,-18 52 1,71-71 0,-18 283-1,53-194 1,-18 229-1,36 88 1,-1-282 0,107 265-1,-71-318 1,211 388 15,-87-335-15,317 88 15,-212-282 0,-141-405 1,0-336-1,18 476-16,-36-35 17,-105 89-17,-71-283 17,-35 176-17,53 212 1,-54-105-1,54 140-15,0-35 32,17 71-17,1 35 1,-19-123 0,19 87-16,-19-87 31,19 88-16,17-1 17</inkml:trace>
  <inkml:trace contextRef="#ctx0" brushRef="#br0" timeOffset="93241.58">13053 9384 0,'53'0'63,"0"18"-47,17-18-1,195 70 1,-212-52-1,0-18 1,229 17 0,-18 1 15,-246-18 0,-159 0 125,-247-35-124,141-1-17,141 36 1,-211 0 0,264 0-1,-71-17 1,107 17-16,17-18 31,123 36 78,-52-1-93,70 1-16,-35-18 16,246 35-1,-228-35 1,52 0 0,-158 0-1,-53 0 126,-1 0-126,-140 0 17,-247 18-1,352-18-31,-35 0 16,88 0-1,36 0 63,35 18-62,106-18 0,70 0 15,-158 0 0,-54 0-15,19 0-1,-1 0 1,-18 0 15,-34 0 94,-36 0-109,-141-18-1,123 18 1,18 0-16,1 0 16,210-18 77,-52 18-77,0 0-16,159 0 31,-248 0-15,1 0 0,-1 0 46,-52 0 47,18 0-93,-54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4-11T12:16:28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8714 1288 0,'-18'0'94,"-17"17"-78,-18 71 15,-18 71 0,54-106-31,17 0 16,-18 194 15,36-53 0,105-71 1,-123-105-17,71-18 17,17 0-1,0-35 0,-70 0-15,35-107 15,-36-34 0,-52 0 0,-18 35 1,0-18-1,35 141-31,-17-35 31,0 18 0,17 0 1,18 17-1</inkml:trace>
  <inkml:trace contextRef="#ctx0" brushRef="#br0" timeOffset="1707.17">10989 1217 0,'0'-18'15,"-35"18"16,17 0-31,0 18 63,-17 106-32,18-1 0,52 195 1,71-107-1,-53-123 0,-36-88-15,89 18 15,0-71 0,-88 18-15,-1 0-16,36-142 31,-53 18 0,-35-17 1,-18 35-1,18 123-31,17-17 16,-17-18 15,17 53 0</inkml:trace>
  <inkml:trace contextRef="#ctx0" brushRef="#br0" timeOffset="49083.63">8767 2963 0,'17'18'47,"18"123"-31,36 265 15,-53-247 0,-1-142-15,-17-70 62,-70-282-47,34 194 1,36 123-1,0 89 31,18-1-46,53 142 15,-54-177 0</inkml:trace>
  <inkml:trace contextRef="#ctx0" brushRef="#br0" timeOffset="50862.33">11130 2910 0,'18'0'31,"35"0"1,35 106-1,53 71 0,-88-89 0,-159-229 79,-88-106-79,194 229-31,18 53 94,52 195-63,-34-142 0,-19-88 1,-17-18 46,-53-52-47,53 52 0,36 53 32,52 159-32,-71-141-15,-17-35 155</inkml:trace>
  <inkml:trace contextRef="#ctx0" brushRef="#br0" timeOffset="114452.07">3863 9790 0,'-18'0'125,"-529"88"-94,-211 0 0,335-35 1,405-53-1,106-18 16,759-176-16,-124 53 0,-511 88-15,-195 53 0,-105 35 62,-194 107-47,176-72-31,-547 89 31,424-124 0,264-35 32,71-35-63,353-71 16,-195 35-1,389-70 1,-512 124-1,-53-1 1,-70 18 15,-71 35 1,-17 18-17,-318 106 1,211-106-1,-423 141 1,18-53 15,565-141-15,-1 0 0,53 0 30,54 0-46,16-18 16,460-70 0,-442 53-1,-70 17 1,0 1-16,0-1 16,-35 0 15,-54 36 47,-140 106-47</inkml:trace>
  <inkml:trace contextRef="#ctx0" brushRef="#br0" timeOffset="117006.82">1993 13017 0,'-17'-35'78,"-19"-71"-62,-17-35-16,-105-194 15,105 194 1,-141-194-1,123 282 1,-70-35 0,123 88-1,1 0 1,105 17 93,106 1-93,-53-18 0,476-35-1,-440 35 1,246 0-1,-370 0 1,-35 0 0,-18 35 46,-53 36-46,-18-1-1,-334 195 1,281-212 0,-52 17-1,87-35 17,89-17-17,18 0 48,441 35-32,-54-36-15,1 72 15,-335-1 0,-36-53 0,-35 0-15,-18 142 15,-35-72 0,-35-34-15,-71-18 15,71 0 1</inkml:trace>
  <inkml:trace contextRef="#ctx0" brushRef="#br0" timeOffset="118441.14">3881 11518 0,'0'-17'16,"-36"17"31,19 0-32,-1 0-15,-141 88 32,-176 176-1,88 107 0,247-318-15,194 264 15,88-52 0,-158-177-15,211 35-1,-317-123 1,-1 0 0,1 0-16,17 0 15,-35-17 1,35-19 0,-17 19 15,-36-71 31,18 70-46,0 0 0</inkml:trace>
  <inkml:trace contextRef="#ctx0" brushRef="#br0" timeOffset="119877.05">4604 11236 0,'-88'35'109,"-1"1"-93,54 16-16,-35-16 16,-54-1-1,89-17 17,35-1 61,0 1-77,106 176 15,17 35-15,-70-105-1,194 581 17,-229-599-17,17 70 1,-18-105 0,1-71-1,0 0 48,105-18-32,-35-35-15,-88 36-1,71-71 16,-53 88-15,17-36 15,-17 1 1,-36 0 30,-35 35-62</inkml:trace>
  <inkml:trace contextRef="#ctx0" brushRef="#br0" timeOffset="120305.08">4586 12418 0,'53'-18'15,"35"-17"17,-17 17-17,193-105 1,-140 52 0,123-88-1,-212 142 1,0-18-1,-35 70 64</inkml:trace>
  <inkml:trace contextRef="#ctx0" brushRef="#br0" timeOffset="125739.35">2981 15222 0,'0'0'0,"0"-17"63,-35-19-32,35 19-15,-36-1 15,19 18-15,-54-35-1,54 35 1,-160 0 15,71 0-15,-35 53 15,88-18 0,36 0-31,17-17 16,-89 194 15,37 88 0,52-18 1,17-247-32,1 36 15,88 140 16,17-87 1,-105-124-17,52-18 17,36-194-1,0 36 0,-88 176 0</inkml:trace>
  <inkml:trace contextRef="#ctx0" brushRef="#br0" timeOffset="126636.13">3757 14993 0,'0'0'0,"-53"-35"32,-35 35-17,53 0 1,-106 53 0,105-18 15,36 0-16,-17 1-15,-1 34 16,-17 248 0,17-195-1,0 177 1,18-230 0,0 54-1,159 70 1,-71-141-1,177 35 1,-194-70 0,70-36-1,-106 0 1,-17-17-16,17-18 16,18-141-1,-53 106 1,0-88-1,-18 158 17</inkml:trace>
  <inkml:trace contextRef="#ctx0" brushRef="#br0" timeOffset="127647.28">4762 14587 0,'18'0'16,"-18"-17"15,-18 17 32,-34 17-48,-248 230 16,176-141 1,124-88-1,0 17 0,18-17-15,17 35 15,106 105 0,71 213 1,-53 17-1,-159-335-31,53 105 31,-36-140 0,-17 0 1,36-18 14,87-53-14,0-18-17,-123 54 1,18-1 0,0 0-1</inkml:trace>
  <inkml:trace contextRef="#ctx0" brushRef="#br0" timeOffset="128024.67">4833 15628 0,'71'-35'63,"158"-106"-48,-141 88 1,36-35-1,-107 70 1</inkml:trace>
  <inkml:trace contextRef="#ctx0" brushRef="#br0" timeOffset="134063.79">20126 9631 0,'0'-18'32,"18"18"46,370-53-47,229-53 0,-17 71 1,-442 35-1,-140 0 0,-106 0 47,-741-35-47,600 35-31,-512 0 16,547 0 0,-371 70-1,407-52 1,-54 17 0,371-52 62,564-71-47,-476 70-15,-36 0-1,407 1 1,-371-19 15,-124 19 0,-282 70 63,18-18-78,-370 53-1,87-17 17,407-71-17,-1 0 16,36 0 16,105 0-31,212-18 0,106-17 15,-194 35 0,-229 0 0,-53 35 110,17-17-125,-70 70-16</inkml:trace>
  <inkml:trace contextRef="#ctx0" brushRef="#br0" timeOffset="139657.32">10601 11130 0,'0'0'15,"0"-123"63,0-318-46,18 106-1,-18 246 0</inkml:trace>
  <inkml:trace contextRef="#ctx0" brushRef="#br0" timeOffset="140352.42">10248 10354 0,'18'0'47,"17"-18"-32,89-105 1,-89 70 0,71-159-1,-71 89 17,-35 105-1,18 18-16,-1 35 64,54 89-64,264 317 16,-282-406-15,-36-35 15</inkml:trace>
  <inkml:trace contextRef="#ctx0" brushRef="#br0" timeOffset="144100">10407 12083 0,'0'-18'31,"-18"18"1,-35 18-1,-88 105 0,124-105-31,-36 70 31,35-18 1,36-17-1,70 0 0,124-35-15,-36-71 15,-158 35-15,-1 1-1,19-19 1,-54-69 15,18 52-15,-35 17-1,-54-16 1,54 34 15</inkml:trace>
  <inkml:trace contextRef="#ctx0" brushRef="#br0" timeOffset="144426.1">10830 12171 0,'0'0'16,"18"0"-1,0 0-15,-18 17 16,17 1-1,-17 0 17,0-1-17,18 1 1</inkml:trace>
  <inkml:trace contextRef="#ctx0" brushRef="#br0" timeOffset="145179.26">11060 11871 0,'0'0'0,"0"-18"15,0 1 1,35-19 0,-18 19-1,19-1 1,-19 0 0,1 18 30,0 18-30,-1 88 15,-17-18-15,0-53 0,-17 142-1,-36-71 16,53-53 1,35-53 30,89-18-46,34-35 15,-122 35 0,-19 18-15</inkml:trace>
  <inkml:trace contextRef="#ctx0" brushRef="#br0" timeOffset="147036.92">20249 10777 0,'0'0'0,"-52"0"15,-19 36 1,36-19 0,-1 19-1,19 34 17,34 36-1,1-71-16,53 18 1,52-18 0,1-35 15,-124-17-15,52-54-1,19-52 1,-53 52-1,-18-52 1,0 105 0,0 0 15,0 1-15,-71 17 15,71-18-16</inkml:trace>
  <inkml:trace contextRef="#ctx0" brushRef="#br0" timeOffset="147395.16">21061 10901 0,'-18'0'94,"1"17"-63,17 1 1,0 0-17</inkml:trace>
  <inkml:trace contextRef="#ctx0" brushRef="#br0" timeOffset="148406.69">21502 10654 0,'-71'18'47,"18"17"-16,36 0 0,34 18 0,36 0 1,35-53-1,-70 0-31,17-35 31,18-124 0,-53 124-31,-17-107 32,-107-52-1,71 194-31,-106-35 31,89 18 0,70-1 16,212-141-16,105 0 1,-282 142-1,-17 34-15,-18 125 15,-88 87 16,-18-70-32,35-71 17,36-35-1,18-18 0,-1-17-15,18 52-1</inkml:trace>
  <inkml:trace contextRef="#ctx0" brushRef="#br0" timeOffset="152063.01">9790 16192 0,'17'0'16,"-17"-17"78,-53-89-79,-17-17-15,-124-142 32,106 177-17,17 35 16,53 53 1,36 0 46,335-159-47,282-35 0,-582 194-15,0-18-16,-18 18 31,-35 18 0,0 70 1,-229 159-1,-71-17 0,264-195 0</inkml:trace>
  <inkml:trace contextRef="#ctx0" brushRef="#br0" timeOffset="152831.01">10936 15381 0,'0'0'32,"53"-70"15,-18 34-32,71-70 1,71-158-1,-125 70 17,-52 159-17,18-54 1,-53 1 0,0 71 15,17 17-16,0 0 1,-17 0 0,17 0-1,-17 52 17,35 1-32,-35 106 15,17-106 1,18 88-1,0 53 1,71-53 15,-18-123-15,17 35 0,1-18-1,-36-35 1,0 0-1,-17-18 1,0-34 0,105-1-1,-88 35 1,18 18 0</inkml:trace>
  <inkml:trace contextRef="#ctx0" brushRef="#br0" timeOffset="153407.15">11800 14975 0,'-35'0'31,"17"0"1,18 36-17,0-19 1,36 124-1,-19-105 1,54 70 0,105-71 15,-123-35-15,-17 0-1,-1-71 1,-18 36-1,19-141 1,-54 17 15,0 159-15,1-18 0,-18 18-1,-1 18 16,36-1-15,-17 19 15,17-19-31</inkml:trace>
  <inkml:trace contextRef="#ctx0" brushRef="#br0" timeOffset="154270.21">12912 14799 0,'0'18'31,"-18"70"1,0-18-17,-52-17 17,-54-53-1,36 0-31,-71-35 31,89-71 0,105 18-15,142-141 15,-107 158 0,1 124 1,176 317-1,-71-52 0,-123-159 0,-53-1 1,0-87-1,-35-18 0,-1-35 0,-34-18 1,52-18-1,36-194 0,35 124-31,123-212 16,-123 177 31,-35 123-32</inkml:trace>
  <inkml:trace contextRef="#ctx0" brushRef="#br0" timeOffset="154883.95">13600 14041 0,'-36'17'32,"19"18"-17,-1 18 1,0 124-1,18-36 1,0-53 0,89 36-1,-89-72 1,52-16 0,-34-36-1,0 17 1,-1-17-1,1 0 1,17 0 0</inkml:trace>
  <inkml:trace contextRef="#ctx0" brushRef="#br0" timeOffset="155629.35">14058 15081 0,'0'0'0,"35"-70"62,1-36-46,-19 18-1,-17-71 1,-53-106 0,1 212-1,-72-88 1,18 71 15,124 70 47,246-71-47,-211 54-15,53-1 0,35 18 15,-88 35-15,18 106 15,-54-70 0,-17-54-15,-52 36 15,-37 0 0,72-35-31</inkml:trace>
  <inkml:trace contextRef="#ctx0" brushRef="#br0" timeOffset="156163.89">14605 13705 0,'0'0'0,"35"-17"32,-17 17-32,52-18 31,-34 18-15,140 88 15,-35 53 0,-141-88-31,36 106 31,-54-18 1,-35 18-1,18-88 0,17-19 0,71-34-15</inkml:trace>
  <inkml:trace contextRef="#ctx0" brushRef="#br0" timeOffset="156733.5">16263 13864 0,'0'0'15,"35"88"64,54 353-64,-72-388 32,-34-53 16,-36 0-48,-89-17 1</inkml:trace>
  <inkml:trace contextRef="#ctx0" brushRef="#br0" timeOffset="156972.74">15963 14323 0,'0'-18'31,"0"0"-16,71 1 1,440-230 0,-123 88 15,-370 142-15,-18-1-1</inkml:trace>
  <inkml:trace contextRef="#ctx0" brushRef="#br0" timeOffset="157954.92">10248 16051 0,'0'-17'16,"0"34"46,35 36-46,54 106-1,-54-124 1,18 36 15,-36-71 32</inkml:trace>
  <inkml:trace contextRef="#ctx0" brushRef="#br0" timeOffset="158867.91">14323 14799 0,'17'0'31,"1"0"-15,0 18 0,35 140-1,-36-87 1,19 17 0,-36-53-1,0-17 1,17 35 15</inkml:trace>
  <inkml:trace contextRef="#ctx0" brushRef="#br0" timeOffset="160236.93">17903 14287 0,'0'0'0,"0"-17"78,-176-283-47,-212 0 1,71 141-1,317 142 0,0-1 16,211-88-16,1 71 1,0-36-1,-160 71-31,54-17 31,-88 52 32,-106 106-32,-71 36 0,124-142 0,70-18 47</inkml:trace>
  <inkml:trace contextRef="#ctx0" brushRef="#br0" timeOffset="160879.03">17974 13899 0,'18'0'93,"17"-17"-77,35-18 15,-52 35 0,0 52 16,-18-16-47,-36 87 32,-16 1-1,52-107-16,0 1 1,52 17 31,90-88-31,-37-17 15,-105 52-16,18 0 17</inkml:trace>
  <inkml:trace contextRef="#ctx0" brushRef="#br0" timeOffset="161661.29">18750 13317 0,'18'0'63,"17"0"-32,0-17-16,1-19 1,69-193 15,-87 176-15,0-53 0,-36-70 15,-35 141-16,-194-1 17,230 36-17,-19 18 17,36 123-1,0-88-31,0 159 31,124 158 0,-71-299-15,123 17 15,-88-70 0,53-89 1,-123 53-32,0 1 15,-18-19-15</inkml:trace>
  <inkml:trace contextRef="#ctx0" brushRef="#br0" timeOffset="162225.24">19297 13194 0,'0'18'47,"18"87"-15,52 72-1,-17-124-16,35-18 17,-35-70-1,-53-89 0,0 71-15,0 18-16,-17-71 31,17 89-15,-53-1 15,35 36 0,18 17-15,0-18-1</inkml:trace>
  <inkml:trace contextRef="#ctx0" brushRef="#br0" timeOffset="163049.18">19897 13053 0,'0'17'31,"0"36"0,-18-17-15,-53-1 15,-34-88 1,87 0-17,-70-70 16,88 87 1,53-17-1,88 71 0,35 176 0,71 229 1,-159-211-1,-52-141 0,-36-36 0,-124 18 1,54-36-17,34 1 17,1-53-17,-18-195 16,71 36 1,-1 177-17,89-18 17</inkml:trace>
  <inkml:trace contextRef="#ctx0" brushRef="#br0" timeOffset="163660.88">20673 13317 0,'0'0'0,"53"106"32,-53-123 30,-36-125-31,19 107-31,-1 0 32,18 17-1</inkml:trace>
  <inkml:trace contextRef="#ctx0" brushRef="#br0" timeOffset="164333.64">20197 12206 0,'-18'53'94,"-35"141"-63,18 124 0,70-107 0,0-158 1,-17-35-17,-18-1 17,0 1-17,18 0 1</inkml:trace>
  <inkml:trace contextRef="#ctx0" brushRef="#br0" timeOffset="165224.9">20849 13511 0,'0'-17'16,"0"-71"15,0 35-15,0-71-1,-53-70 1,-141 18 15,141 158-15,-35 0-1,-318-70 1,477 53 31,0 0-31,17 17-1,353-123 1,-247 35 15,-177 106 32,1 0-48,0 35 1,-18 1 62,-36-1-62,-105 106-1,71-88 1,-36 70-1,71-105 1,35 0 15,0-1 1,17 1-17,18 0 1,1-18-16</inkml:trace>
  <inkml:trace contextRef="#ctx0" brushRef="#br0" timeOffset="167157.82">21255 13212 0,'35'-36'78,"0"19"-62,-35-1 15,18 18 0,0 18-15,-36 17 62,18-17-47,-35-1 235,35 1-251,-18 17 1,-17 53 0,17-52-1,-35 69 1,-17 36-1,52-123 1,18 0 0,18-36 62,17 0-63,106-123 1,-106 88 0,18-17-1,-17 52 17,-36 1-17,17-1 1,19-17-1</inkml:trace>
  <inkml:trace contextRef="#ctx0" brushRef="#br0" timeOffset="167883.59">21096 11906 0,'53'-17'46,"123"34"-14,-123 1-17,124 70 1,-124-35 0,88 106-1,-124-106 1,19 105-1,-36-122 1,17-1-16,-17 0 16,18 36-1,-18-54 1,0 19 0,0 17-1,-18-18 1,-35 35-1,36-52 1,-1 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4-11T12:19:59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27464 3669 0,'70'0'62,"36"0"-46,-53-18-16,0 1 16,-18-1-1,36 0 1,-54 1-1,1 52 64,0 53-64,-1 36-15,1 52 16,53 300-1,-54-335 1,18 106 0,18 88-1,-35-229 1,0 53 0,-1-106-1,19 88 1,-19-70-1,1-36-15,-18 18 16,0 35 0,0-70-1,0 17 1,0-17 15,0-1-15,17 36-1,19 88 1,-36-123 0,0 17-1,0-17 79,17-1-78,-17 1 15,-17 0 47,-124 17-62,-53 0-1,-230 36 1,72-1 15,175-17-15,107-35-1,17 17 1,17 0 15</inkml:trace>
  <inkml:trace contextRef="#ctx0" brushRef="#br0" timeOffset="10949.6">10001 14852 0,'-17'0'94,"-1"0"-63,-17 18 0,17-18-15,0 35-1,-17-18 1,17 54 15,1-36-15,17 71-1,0 141 17,0-194-32,17 18 15,1-36 1,88 212 0,-35-106 15,-54-88-16,1-36 1,17 1 0,-17-18-1,-1 0 1,36-18 0,-35 18-1,0-17-15,-1-1 16,1-17-1,17 0 1,-35-1 0,35 1-1,1 0 1,-1-36 15,-17 36-15,17-53-1,-35 52 1,0 1 0,0-71 15,0 71 0,0 17-15,0-52 15,0 35 0,0 17-15,0-35 15,0 35 0,0 1 1,-18 17 108</inkml:trace>
  <inkml:trace contextRef="#ctx0" brushRef="#br0" timeOffset="13247.89">10266 14199 0,'17'0'32,"-17"18"-1,36-18 78,-54 0 47,0 18 173</inkml:trace>
  <inkml:trace contextRef="#ctx0" brushRef="#br0" timeOffset="14830.97">3298 8678 0,'0'-17'31</inkml:trace>
  <inkml:trace contextRef="#ctx0" brushRef="#br0" timeOffset="17158.58">2963 7602 0,'36'0'16,"-36"36"-1,17 17-15,-17-18 16,-17 159 0,-1-141-1,-70 123 1,35-123-1,35-35-15,-17-1 16,-36 19 0,36-36-1,-18 0 1,18-36 0,-36-105-1,36-53 16,35 159-15,18-53 0,35-18-1,17 0 17,-35 88-17,-17 18 1,106 18-1,105 176 17,-194-159-17,36-17 1,-36-18 0,-17 0-1,35-18 1,88-35 15,-124 36-15,1-1-1,0 18 1,-1-88 15,-70-88 0,36 123-15,-19 35 0,-17-17-1,53 17 1,-35 0 0,18 18-16,-1 0 31,0 0-16,-35 36 17,36-19-17,-19 19 1,36-19 31,0 19-32,-52 228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4-11T12:20:48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10301 14217 0,'0'0'0</inkml:trace>
  <inkml:trace contextRef="#ctx0" brushRef="#br0" timeOffset="219.42">10301 14217 0</inkml:trace>
  <inkml:trace contextRef="#ctx0" brushRef="#br0" timeOffset="374.94">10301 14217 0</inkml:trace>
  <inkml:trace contextRef="#ctx0" brushRef="#br0" timeOffset="2451.38">10548 13970 0,'0'-18'32,"-18"18"-1,18 36 0,18 69 0,0-87-31,-18 35 16,70 106 15,-17-106 1,-35-53-17,17-36 16,18-52 1,-35 0-1,52-124 0,-52 107 16,-265 34 31,229 71-47</inkml:trace>
  <inkml:trace contextRef="#ctx0" brushRef="#br0" timeOffset="4723.7">3069 14676 0,'0'-18'15,"0"0"1,-53 18 0,18 0-1,-106 0 1,123 18-1,1 35 1,-19 88 0,19-71-1,17 107 1,17-124 0,1 17-16,-18-17 15,176 300 16,-105-282-15,70 52 0,35-52-1,54-142 17,-195 36-17,18-53 1,17-124-1,-52 88 1,88-158 0,-71 123 15,-35 124-31,0-124 31,-17-17-15,-54-18 15,71 159-31,-88-89 31,35 89-31,0-53 16</inkml:trace>
  <inkml:trace contextRef="#ctx0" brushRef="#br0" timeOffset="7757.4">24447 7761 0,'18'0'31,"-36"0"-31,-17 0 78,-441 124-47,-459 70 0,406-141 1,511-53-1,177 0 0,282-18 0,494-88 1,-741 88-1,-265 36 47,-493 247-47,141-142 1,387-105-1,54-18 31,35-18-30,-36 18-17</inkml:trace>
  <inkml:trace contextRef="#ctx0" brushRef="#br0" timeOffset="10241.42">19579 14852 0,'0'0'0,"-35"-35"31,17 17-15,1 0 0,-107-35-1,54 36-15,-107 17 32,71 0-17,-88 17 1,36 36-1,69 71 32,72-89-47,-19 142 16,1 140 15,18-194-31,34 72 16,54-54 31,-54-124-47,72 1 15,87-18 1,36-71 15,-177 36-15,-17 17-1,-1-70 1,36-106 15,-18 106 1</inkml:trace>
  <inkml:trace contextRef="#ctx0" brushRef="#br0" timeOffset="11232.41">18750 14182 0,'0'-18'16,"-18"18"15,1 0-15,-1 0-1,-17 0 1,0 18-16,-71 87 31,71-69-15,-1 34-1,36 1 1,0-36 0,88 106-1,-35-123 1,53 35-1,-71-53 1,18 0 0,0-53-1,-17 35 1,-1-35 0,-17 0-1,-1 1-15,-17-1 16,71-141 15,-71 176-15,0 0-1,0-17 1,-36 17 0,1-17-1,0 35 16,17 0-15,1 0 0,-1 0 15</inkml:trace>
  <inkml:trace contextRef="#ctx0" brushRef="#br0" timeOffset="12983.49">26070 14764 0,'0'0'0,"-53"-18"16,-123 18 15,88 0 0,70 35 0,-35 1 1,-35 87-1,35 18 0,53 71 0,53 0 1,18-54-1,193-17 0,-70-123 0,-17-124 1,-54-88-1,-70 53 0,-35 88-31,-18-70 31,0 87 1,0 1-32</inkml:trace>
  <inkml:trace contextRef="#ctx0" brushRef="#br0" timeOffset="14429.52">26423 8378 0,'-35'18'31,"-1"35"-16,-16-18-15,-19 18 16,-88 88 0,106-105-1,-70 34 1,88-70 0,-18 0-16,35 0 15,-17-17 1,-1-72 15,36-52 0,0 106-15,0-36 0,36 1-1,-1 52 1,53-17-1,-52 17 1,34 18 0,177 36 15,-194-19-15,0 1-1,70-18 1,-87 0-1,105-35 1,0-36 15,-124 53-15,36-87 15,-17 16-15,-19 72-1,-17-89 17,-35 88-17,0 1 1,-71-1 0,71 18 15,-1 35 0,1-17-15,17 17 15,1 0 0,-71 71 0,-230 247-15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4-11T12:21:37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7655 4727 0,'0'0'0,"88"-17"141,865 17-110,-336 17 0,-599-17 1,-106 0 61,-847-35-61,-141-53-17,723 17 32,336 71-16,105 0 16,494-17-16,18 34 1,-406 1-32,105-18 15,-246 0 1,53-18 0,-88 1-1,-1 17 126,19 0-126,34-18-15</inkml:trace>
  <inkml:trace contextRef="#ctx0" brushRef="#br0" timeOffset="3724.29">12330 7885 0,'0'0'0,"0"-18"109,-18 18-109,-511-35 16,264-1 0,-17 19-1,-565-36 17,794 53-32,124 0 31,35 0-16,388 0 1,458-35 15,-705 17-15,106-17 0,-335 17-1,-1 18 79,36 0-63,-18 0-15,1 0-1,158-18 1,-71 18 15,-105 0-15,17 0 0,177 0-1,-159 0 1,-18 0-1,-17 0 1,-36 0 31,-370 0-16,-476-35 0,511 35 1,370 0 15,36-18-32,494 1 1,0 52 15,-318-35-15,-193 0-1,-72 0 63,-140 18-62,70-1 0,-406 19-1,371-19 1,0 19 0,194-36 46,-35-18-46,52-35-1,36 18 1,-88 35 0,-1 0-1,19 0 1</inkml:trace>
  <inkml:trace contextRef="#ctx0" brushRef="#br0" timeOffset="9596.71">7426 7655 0,'0'0'0,"-106"53"31,106-35 63,177-36-63,-125 1-31,72-1 31,-89 0 0,-246 71 48,-160 35-48,318-70-16,-17 0 1,70-1 0,194-52 46,-71 17-46,-17 1-1,229-19 1,-300 36 15,-176 36 47,-247 52-46,229-35-17,-282 0 1,371-36 0,52-17-16,1 0 15,34 0 32,54 0-31,299-141-1,-211 88 1,35-35-16,-18 18 16,89-36-1,-265 88 1,18 18-1,-71 0 32,0 18-31,-459 158 15,336-141-15,-247 18 15,564-88 32,-53 17-48,423-105 16,-458 105-15,-35 18 0,-36 0 62,1 0-63,17 18 1,-53 0 0,53-1-1,-18-17 63,18 18 126,-18 52-173</inkml:trace>
  <inkml:trace contextRef="#ctx0" brushRef="#br0" timeOffset="11733.14">13441 6473 0,'0'0'0,"0"-17"31,-35 52 47,-18 18-62,-300 212-1,-406 87 16,265-69 1,442-248-17,-37 18 1,36-18 0,53-17 15,0-71 94,53-35-125</inkml:trace>
  <inkml:trace contextRef="#ctx0" brushRef="#br0" timeOffset="12249.96">12012 5644 0,'35'18'63,"195"405"-32,-107-158 0,-105-212 1,-1-18-1,19-17 0</inkml:trace>
  <inkml:trace contextRef="#ctx0" brushRef="#br0" timeOffset="12967.85">12559 6050 0,'-18'-1005'31,"-52"2045"0,34-987-15,54 71 31,70-1-31,-70-105-1,0-1023 1,34 2028-1,1-1076 17,-17-124-1,-36 71 0,0 71 0,-36 17 1,19 18-17,-19-17 1,36-1 0,-17 18-1,-1-17 1</inkml:trace>
  <inkml:trace contextRef="#ctx0" brushRef="#br0" timeOffset="15610.85">12277 5697 0,'17'-17'78,"1"-1"-62,35-17 15,-159 70 47,-35 18-47,123-35-31,177-54 78,211-175-46,-281 158-1,-107 53 47,-176 159-47,-71 52-15,248-176 15,105-35 16,318-52 0,-265 16-31,-141 19 15,-36 34 16,-34 89-16,-18 35-15,-18-17 30,88-107-14,36-17-1,0 0-15,87-35-1,-34 35 1,52-35-1</inkml:trace>
  <inkml:trace contextRef="#ctx0" brushRef="#br0" timeOffset="16126.85">13300 5398 0,'17'70'63,"36"36"-47,35 247-1,-70-265 1,17 18-1,-35-89 1,18-17 78,0-53-79,17-70 1</inkml:trace>
  <inkml:trace contextRef="#ctx0" brushRef="#br0" timeOffset="16769.88">13688 5539 0,'-18'35'78,"18"0"-63,0 0 1,35 195 15,-17-142-15,0-53 0,-1 0-1,1-35 16,0 0-15,-1-35 0,-17-194 15,-17 176-15,-36-88 15,17 106 0,1 17-31,17 0 31</inkml:trace>
  <inkml:trace contextRef="#ctx0" brushRef="#br0" timeOffset="17438.5">13970 5239 0,'0'17'93,"-53"89"-61,71-18-1,-1-35-16,72 18 17,-19-18-17,-17-18 17,18 0-1,-71 1 16,-36 122-16,-17-69 0,36-72-15,-1 1 15,18-36 32</inkml:trace>
  <inkml:trace contextRef="#ctx0" brushRef="#br0" timeOffset="18127">14376 5151 0,'0'-18'32,"-53"53"77,0 106-78,70 18-15,107-18 31,-53-53-32,-36-70 17,-18 0-17,1-1 1,-18 54 31,0-18-32,-18 194 1,-17-159 0,-88 159-1,-18 17 1,70-193-16,-35 35 15</inkml:trace>
  <inkml:trace contextRef="#ctx0" brushRef="#br0" timeOffset="20166.25">7726 9895 0,'0'36'63,"0"70"-48,-71 35-15,-246 353 32,87-177-1,213-299-16,-18 52 17,35-17-17</inkml:trace>
  <inkml:trace contextRef="#ctx0" brushRef="#br0" timeOffset="20647.43">7126 11959 0,'71'18'47,"158"211"-16,-53 0 0,-140-176 1,-36-17-1,35-19 0,18-87-15</inkml:trace>
  <inkml:trace contextRef="#ctx0" brushRef="#br0" timeOffset="21315.35">7937 11959 0,'-17'0'15,"-1"0"1,-17 18 0,17 35-1,18 17 17,0-17-17,71 88 16,35 0 1,-89-141-32,19 18 31,17-53-15,-53-1-1,35-105 1,-35-53 31,0 159-16,0 17-31,-35 18 31,-1 18 0,36 0 1,-17 17-1,17-17-15</inkml:trace>
  <inkml:trace contextRef="#ctx0" brushRef="#br0" timeOffset="22022.36">8590 11783 0,'-18'0'31,"-52"17"0,-1 36 0,54 18 16,87 105-31,71-52 15,-70-89-15,-36 0-16,18 1 15,53 34 1,-71-35 15,-17-17-15,-18 0-1,0 17 1,0-17-16,-35 17 31,17-35-15,0 18 0</inkml:trace>
  <inkml:trace contextRef="#ctx0" brushRef="#br0" timeOffset="22830.79">9243 11412 0,'-18'0'15,"0"0"1,-17 18-1,0 17 17,17 1-17,-17 52 1,17-18 15,107 71 0,-54-105-15,0-19 0,142 107-1,-36-18 17,-141-89-17,17 19 1,1 87-1,-18-88 1,0 53 0,-53 71-1,18-53 17,17-88-17,18-1 63</inkml:trace>
  <inkml:trace contextRef="#ctx0" brushRef="#br0" timeOffset="35689.12">19420 9437 0,'-53'17'62,"-246"89"-31,-142 141 1,158-88-1,266-159-15,-1 0 15,18 18 47</inkml:trace>
  <inkml:trace contextRef="#ctx0" brushRef="#br0" timeOffset="36579.19">18150 8520 0,'53'-36'78,"36"-52"-46,-1-124-1,-71 54 0,-17 105 0,-17 35 1,-1 18-1,-17 18 0,-53 246 0,52-140-15,19 105 15,52-35 1,0-159-1,-17-35 0,70-52 0,36-1 1,-107 35-32</inkml:trace>
  <inkml:trace contextRef="#ctx0" brushRef="#br0" timeOffset="37294.33">18556 8537 0,'53'18'47,"18"158"-16,-54-158-16,1 17 17,-18-158 61,53-212-61,-18 299-1,89 142 31,-107-88-46,36 52 15,-35-70 32,17 0-48,0 0 17,-35 18-17</inkml:trace>
  <inkml:trace contextRef="#ctx0" brushRef="#br0" timeOffset="57892.32">12700 4463 0,'71'0'47,"123"0"-32,370-53 17,-88 53-1,-352-18-15,-71 18 15,-71 0 47,-511 141-47,-71-53 0,565-88 1,317 0 15,494 36-16,-688-19-16,-17-17 17,-71 18 61,-35 17-77,-124 142-16</inkml:trace>
  <inkml:trace contextRef="#ctx0" brushRef="#br0" timeOffset="59157.86">13106 16192 0,'70'-17'31,"442"-18"1,17 17-17,388-158 16,-141 87 1,-35 460-1,-565-212-15,848 246 15,334-722 0,-441 17-15,1253 176 15,17 336 0,-670-141 0,-582-265 1,-830 123-17,37 18 17,-125 35-1</inkml:trace>
  <inkml:trace contextRef="#ctx0" brushRef="#br0" timeOffset="90180.03">4868 1940 0,'-17'0'16,"-1"0"-1,-264 88 1,141-17-1,-18 0-15,-17 17 16,-212 141 0,299-1111-1,-105 2223 1,124-1253 0,17 229-1,35-211 1,1 141-1,105 318 1,-18-318 0,89 423-1,-141-441 1,-18-17-16,-53 17 16,-194 671 15,212-689-16,-1 54 1,36 934 0,300 918 15,-194-1500-15,-88 742-1,-318 634 1,194-529 15,53-1111-15,-18 299-1,54 107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4-11T12:24:22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17233 476 0,'0'-1023'31,"18"2099"32,-1-952-32,36 70 0,-35 35 0,0-194-15,17 142 15,0-1 1,0 36-1,-17-142-16,0 248 17,-18-248-17,53 407 17,-53-160-1,0-105 0,0 158 0,0-246-15,0-19-16,-53 178 31,35-248-15,-35 124 15,53-36 0,-35-17 1,35-88-1,0-1-16,-18 19 17,18-19-1,88 18 0,336-35 0,-265 0-31,-18 0 16,300-17 15,123 17 1,-52 70-1,-354-34-16,-34-19 17,-107-17-1,1 0 16,70 0-16,106 0 0,-105 0-15,246 0 15,53-53 0,-177 0 1,-175 36-17,-19-1-15,19 1 32,-142-19 61,-71-17-93</inkml:trace>
  <inkml:trace contextRef="#ctx0" brushRef="#br0" timeOffset="597.08">20443 1270 0,'-52'-18'125</inkml:trace>
  <inkml:trace contextRef="#ctx0" brushRef="#br0" timeOffset="894.57">20108 1094 0,'-17'0'93,"-19"17"-77,-158 142 0</inkml:trace>
  <inkml:trace contextRef="#ctx0" brushRef="#br0" timeOffset="1138.03">19385 1587 0,'-18'36'78,"18"17"-62,-17 17-1,17 1 1,0-18 0</inkml:trace>
  <inkml:trace contextRef="#ctx0" brushRef="#br0" timeOffset="1356.89">19756 2081 0,'35'36'15,"-70"-72"-15,87 89 16,-52-35 15,0 52 32,0-34-63</inkml:trace>
  <inkml:trace contextRef="#ctx0" brushRef="#br0" timeOffset="1554.62">19614 2734 0,'0'0'0,"-35"53"32,-71 17-1,-88 1 0,53-18-15</inkml:trace>
  <inkml:trace contextRef="#ctx0" brushRef="#br0" timeOffset="1735.35">18486 3351 0,'0'0'0,"-36"36"16,-70-1 15,106-17-16,-35-18 17,18 35-17</inkml:trace>
  <inkml:trace contextRef="#ctx0" brushRef="#br0" timeOffset="1950.23">18168 3704 0,'-18'35'32,"36"-70"-32,-36 88 31,18-18 0,0-17-31,0 0 31,36 17-31</inkml:trace>
  <inkml:trace contextRef="#ctx0" brushRef="#br0" timeOffset="2168.83">18697 3951 0,'53'18'15,"-18"-1"-15,-123-52 0,229 88 32,-123-53-1,53-88 0,-71 35-31,17 18 0</inkml:trace>
  <inkml:trace contextRef="#ctx0" brushRef="#br0" timeOffset="2362.06">18997 3687 0,'0'-36'15,"0"-17"16,-212-247 1,-123-141-17</inkml:trace>
  <inkml:trace contextRef="#ctx0" brushRef="#br0" timeOffset="2593.46">18027 2505 0,'18'-18'78,"17"0"-62,53-52 0</inkml:trace>
  <inkml:trace contextRef="#ctx0" brushRef="#br0" timeOffset="6040.19">17921 4304 0,'35'-35'94,"142"-142"-63,52-17 0,-17-17 0,-124 34 1,18-35-1,-89 177-16,72-141 17,-72 158-17,107-194 17,34 36-1,1 17 0,-124 106-15,142-158 15,-1 34 0,-140 124-15,158-141 15,0-70 0,-89 140 1,89-140-1,-141 193-31,0-35 15,141-123 17,-141 194-32,53-89 31,-18 36 0,-52 53 0,-54 88 94,-70 123-93,17-88-17,-123 159 17,35-53-1,71-53 0,71-105-15,-36 70 15,0-36 0,0 18 0,-124 89 1,142-142-17,17-1005-15,-105 2134 32,0-1005-1,17-53 0,35-18 0,18-18 1,-53 54-1,18-1 0,35-52 0,-17 17 1,-1 71-1,-70 17 0,106-123-15,17-18-1,-88 71 17,89-71-17,-124 124 16,70-88 1,71-54-17,-71 54 17,36-53-17,-18 17 1,-17 53-1,52-70 1,-88 70 15,89-70-15,-36 35 15,-18 35 0,53-71-15,-17 19 15,0-36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CB4F-55A7-EA72-42E6-912A865A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1C956-2FF0-ACBE-48BC-0DAF52DD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9282-1C1E-F43E-8BC2-0C89614C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38CE-0340-60E8-848B-E4D6E1CF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465-EA3F-1D17-ED2E-4D05609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E9C1-279F-CC20-3F75-E3F7C8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3FB05-B009-1481-B2C2-3CD39967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912C-F6F4-B0E9-33F7-F5325E29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172C-B17D-3351-CB11-388AA530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7187-AEE9-D741-1880-2DB2DAA7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BEC51-C98C-EFBA-9FB6-DE09B2873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83B4-725A-1FC5-FCF8-06FC5141B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76E1-2D48-561F-DA67-C7C3D232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5485-D7F8-5929-3003-0E4CF5C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04FC-E4D8-6BA1-646B-1E5D51F7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9608-DF3F-EE05-1C27-F21E03A4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B3A-8567-4019-1930-886099B8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2E1A-421B-1047-D4EE-2610BDBF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05CC-9F69-D65F-E917-200F17F6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670F-8237-2D27-46E4-67DA344D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0B7-BE7E-B4F7-F12D-87E8E8E5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5AE8-92BF-9870-7D8E-77B3B704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4100-3051-E45B-E925-7BE02F98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BE8D-4DBC-6592-5394-87B7574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34E8-A94A-70DB-5336-A31ABB42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72F0-FA2C-2714-A0A9-A45DEDFF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03B5-F248-D013-8F4A-8B43A92A7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762C7-3D48-5CA2-11B6-84525EB1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525E-DA69-64B5-7576-A2322EF8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6FF50-495A-0858-8A54-4B810891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D9E0-53BC-5952-88AE-99FCC060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5130-AF14-D66D-4101-8548BD9C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B66C-26A1-A476-F5A2-0E88A62B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5B3EA-711B-7BD9-0A4F-394C910A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73FC0-3E6A-7F18-C534-1B894DAD5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5B525-A6D0-FAF6-2E8D-6A75AFCEE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D2C0E-8E74-3064-7B2A-66DDCF4B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E09EB-E391-ED5F-5D4A-F6808193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9E709-70A9-9C82-281A-D7EB1405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27E3-8312-DC95-203B-E88B608D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622EE-D4F2-ABF9-05C5-67286420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7D66B-3E9F-CB52-8219-9A06CCDE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D77C3-A9C2-DACC-878B-5F911665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15103-43C0-E822-5139-AC9714ED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69130-5B73-69AA-4254-312714DB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B447D-CCFA-6126-1B96-68AF6CC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A0AE-F94D-0CD6-AC03-BE910CB3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25B0-4676-60A0-0977-153A553A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B8AC-2F9F-5A6C-75E9-AFAB8D92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0937-E62B-1BD9-54B7-489059C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F0AA6-479D-C0E5-8F96-F6EA2E79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A387-7BC2-7440-A55E-19A55C4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DF5A-51BD-A05C-2CA2-37739497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6AEFA-0FFE-E6B4-AAD1-164D0517A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A89F-B733-E4FA-BB3E-CACF00ECF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3E9A-256B-5736-0B79-F5C1712D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C58F9-2AC0-AF3D-FFA6-8265CFD9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87E16-E0ED-DBEB-CEC0-5DC83E73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FC121-D601-E32D-0C20-5250DC1A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A36C-95E2-01ED-5120-A36683E5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714F-3D29-DE12-706F-667E7ED4F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59BA5-E38E-4386-8235-2B00C578FA6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BE8D-4750-DD0C-4162-177C4E8AC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2661-4A01-8C88-D161-B42DC2D7A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4E9F0-CD77-4ECF-8484-FE647728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20F-E5DC-1A36-ED74-1D6DE24BE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7959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8B4C-C729-88EC-A2E6-54B09EB3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rstanding Logistic Regression and Building Model in Python – Machine  Learning Geek">
            <a:extLst>
              <a:ext uri="{FF2B5EF4-FFF2-40B4-BE49-F238E27FC236}">
                <a16:creationId xmlns:a16="http://schemas.microsoft.com/office/drawing/2014/main" id="{0016BAD6-5DCE-E7F5-E515-2536FA26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4" y="973667"/>
            <a:ext cx="10887574" cy="49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56B39-81C1-EFCC-102F-11E51CD3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6" y="212383"/>
            <a:ext cx="7450666" cy="1391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16705-C72A-F12A-2C36-C227E937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6" y="2139957"/>
            <a:ext cx="5062124" cy="2249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D17B3-0469-8577-EE57-8C64DBF9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76" y="5130171"/>
            <a:ext cx="9021432" cy="1057684"/>
          </a:xfrm>
          <a:prstGeom prst="rect">
            <a:avLst/>
          </a:prstGeom>
        </p:spPr>
      </p:pic>
      <p:pic>
        <p:nvPicPr>
          <p:cNvPr id="1026" name="Picture 2" descr="Logistic Regression in Machine Learning - Tpoint Tech">
            <a:extLst>
              <a:ext uri="{FF2B5EF4-FFF2-40B4-BE49-F238E27FC236}">
                <a16:creationId xmlns:a16="http://schemas.microsoft.com/office/drawing/2014/main" id="{068BD625-5A8C-9170-8BF9-BB281DFE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360" y="2029533"/>
            <a:ext cx="3933760" cy="23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8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4D9C9-C9A7-98EA-13C3-8CB28A5C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55C7F-A29A-EAC6-8E20-07E917CD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3" y="496996"/>
            <a:ext cx="8466668" cy="54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7CAB4-D2A9-2F37-F430-044144F4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ross-Entropy Loss Function in Machine Learning: Enhancing Model Accuracy |  DataCamp">
            <a:extLst>
              <a:ext uri="{FF2B5EF4-FFF2-40B4-BE49-F238E27FC236}">
                <a16:creationId xmlns:a16="http://schemas.microsoft.com/office/drawing/2014/main" id="{8DA8C490-AAE8-D57A-0388-AE1A575905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2200" y="2235200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CrossEntropyLoss getting value &gt; 1 - nlp - PyTorch Forums">
            <a:extLst>
              <a:ext uri="{FF2B5EF4-FFF2-40B4-BE49-F238E27FC236}">
                <a16:creationId xmlns:a16="http://schemas.microsoft.com/office/drawing/2014/main" id="{33DB9BF1-E4B4-7C6A-19AE-8709AFE11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42" y="1761066"/>
            <a:ext cx="8349182" cy="28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4A4AA5-EA18-A6B3-F891-F5DCC9FDE4BF}"/>
                  </a:ext>
                </a:extLst>
              </p14:cNvPr>
              <p14:cNvContentPartPr/>
              <p14:nvPr/>
            </p14:nvContentPartPr>
            <p14:xfrm>
              <a:off x="412920" y="317520"/>
              <a:ext cx="10699920" cy="495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4A4AA5-EA18-A6B3-F891-F5DCC9FDE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60" y="308160"/>
                <a:ext cx="1071864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11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C4AC2-C510-6D34-5988-F1C1F50C8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8BB6D-A3E6-51F6-7C41-1EB581B6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8" y="2201334"/>
            <a:ext cx="11496724" cy="19778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BC87E5-36CD-6BED-1809-2D1FF4FFE769}"/>
                  </a:ext>
                </a:extLst>
              </p14:cNvPr>
              <p14:cNvContentPartPr/>
              <p14:nvPr/>
            </p14:nvContentPartPr>
            <p14:xfrm>
              <a:off x="444600" y="431640"/>
              <a:ext cx="7448760" cy="549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BC87E5-36CD-6BED-1809-2D1FF4FFE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240" y="422280"/>
                <a:ext cx="7467480" cy="55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8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7A97E-CAB5-9FCC-0A93-5BDFE8313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istic Regression: Basics | Kaggle">
            <a:extLst>
              <a:ext uri="{FF2B5EF4-FFF2-40B4-BE49-F238E27FC236}">
                <a16:creationId xmlns:a16="http://schemas.microsoft.com/office/drawing/2014/main" id="{3BFB700D-644E-7D83-699B-E3B071CC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0" y="1493520"/>
            <a:ext cx="11249342" cy="44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D132C3-2F83-0FFF-3665-3F0C905DB0E0}"/>
                  </a:ext>
                </a:extLst>
              </p14:cNvPr>
              <p14:cNvContentPartPr/>
              <p14:nvPr/>
            </p14:nvContentPartPr>
            <p14:xfrm>
              <a:off x="895320" y="1289160"/>
              <a:ext cx="9296640" cy="447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D132C3-2F83-0FFF-3665-3F0C905DB0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1279800"/>
                <a:ext cx="9315360" cy="44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50AB9B-CF33-9A89-B269-209FDFEB95BD}"/>
                  </a:ext>
                </a:extLst>
              </p14:cNvPr>
              <p14:cNvContentPartPr/>
              <p14:nvPr/>
            </p14:nvContentPartPr>
            <p14:xfrm>
              <a:off x="990720" y="2793960"/>
              <a:ext cx="8693280" cy="294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50AB9B-CF33-9A89-B269-209FDFEB9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2784600"/>
                <a:ext cx="871200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63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7C2E4-4258-D0BC-335C-F0F3D1D95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346BA-4736-93DF-7CF7-F4A9F227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443580"/>
            <a:ext cx="8026400" cy="58015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B5E440-8361-0559-E881-3669CA1871FD}"/>
                  </a:ext>
                </a:extLst>
              </p14:cNvPr>
              <p14:cNvContentPartPr/>
              <p14:nvPr/>
            </p14:nvContentPartPr>
            <p14:xfrm>
              <a:off x="1111320" y="577800"/>
              <a:ext cx="8680680" cy="581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B5E440-8361-0559-E881-3669CA187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960" y="568440"/>
                <a:ext cx="8699400" cy="58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7A65F4-2928-21E6-30D6-156E392DC8A9}"/>
                  </a:ext>
                </a:extLst>
              </p14:cNvPr>
              <p14:cNvContentPartPr/>
              <p14:nvPr/>
            </p14:nvContentPartPr>
            <p14:xfrm>
              <a:off x="6203880" y="-196920"/>
              <a:ext cx="1505520" cy="18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7A65F4-2928-21E6-30D6-156E392DC8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4520" y="-206280"/>
                <a:ext cx="1524240" cy="18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88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8E392-8A74-5028-42E9-5C9565D7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466576"/>
            <a:ext cx="705901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Walied</dc:creator>
  <cp:lastModifiedBy>Mohamed Walied</cp:lastModifiedBy>
  <cp:revision>2</cp:revision>
  <dcterms:created xsi:type="dcterms:W3CDTF">2025-04-11T00:37:51Z</dcterms:created>
  <dcterms:modified xsi:type="dcterms:W3CDTF">2025-04-11T12:35:46Z</dcterms:modified>
</cp:coreProperties>
</file>