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1F66-E9E9-9F3F-5CAC-9C9D10F1C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5EEAE-76C5-565D-FFA7-74AE091AA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CD3F-6E54-A0FF-88F6-0DD1EB4E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A497-29F9-CF1A-E766-04EC370E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C81DA-D6E6-D6F2-703E-560F5ADD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2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AF9B-2AD3-CBF0-5262-4C01294A3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A99D5-1774-87EC-E0AC-E8693928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CEBE4-CA17-DD59-2202-F77B19C9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5820-97DD-A2CB-EB33-23E9F068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0549-F886-CCDE-0882-94D59A80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7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510502-B0F7-8768-85CC-0220550299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E33A8-232D-698B-69FE-4C43B6F7A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6BE05-1BCE-C024-9068-1D3C472B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C079-9F8B-DD61-3A40-AAA3D36C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57C9-6EB8-FDBC-0C6F-8A570AEE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8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25EEC-7D63-43DC-A0B7-67469C56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9065B-9E03-5A11-79E2-58E3517FC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3647A-3764-2A60-8E61-385908DC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07E7B-2E60-94A0-784A-34582BD6D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D567-59E3-2819-E982-A1F0C974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9000-D468-2D9E-4AA5-D80BAA4C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3E085-FD1D-1850-3499-701492A44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12A49-28D5-9EB0-0B7A-8AC9FC72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4FD2F-3804-A9F9-4584-08BBB83B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00A7B-8349-4834-F46F-0452DE30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6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205DA-BC23-386E-229A-6696B0128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E0A9-2C38-0EE4-D668-46570AF9D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82A6D-FDCA-7117-BEF0-3C3BBADD7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458D-11DA-240A-B318-34B3A059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BDB44-9A12-5E47-24C9-045181052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699EC-B1AA-3F47-99DC-4264DD32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8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5837-728E-F141-AB3C-CCF7DD14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FCE5F-4C41-3A19-1954-691D11C68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9245B-9274-E4A6-4096-C0DC82417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3D097-DBDB-D9FC-C642-CA2C56BA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6B4C51-0664-3919-A8F5-486D64118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7251A-A95D-7BA3-060E-EEB8AD43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C06CD0-6098-C1D5-DAC0-078F9E6B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18ED2-E784-695C-7EC8-521A52E3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0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348D-1CAC-3136-F9C7-F1E0DA291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F6F84-787B-4F84-646A-77BD2603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1293F-D0D9-C490-7655-6C8A2F88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0F5D8-D0DA-B29A-8353-1EE23EF3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90D8F-8455-4AB5-417A-0139ADA5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DC1C8-BF38-D8D3-30AC-A8703AEF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6F7B5-F35E-338D-A897-800782CB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8AA2-70C3-6F52-C575-18489A4E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F2EF-346D-B35B-5BA2-10976629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4FD6B-4F03-FB65-9A1D-664AA2BC9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D1261-ABD6-0605-EEA9-D8B8F4E4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D8E7D-28B1-7B0F-0508-59BF2551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6AE9-AA4E-C2FB-54E9-A1A779FE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7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8922-94F3-FCB3-5321-4F5E783E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4769F-6F54-E80B-2849-5F76FEAAAC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BDDC7-C5FD-05AC-1111-10349FCD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C0C97-692A-C849-C88A-EDB0AAF52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56E7F-C09F-9EA9-65A7-77E698C8C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2B124-9DC2-326D-D3F3-6C90D966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7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05D41-EA0F-05C8-9605-D4502828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A620C-01A8-FDC9-9C43-996CB56B9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99DFF-6238-F38B-5E2E-9B09AE94F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E8040-68F6-422E-899F-EF3ACE29687B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242DE-EC60-EABE-9997-DF602749F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3EF9-105E-0D0F-AAD3-4A5B92D8C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639A8F-ED91-4973-94F8-58B16F6A3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3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65DF-079B-751E-EE1B-BB0FC0A72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6600" dirty="0"/>
              <a:t>Overfitting &amp; Underfitting</a:t>
            </a:r>
          </a:p>
        </p:txBody>
      </p:sp>
    </p:spTree>
    <p:extLst>
      <p:ext uri="{BB962C8B-B14F-4D97-AF65-F5344CB8AC3E}">
        <p14:creationId xmlns:p14="http://schemas.microsoft.com/office/powerpoint/2010/main" val="402583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echniques for handling underfitting and overfitting in Machine Learning |  Towards Data Science">
            <a:extLst>
              <a:ext uri="{FF2B5EF4-FFF2-40B4-BE49-F238E27FC236}">
                <a16:creationId xmlns:a16="http://schemas.microsoft.com/office/drawing/2014/main" id="{DDF13F4D-6B7A-D41D-96C3-C699A4EA6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6534" y="283027"/>
            <a:ext cx="7941734" cy="629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2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8315-731E-1FA4-6E14-A0D42CFCB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derfitting vs. Overfitting — scikit-learn 1.6.1 documentation">
            <a:extLst>
              <a:ext uri="{FF2B5EF4-FFF2-40B4-BE49-F238E27FC236}">
                <a16:creationId xmlns:a16="http://schemas.microsoft.com/office/drawing/2014/main" id="{0E051B92-1988-039E-5CCD-A9C596A27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67" y="1372702"/>
            <a:ext cx="11514666" cy="411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155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E71A6-F726-D6B6-9C55-C312FEB1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verfitting and Underfitting Principles | Towards Data Science">
            <a:extLst>
              <a:ext uri="{FF2B5EF4-FFF2-40B4-BE49-F238E27FC236}">
                <a16:creationId xmlns:a16="http://schemas.microsoft.com/office/drawing/2014/main" id="{297955E1-4DA2-BBA9-49ED-0D0CA6A04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8" y="619760"/>
            <a:ext cx="11064084" cy="561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84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142F5-C983-24DD-C6F1-73F7DA207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23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B97B6-B025-48EC-965C-211879F0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96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Overfitting &amp; Underfitting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Walied</dc:creator>
  <cp:lastModifiedBy>Mohamed Walied</cp:lastModifiedBy>
  <cp:revision>1</cp:revision>
  <dcterms:created xsi:type="dcterms:W3CDTF">2025-04-11T01:12:56Z</dcterms:created>
  <dcterms:modified xsi:type="dcterms:W3CDTF">2025-04-11T01:20:59Z</dcterms:modified>
</cp:coreProperties>
</file>