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467c369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467c36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5853f914ccd07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5853f914ccd07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d5853f914ccd07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d5853f914ccd07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46a604d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46a604d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67c3696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67c3696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e9f9959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e9f9959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e9f9959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4e9f9959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e9f9959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e9f9959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4e9f9959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4e9f9959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e9f9959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e9f9959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2338cf29f9a87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2338cf29f9a87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e9f9959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e9f9959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4e9f99590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4e9f99590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67c369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67c369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e6fc567d9086a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e6fc567d9086a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e6fc567d9086a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e6fc567d9086a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e6fc567d9086a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e6fc567d9086a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e6fc567d9086a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e6fc567d9086a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e6fc567d9086a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e6fc567d9086a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29a009b0db54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f29a009b0db54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29a009b0db54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29a009b0db54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adafruit.com" TargetMode="External"/><Relationship Id="rId4" Type="http://schemas.openxmlformats.org/officeDocument/2006/relationships/hyperlink" Target="http://www.learn.adafruit.com/adafruit-gemma-m0?view=all" TargetMode="External"/><Relationship Id="rId11" Type="http://schemas.openxmlformats.org/officeDocument/2006/relationships/hyperlink" Target="https://www.youtube.com/watch?v=lYZUXV-v71Y&amp;list=PLRIGIzu0Z7KlfGFD6gd0eMX0ozfJyrQL-" TargetMode="External"/><Relationship Id="rId10" Type="http://schemas.openxmlformats.org/officeDocument/2006/relationships/hyperlink" Target="https://wiki.python.org/moin/BeginnersGuide" TargetMode="External"/><Relationship Id="rId12" Type="http://schemas.openxmlformats.org/officeDocument/2006/relationships/hyperlink" Target="https://www.youtube.com/watch?v=Yo6JI_bzUzo&amp;index=3&amp;list=PLzqS33DOPhJkRn6e9_OTdQwRojO8qlusI" TargetMode="External"/><Relationship Id="rId9" Type="http://schemas.openxmlformats.org/officeDocument/2006/relationships/hyperlink" Target="https://www.python.org/" TargetMode="External"/><Relationship Id="rId5" Type="http://schemas.openxmlformats.org/officeDocument/2006/relationships/hyperlink" Target="http://www.sparkfun.com" TargetMode="External"/><Relationship Id="rId6" Type="http://schemas.openxmlformats.org/officeDocument/2006/relationships/hyperlink" Target="https://codewith.mu/en/download" TargetMode="External"/><Relationship Id="rId7" Type="http://schemas.openxmlformats.org/officeDocument/2006/relationships/hyperlink" Target="https://docs.google.com/presentation/d/1-rhsECbdl-_QQHVEifSHUANQlVRY3bAzd5QX7KLlMLc/edit?usp=sharing" TargetMode="External"/><Relationship Id="rId8" Type="http://schemas.openxmlformats.org/officeDocument/2006/relationships/hyperlink" Target="https://www.w3schools.com/python/default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689075"/>
            <a:ext cx="82854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Gemma, Python and Wearables</a:t>
            </a:r>
            <a:endParaRPr sz="4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 Case &amp; Sana Sarfraz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75" y="1478262"/>
            <a:ext cx="2844850" cy="21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171375" y="132351"/>
            <a:ext cx="81231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Gemma And REPL</a:t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5744425" y="1633575"/>
            <a:ext cx="2416200" cy="20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437" y="1478262"/>
            <a:ext cx="2416076" cy="24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2344825" y="2357450"/>
            <a:ext cx="3491950" cy="1162000"/>
          </a:xfrm>
          <a:custGeom>
            <a:rect b="b" l="l" r="r" t="t"/>
            <a:pathLst>
              <a:path extrusionOk="0" h="46480" w="139678">
                <a:moveTo>
                  <a:pt x="139678" y="38109"/>
                </a:moveTo>
                <a:cubicBezTo>
                  <a:pt x="135645" y="39153"/>
                  <a:pt x="130604" y="43667"/>
                  <a:pt x="115477" y="44375"/>
                </a:cubicBezTo>
                <a:cubicBezTo>
                  <a:pt x="100350" y="45083"/>
                  <a:pt x="68160" y="49754"/>
                  <a:pt x="48914" y="42358"/>
                </a:cubicBezTo>
                <a:cubicBezTo>
                  <a:pt x="29668" y="34962"/>
                  <a:pt x="8152" y="7060"/>
                  <a:pt x="0" y="0"/>
                </a:cubicBez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9" name="Google Shape;119;p22"/>
          <p:cNvSpPr/>
          <p:nvPr/>
        </p:nvSpPr>
        <p:spPr>
          <a:xfrm>
            <a:off x="2105300" y="1384521"/>
            <a:ext cx="3731600" cy="720800"/>
          </a:xfrm>
          <a:custGeom>
            <a:rect b="b" l="l" r="r" t="t"/>
            <a:pathLst>
              <a:path extrusionOk="0" h="28832" w="149264">
                <a:moveTo>
                  <a:pt x="0" y="19861"/>
                </a:moveTo>
                <a:cubicBezTo>
                  <a:pt x="12859" y="16566"/>
                  <a:pt x="52276" y="-1407"/>
                  <a:pt x="77153" y="88"/>
                </a:cubicBezTo>
                <a:cubicBezTo>
                  <a:pt x="102030" y="1583"/>
                  <a:pt x="137246" y="24041"/>
                  <a:pt x="149264" y="28832"/>
                </a:cubicBez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0" name="Google Shape;120;p22"/>
          <p:cNvSpPr txBox="1"/>
          <p:nvPr/>
        </p:nvSpPr>
        <p:spPr>
          <a:xfrm>
            <a:off x="2548650" y="988825"/>
            <a:ext cx="2844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….</a:t>
            </a:r>
            <a:r>
              <a:rPr lang="en">
                <a:solidFill>
                  <a:srgbClr val="F3F3F3"/>
                </a:solidFill>
              </a:rPr>
              <a:t>010101010100111011101101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3149538" y="3638175"/>
            <a:ext cx="2844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010101010100111011101101….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239875" y="4305125"/>
            <a:ext cx="87486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Print statements from your program also show up in the monitor screen. (REPL)</a:t>
            </a:r>
            <a:endParaRPr sz="1800"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63375" y="552200"/>
            <a:ext cx="87486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REPL acts as a monitor and gives feedback on program operation.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71375" y="132351"/>
            <a:ext cx="81231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 Editor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02" y="857275"/>
            <a:ext cx="5662449" cy="304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3"/>
          <p:cNvCxnSpPr/>
          <p:nvPr/>
        </p:nvCxnSpPr>
        <p:spPr>
          <a:xfrm flipH="1">
            <a:off x="4790475" y="1689275"/>
            <a:ext cx="1638900" cy="47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3"/>
          <p:cNvSpPr txBox="1"/>
          <p:nvPr/>
        </p:nvSpPr>
        <p:spPr>
          <a:xfrm>
            <a:off x="6492400" y="1399350"/>
            <a:ext cx="2080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Program area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32" name="Google Shape;132;p23"/>
          <p:cNvCxnSpPr/>
          <p:nvPr/>
        </p:nvCxnSpPr>
        <p:spPr>
          <a:xfrm rot="10800000">
            <a:off x="4765275" y="3126450"/>
            <a:ext cx="1664100" cy="7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3"/>
          <p:cNvSpPr txBox="1"/>
          <p:nvPr/>
        </p:nvSpPr>
        <p:spPr>
          <a:xfrm>
            <a:off x="6492400" y="2924750"/>
            <a:ext cx="2080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REPL</a:t>
            </a:r>
            <a:r>
              <a:rPr b="1" lang="en">
                <a:solidFill>
                  <a:schemeClr val="lt1"/>
                </a:solidFill>
              </a:rPr>
              <a:t> area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while_loop.py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0" y="702541"/>
            <a:ext cx="8520600" cy="6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 Bring in the libraries that you need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import board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from digitalio import DigitalInOut, Direction, Pull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 Built in red LED is on pin D13 and is internal to the Gemma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led = DigitalInOut(board.D13)       # setup external led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led.direction = Direction.OUTPUT    # set IO pin as output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 = 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while i &lt; 5 :                    # execute loop 5 times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led.value = 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time.sleep(.5)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led.value = 0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time.sleep(.5)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i = i + 1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print ("Done with 5")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Circuitpython programs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0" y="702541"/>
            <a:ext cx="8520600" cy="6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 Bring in the libraries that you need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import board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from digitalio import DigitalInOut, Direction, Pull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 Built in red LED is on pin D13 and is internal to the Gemma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led = DigitalInOut(board.D13)       # setup external led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led.direction = Direction.OUTPUT    # set IO pin as output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 = 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while i &lt; 5 :                    # execute loop 5 times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led.value = 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time.sleep(.5)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led.value = 0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time.sleep(.5)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i = i + 1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print ("Done with 5")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6" name="Google Shape;146;p25"/>
          <p:cNvCxnSpPr/>
          <p:nvPr/>
        </p:nvCxnSpPr>
        <p:spPr>
          <a:xfrm rot="10800000">
            <a:off x="6568050" y="1146900"/>
            <a:ext cx="5925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5"/>
          <p:cNvSpPr/>
          <p:nvPr/>
        </p:nvSpPr>
        <p:spPr>
          <a:xfrm>
            <a:off x="0" y="702550"/>
            <a:ext cx="6391500" cy="948900"/>
          </a:xfrm>
          <a:prstGeom prst="bracePai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7173175" y="1033750"/>
            <a:ext cx="1437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4F5C"/>
                </a:solidFill>
              </a:rPr>
              <a:t>Libraries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0" y="1781300"/>
            <a:ext cx="6732000" cy="790500"/>
          </a:xfrm>
          <a:prstGeom prst="bracePai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5"/>
          <p:cNvCxnSpPr/>
          <p:nvPr/>
        </p:nvCxnSpPr>
        <p:spPr>
          <a:xfrm rot="10800000">
            <a:off x="6933650" y="2170100"/>
            <a:ext cx="5925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5"/>
          <p:cNvSpPr txBox="1"/>
          <p:nvPr/>
        </p:nvSpPr>
        <p:spPr>
          <a:xfrm>
            <a:off x="7601800" y="2000000"/>
            <a:ext cx="1437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4F5C"/>
                </a:solidFill>
              </a:rPr>
              <a:t>Initialization</a:t>
            </a:r>
            <a:endParaRPr b="1">
              <a:solidFill>
                <a:srgbClr val="134F5C"/>
              </a:solidFill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-176500" y="2701650"/>
            <a:ext cx="6908400" cy="2076300"/>
          </a:xfrm>
          <a:prstGeom prst="bracePai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5"/>
          <p:cNvCxnSpPr/>
          <p:nvPr/>
        </p:nvCxnSpPr>
        <p:spPr>
          <a:xfrm rot="10800000">
            <a:off x="6845400" y="3556825"/>
            <a:ext cx="5925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5"/>
          <p:cNvSpPr txBox="1"/>
          <p:nvPr/>
        </p:nvSpPr>
        <p:spPr>
          <a:xfrm>
            <a:off x="7551400" y="3386725"/>
            <a:ext cx="1437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4F5C"/>
                </a:solidFill>
              </a:rPr>
              <a:t>Running program</a:t>
            </a:r>
            <a:endParaRPr b="1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 - Variables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0" y="702541"/>
            <a:ext cx="8520600" cy="6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 = 1</a:t>
            </a:r>
            <a:endParaRPr b="1"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print(i)</a:t>
            </a:r>
            <a:endParaRPr b="1"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j = 2.</a:t>
            </a:r>
            <a:endParaRPr b="1"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print(j)</a:t>
            </a:r>
            <a:endParaRPr b="1"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endParaRPr b="1"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name = “Coco”</a:t>
            </a:r>
            <a:endParaRPr b="1"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print(name)</a:t>
            </a:r>
            <a:endParaRPr b="1"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Coco</a:t>
            </a:r>
            <a:endParaRPr b="1"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r>
              <a:rPr lang="en"/>
              <a:t>_loop.py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0" y="702541"/>
            <a:ext cx="8520600" cy="6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 Bring in the libraries that you need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import board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from digitalio import DigitalInOut, Direction, Pull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 Built in red LED is on pin D13 and is internal to the Gemma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led = DigitalInOut(board.D13)       # setup external led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led.direction = Direction.OUTPUT    # set IO pin as output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 Execute loop 5 times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for i in range (5):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led.value = 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time.sleep(.5)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led.value = 0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time.sleep(.5)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print ("Done with 5")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ex_led_blink</a:t>
            </a:r>
            <a:r>
              <a:rPr lang="en"/>
              <a:t>.py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0" y="702541"/>
            <a:ext cx="8520600" cy="6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 Bring in the libraries that you need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import board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from digitalio import DigitalInOut, Direction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 Built in red LED is on pin D13 and is internal to the Gemma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led = DigitalInOut(board.D13)       # setup external led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led.direction = Direction.OUTPUT    # set IO pin as output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exled = DigitalInOut(board.D1)      # setup external led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exled.direction = Direction.OUTPUT  # and the IO pin as output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while True:                    # execute loop forever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led.value = 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exled.value = 0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time.sleep(4)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led.value = 0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exled.value = 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time.sleep(4)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ex_led_blink2.py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0" y="702541"/>
            <a:ext cx="8520600" cy="6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 Bring in the libraries that you need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import board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from digitalio import DigitalInOut, Direction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 Built in red LED is on pin D13 and is internal to the Gemma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led = DigitalInOut(board.D13)       # setup external led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led.direction = Direction.OUTPUT    # set IO pin as output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exled = DigitalInOut(board.D1)      # setup external led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exled.direction = Direction.OUTPUT  # and the IO pin as output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ON  = 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OFF = 0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while True:                    # execute loop forever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led.value = OFF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exled.value = OFF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time.sleep(4)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led.value = ON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exled.value = ON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time.sleep(4)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dot_star0.py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0" y="702541"/>
            <a:ext cx="8520600" cy="6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import adafruit_dotstar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from board import *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RED = 0x100000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with adafruit_dotstar.DotStar(APA102_SCK, APA102_MOSI, 1) as pixels: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pixels[0] = RED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time.sleep(2)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dot_star1</a:t>
            </a:r>
            <a:r>
              <a:rPr lang="en"/>
              <a:t>.py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0" y="702541"/>
            <a:ext cx="8520600" cy="6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 Blink random colors on the DotStar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 Bring in the libraries that you need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import random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import board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import adafruit_dotstar as dotstar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 One pixel connected internally on a GEMMA M0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dots = dotstar.DotStar(board.APA102_SCK, board.APA102_MOSI, 1, brightness=0.2)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 This is a function that we will use again and again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 Generate a random color 0 -&gt; 224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def random_color():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return random.randrange(0, 7) * 32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n_dots = len(dots)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#fill each dot with a random color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for dot in range(n_dots):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dots[dot] = (random_color(), random_color(), random_color())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# show all dots in strip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dots.show()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time.sleep(.25)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71375" y="132351"/>
            <a:ext cx="81231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Adafruit Industries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15088"/>
          <a:stretch/>
        </p:blipFill>
        <p:spPr>
          <a:xfrm>
            <a:off x="1224300" y="712550"/>
            <a:ext cx="6672801" cy="42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wink</a:t>
            </a:r>
            <a:r>
              <a:rPr lang="en"/>
              <a:t>.py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0" y="702541"/>
            <a:ext cx="8520600" cy="6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 Use both of the LED's on the Gemma to wink together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 Get the libraries that you need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import adafruit_dotstar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from board import *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from digitalio import DigitalInOut, Direction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 Built in red LED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led = DigitalInOut(D13)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led.direction = Direction.OUTPUT    # set IO pin as output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RED =  0x1F0000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OFF =  0x000000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with adafruit_dotstar.DotStar(APA102_SCK, APA102_MOSI, 1) as pixels: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while True: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pixels[0] = RED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led.value =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time.sleep(2)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pixels[0] = OFF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led.value = 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time.sleep(2)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wink2.py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0" y="702541"/>
            <a:ext cx="8520600" cy="6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 Use bot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h of the LED's on the Gemma to wink together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. . .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RED =  0x1F0000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OFF =  0x000000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with adafruit_dotstar.DotStar(APA102_SCK, APA102_MOSI, 1) as pixels: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while True: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for i in range (16):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pixels[0] = RED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time.sleep(.1)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pixels[0] = OFF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time.sleep(.1)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for i in range (16):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led.value = 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time.sleep(.1)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led.value = 0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  time.sleep(.1)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material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0" y="702541"/>
            <a:ext cx="8520600" cy="6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Adafruit Industries: </a:t>
            </a:r>
            <a:r>
              <a:rPr b="1"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www.adafruit.com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Gemma M0 learning:   </a:t>
            </a:r>
            <a:r>
              <a:rPr b="1"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www.learn.adafruit.com/adafruit-gemma-m0?view=all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Sparkfun electronics: </a:t>
            </a:r>
            <a:r>
              <a:rPr b="1"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www.sparkfun.com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Mu-Editor Installation: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https://codewith.mu/en/download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Seminar Slides: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https://docs.google.com/presentation/d/1-rhsECbdl-_QQHVEifSHUANQlVRY3bAzd5QX7KLlMLc/edit?usp=sharing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Python: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https://www.w3schools.com/python/default.asp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https://www.python.org/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(advanced full reference for Python)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0"/>
              </a:rPr>
              <a:t>https://wiki.python.org/moin/BeginnersGuide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(still pretty advanced)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Electronics basics videos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AddOhms Channel: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1"/>
              </a:rPr>
              <a:t>https://www.youtube.com/watch?v=lYZUXV-v71Y&amp;list=PLRIGIzu0Z7KlfGFD6gd0eMX0ozfJyrQL-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Afrotechmods: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2"/>
              </a:rPr>
              <a:t>https://www.youtube.com/watch?v=Yo6JI_bzUzo&amp;index=3&amp;list=PLzqS33DOPhJkRn6e9_OTdQwRojO8qlusI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71375" y="132351"/>
            <a:ext cx="81231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Limor Fried - Lady Ada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15334" l="7595" r="0" t="2177"/>
          <a:stretch/>
        </p:blipFill>
        <p:spPr>
          <a:xfrm>
            <a:off x="3063400" y="932900"/>
            <a:ext cx="2811800" cy="340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71375" y="132351"/>
            <a:ext cx="81231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Adafruit Industries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7910"/>
          <a:stretch/>
        </p:blipFill>
        <p:spPr>
          <a:xfrm>
            <a:off x="1410241" y="789115"/>
            <a:ext cx="5974372" cy="412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71375" y="132351"/>
            <a:ext cx="81231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Wearables Projects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2893"/>
          <a:stretch/>
        </p:blipFill>
        <p:spPr>
          <a:xfrm>
            <a:off x="1482175" y="657300"/>
            <a:ext cx="5741425" cy="418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71375" y="132351"/>
            <a:ext cx="81231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Gemma M0 Development Board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67" y="712551"/>
            <a:ext cx="5501532" cy="412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671" y="251568"/>
            <a:ext cx="6194634" cy="4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171375" y="132351"/>
            <a:ext cx="81231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Gemma M0 Development Board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903600" y="132350"/>
            <a:ext cx="63909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Gemma M0 Development Board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001" y="-1"/>
            <a:ext cx="6601774" cy="507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26" y="1369331"/>
            <a:ext cx="3128226" cy="24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type="title"/>
          </p:nvPr>
        </p:nvSpPr>
        <p:spPr>
          <a:xfrm>
            <a:off x="171375" y="132351"/>
            <a:ext cx="81231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Gemma And CircuitPython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762592" y="1262575"/>
            <a:ext cx="5097024" cy="26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