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9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6C622D-3EBB-4D17-9961-3BBDFDA02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396A46-C7FD-4D3D-9817-6E56EBDE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A4BC08-E596-4050-AF3D-3653BCBA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FFBB2C-B2B0-4B6F-8461-36C341C9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F7D49A-D2C2-4CA6-AD88-FC70F97F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5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EB6666-7172-4C17-B93E-E9BE8904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DB0C0B-5B36-4339-B2AE-997DC715B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6132F3-95D0-48C6-B98A-8F37DDB0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FE370B-89A2-4F7E-B54E-4AB17D69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97DDB7-3568-4A00-B6BE-8341C23C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9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A1A19D3-7C04-40E7-B700-40D3008F9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03FAD71-5065-4D9D-B4DB-1244907C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210452-B717-4C43-8504-D9601129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9D24BE-44E7-4B5F-955F-4EF27339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AA480-DE4E-4BF1-A622-0164DF31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90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B7D34-6E91-4080-9172-A66D1D6E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E67B79-11B7-46E0-8F78-61585318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8B409D-7E0C-48B4-8BC3-8EF8030C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A9C254-C3B2-407A-9741-013DE2CD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805560-871B-4DC6-88BC-C226F944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57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529805-3E55-4299-8C6F-8895F897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BDE29C5-6124-46B2-9661-0A9F2AE5B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E49C0F-1112-440C-B89B-01A644A0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F35A26-08D0-4DE0-8D54-CAF38297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6E4360-4A44-4299-9759-F249F44D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957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8B5D2-FB9A-4392-8FD8-6715B68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13FDA8-CDDF-47DE-B9A9-EA4672D63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D1071A-9A38-4B6D-B285-73C7F6315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4FD2F6-8469-41AC-84DC-7349245F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4C5925-C66C-4931-A443-1119AC34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D8994C-D6A5-4D1D-9550-2B65B66A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6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066170-02F7-4E17-8508-EB34EF6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C9EEBE-DF6F-4E6F-B854-3C790EE7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ADA27F-182A-4D44-A776-9F96143F1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2044A4D-41FE-458B-B8BE-4D3CCE46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EDFE67B-8E9A-4A1D-B803-427D8C78B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3759C2-2954-47D0-B302-DD57A15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E0121CC-FA8E-4328-8E47-A6399F64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EFD5A60-E91E-4BD5-9AD2-31381B81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83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A98C63-AB14-4E2C-974C-6C523946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A0A2ADE-B207-46FA-ADED-13A5E80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05F593-9F8C-4659-8556-46842CC2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032FE1C-D4CD-4529-9118-713ECC0E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92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058134D-AEB7-466B-BDA2-E6AD7923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BE7A040-3AEC-4488-B537-D654C2B1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A628499-7F94-4161-9D72-FEB84C07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6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4D7BCB-4FB9-4E91-B940-C8BA48B2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79F7B8-BA3C-4C52-887C-D5180C74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EAD42C8-719E-4E91-8B5E-714F45AE9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CD1ABC-E571-4B38-85E4-D5A5354A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712390-5142-4C2E-929D-91556C37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369602-9663-4B30-9AED-CD3B0A67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04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6F5B0-E549-485E-84B7-BCE90B93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E70A67-C0B4-4218-A4C9-62ADE038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64B8B0E-469D-4296-9BD4-FDA41C49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231D20-0CF7-44B1-B9CD-6E081CBE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16C6D3-286F-44C2-A611-B4E1DB75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F98488-1ABA-440D-87B2-4EC64E56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1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AF1E68D-B1D5-4A4E-B283-47463EED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EFBFC6-B471-4136-AA73-9E974DCA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9F6C8D-8836-4B99-870D-1985B3008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9C55-8FE8-40E5-A705-D24C833C7081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8F1A31-FEC5-40AC-AC55-E7D913AA4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D675C2-089C-43BD-B0CA-6032EBD6A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E06E-AEB7-4D72-8064-2A7BBF53C0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6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E49E3-E1F3-4957-AE64-6F8A06A3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Java Başlangıç Seviye Eğitimi</a:t>
            </a:r>
            <a:br>
              <a:rPr lang="tr-TR" dirty="0">
                <a:latin typeface="Agency FB" panose="020B0503020202020204" pitchFamily="34" charset="0"/>
              </a:rPr>
            </a:br>
            <a:r>
              <a:rPr lang="tr-TR" dirty="0">
                <a:latin typeface="Agency FB" panose="020B0503020202020204" pitchFamily="34" charset="0"/>
              </a:rPr>
              <a:t>Hafta #3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1B83B23-CD12-4B20-A554-31B5BF889CB9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B9379C80-109E-4AF9-8035-C58D1FB2E1B3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FD421A8-3040-4591-A549-F36E8ACDA13A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6E8C503-1538-48C4-9A9D-3122388E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2" y="3731936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 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Aşağıdaki örnekte, bir değişken (i) 5'ten küçük olduğu sürece döngüdeki kod tekrar tekrar çalışacaktır: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endParaRPr lang="tr-TR" dirty="0">
              <a:latin typeface="Agency FB" panose="020B0503020202020204" pitchFamily="34" charset="0"/>
            </a:endParaRP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Bu örnekte çıktı olarak 0-4 arasındaki sayıları görürüz.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8B305-39A8-4109-93DD-77125DE0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336" y="3429000"/>
            <a:ext cx="8975325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5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Do – </a:t>
            </a:r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Do / </a:t>
            </a:r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 </a:t>
            </a:r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döngüsünün bir çeşididir. Bu döngü, koşulun doğru olup olmadığını kontrol etmeden önce kod bloğunu bir kez çalıştıracak, ardından koşul doğru olduğu sürece döngüyü tekrarlayacaktır.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B6F9E4-0BAF-4156-BC21-DD27D380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04" y="3830744"/>
            <a:ext cx="10774531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8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Do – </a:t>
            </a:r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 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Aşağıdaki örnek bir do / </a:t>
            </a:r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 kullanır. Koşul yanlış olsa bile döngü her zaman en az bir kez yürütülür, çünkü kod bloğu koşul test edilmeden önce yürütülür: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endParaRPr lang="tr-TR" dirty="0">
              <a:latin typeface="Agency FB" panose="020B0503020202020204" pitchFamily="34" charset="0"/>
            </a:endParaRP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Bu örnek çıktı olarak 0-4 arasındaki sayıları verir.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27E01-6B9A-483F-AD23-FFA6CABA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08331"/>
            <a:ext cx="10830757" cy="62827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1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Break – </a:t>
            </a:r>
            <a:r>
              <a:rPr lang="tr-TR" dirty="0" err="1">
                <a:latin typeface="Agency FB" panose="020B0503020202020204" pitchFamily="34" charset="0"/>
              </a:rPr>
              <a:t>Continue</a:t>
            </a:r>
            <a:r>
              <a:rPr lang="tr-TR" dirty="0">
                <a:latin typeface="Agency FB" panose="020B0503020202020204" pitchFamily="34" charset="0"/>
              </a:rPr>
              <a:t> Anahtar Kelimeleri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Break ve </a:t>
            </a:r>
            <a:r>
              <a:rPr lang="tr-TR" dirty="0" err="1">
                <a:latin typeface="Agency FB" panose="020B0503020202020204" pitchFamily="34" charset="0"/>
              </a:rPr>
              <a:t>continue</a:t>
            </a:r>
            <a:r>
              <a:rPr lang="tr-TR" dirty="0">
                <a:latin typeface="Agency FB" panose="020B0503020202020204" pitchFamily="34" charset="0"/>
              </a:rPr>
              <a:t> anahtar kelimeleri döngüleri kontrol etmek için kullanılır.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Break anahtar kelimesini geçtiğimiz hafta Switch-</a:t>
            </a:r>
            <a:r>
              <a:rPr lang="tr-TR" dirty="0" err="1">
                <a:latin typeface="Agency FB" panose="020B0503020202020204" pitchFamily="34" charset="0"/>
              </a:rPr>
              <a:t>case</a:t>
            </a:r>
            <a:r>
              <a:rPr lang="tr-TR" dirty="0">
                <a:latin typeface="Agency FB" panose="020B0503020202020204" pitchFamily="34" charset="0"/>
              </a:rPr>
              <a:t> yapısı içerisinde zaten kullanmıştık.</a:t>
            </a:r>
          </a:p>
        </p:txBody>
      </p:sp>
    </p:spTree>
    <p:extLst>
      <p:ext uri="{BB962C8B-B14F-4D97-AF65-F5344CB8AC3E}">
        <p14:creationId xmlns:p14="http://schemas.microsoft.com/office/powerpoint/2010/main" val="127762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Break Anahtar Kelimesi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Bu eğitimin önceki bir bölümünde kullanılan break ifadesini zaten görmüştünüz. Bir </a:t>
            </a:r>
            <a:r>
              <a:rPr lang="tr-TR" dirty="0" err="1">
                <a:latin typeface="Agency FB" panose="020B0503020202020204" pitchFamily="34" charset="0"/>
              </a:rPr>
              <a:t>switch</a:t>
            </a:r>
            <a:r>
              <a:rPr lang="tr-TR" dirty="0">
                <a:latin typeface="Agency FB" panose="020B0503020202020204" pitchFamily="34" charset="0"/>
              </a:rPr>
              <a:t> ifadesinden "atlamak" için kullanıldı.</a:t>
            </a:r>
          </a:p>
          <a:p>
            <a:r>
              <a:rPr lang="tr-TR" dirty="0">
                <a:latin typeface="Agency FB" panose="020B0503020202020204" pitchFamily="34" charset="0"/>
              </a:rPr>
              <a:t>Break ifadesi ayrıca bir döngüden atlamak için de kullanılabilir.</a:t>
            </a:r>
          </a:p>
          <a:p>
            <a:r>
              <a:rPr lang="tr-TR" dirty="0">
                <a:latin typeface="Agency FB" panose="020B0503020202020204" pitchFamily="34" charset="0"/>
              </a:rPr>
              <a:t>Bu örnek, i 4'e eşit olduğunda döngüden atlar: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C0826-F0B0-4A8D-9AA0-8A71D7D0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43810"/>
            <a:ext cx="10741980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4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Continue</a:t>
            </a:r>
            <a:r>
              <a:rPr lang="tr-TR" dirty="0">
                <a:latin typeface="Agency FB" panose="020B0503020202020204" pitchFamily="34" charset="0"/>
              </a:rPr>
              <a:t> Anahtar Kelimesi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Continue</a:t>
            </a:r>
            <a:r>
              <a:rPr lang="tr-TR" dirty="0">
                <a:latin typeface="Agency FB" panose="020B0503020202020204" pitchFamily="34" charset="0"/>
              </a:rPr>
              <a:t> ifadesi, belirtilen bir koşul oluşursa bir yinelemeyi (döngüde) keser ve döngüdeki bir sonraki yinelemeyle devam eder.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Bu örnek 4'ün değerini atlar: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0451FC-57A5-4155-87D1-3249C664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38" y="4199421"/>
            <a:ext cx="9945948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2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İçinde Break ve </a:t>
            </a:r>
            <a:r>
              <a:rPr lang="tr-TR" dirty="0" err="1">
                <a:latin typeface="Agency FB" panose="020B0503020202020204" pitchFamily="34" charset="0"/>
              </a:rPr>
              <a:t>Continue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191454" cy="4351338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latin typeface="Agency FB" panose="020B0503020202020204" pitchFamily="34" charset="0"/>
              </a:rPr>
              <a:t>Break: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2D1C-C93B-42F9-9151-B06D12C50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134" y="3191806"/>
            <a:ext cx="7421732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4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İçinde Break ve </a:t>
            </a:r>
            <a:r>
              <a:rPr lang="tr-TR" dirty="0" err="1">
                <a:latin typeface="Agency FB" panose="020B0503020202020204" pitchFamily="34" charset="0"/>
              </a:rPr>
              <a:t>Continue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>
                <a:latin typeface="Agency FB" panose="020B0503020202020204" pitchFamily="34" charset="0"/>
              </a:rPr>
              <a:t>Continue</a:t>
            </a:r>
            <a:endParaRPr lang="tr-TR" sz="4000" dirty="0">
              <a:latin typeface="Agency FB" panose="020B0503020202020204" pitchFamily="34" charset="0"/>
            </a:endParaRPr>
          </a:p>
          <a:p>
            <a:pPr algn="ctr"/>
            <a:endParaRPr lang="tr-TR" sz="4000" dirty="0"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A6BE7-A239-4297-AD50-5A1B4950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421" y="3462219"/>
            <a:ext cx="7173157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3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Bu hafta yapacağımız uygulamalar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Mini Proje : İç içe </a:t>
            </a:r>
            <a:r>
              <a:rPr lang="tr-TR" dirty="0" err="1">
                <a:latin typeface="Agency FB" panose="020B0503020202020204" pitchFamily="34" charset="0"/>
              </a:rPr>
              <a:t>for</a:t>
            </a:r>
            <a:r>
              <a:rPr lang="tr-TR">
                <a:latin typeface="Agency FB" panose="020B0503020202020204" pitchFamily="34" charset="0"/>
              </a:rPr>
              <a:t> döngüsüyle çarpım tablosu oluşturma.</a:t>
            </a:r>
          </a:p>
          <a:p>
            <a:r>
              <a:rPr lang="tr-TR" dirty="0">
                <a:latin typeface="Agency FB" panose="020B0503020202020204" pitchFamily="34" charset="0"/>
              </a:rPr>
              <a:t>Mini Proje : Döngülerle ATM programı.</a:t>
            </a:r>
          </a:p>
          <a:p>
            <a:r>
              <a:rPr lang="tr-TR" dirty="0">
                <a:latin typeface="Agency FB" panose="020B0503020202020204" pitchFamily="34" charset="0"/>
              </a:rPr>
              <a:t>Mini Proje : Girilen bir sayının Armstrong sayısı olup olmadığını bulma.</a:t>
            </a:r>
          </a:p>
          <a:p>
            <a:r>
              <a:rPr lang="tr-TR" dirty="0">
                <a:latin typeface="Agency FB" panose="020B0503020202020204" pitchFamily="34" charset="0"/>
              </a:rPr>
              <a:t>Mini Proje : Kullanıcı girişi programı.</a:t>
            </a:r>
          </a:p>
          <a:p>
            <a:r>
              <a:rPr lang="tr-TR" dirty="0">
                <a:latin typeface="Agency FB" panose="020B0503020202020204" pitchFamily="34" charset="0"/>
              </a:rPr>
              <a:t>Mini Proje : Faiz Uygulaması.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tr-TR" sz="2800" dirty="0">
                <a:latin typeface="Agency FB" panose="020B0503020202020204" pitchFamily="34" charset="0"/>
              </a:rPr>
              <a:t>Şimdi </a:t>
            </a:r>
            <a:r>
              <a:rPr lang="tr-TR" sz="2800" dirty="0" err="1">
                <a:latin typeface="Agency FB" panose="020B0503020202020204" pitchFamily="34" charset="0"/>
              </a:rPr>
              <a:t>IDE’miz</a:t>
            </a:r>
            <a:r>
              <a:rPr lang="tr-TR" sz="2800" dirty="0">
                <a:latin typeface="Agency FB" panose="020B0503020202020204" pitchFamily="34" charset="0"/>
              </a:rPr>
              <a:t> üzerinden detaylı örnekler yapalım!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8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Dinlediğiniz için çok teşekkürler</a:t>
            </a:r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Gelecek derslerde görüşmek üzere!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387C-7E6E-463F-A95F-ED32351F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9" y="4267842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Döngüler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Döngüler, belirli bir koşula ulaşıldığı sürece bir kod bloğu yürütebilir.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Döngüler kullanışlıdır çünkü zamandan tasarruf sağlar, hataları azaltır ve kodu daha okunaklı hale getirir.</a:t>
            </a:r>
          </a:p>
        </p:txBody>
      </p:sp>
    </p:spTree>
    <p:extLst>
      <p:ext uri="{BB962C8B-B14F-4D97-AF65-F5344CB8AC3E}">
        <p14:creationId xmlns:p14="http://schemas.microsoft.com/office/powerpoint/2010/main" val="425831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Döngüler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rtl="0"/>
            <a:r>
              <a:rPr lang="tr-TR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Döngüde, ifadenin yalnızca bir kez yazılması yeterlidir ve döngü belli bir duruma kadar çalışır. </a:t>
            </a:r>
          </a:p>
          <a:p>
            <a:pPr rtl="0"/>
            <a:r>
              <a:rPr lang="tr-TR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Bilgisayar programlamasında döngü, belirli bir koşula ulaşılana kadar tekrarlanan bir talimatlar dizisidir.</a:t>
            </a:r>
          </a:p>
          <a:p>
            <a:pPr marL="0" indent="0">
              <a:buNone/>
            </a:pPr>
            <a:endParaRPr lang="tr-TR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7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Döngüler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Bir veri öğesinin alınması ve değiştirilmesi gibi bir işlem yapılır ve ardından bir sayacın önceden belirlenmiş bir sayıya ulaşıp ulaşmadığı gibi bazı koşullar kontrol edilir.</a:t>
            </a:r>
          </a:p>
          <a:p>
            <a:r>
              <a:rPr lang="tr-TR" dirty="0">
                <a:latin typeface="Agency FB" panose="020B0503020202020204" pitchFamily="34" charset="0"/>
              </a:rPr>
              <a:t>Sayaca Ulaşılmadı: Sayaç istenen sayıya ulaşmadıysa, sıradaki bir sonraki talimat sıradaki ilk talimata döner ve tekrar eder.</a:t>
            </a:r>
          </a:p>
          <a:p>
            <a:r>
              <a:rPr lang="tr-TR" dirty="0">
                <a:latin typeface="Agency FB" panose="020B0503020202020204" pitchFamily="34" charset="0"/>
              </a:rPr>
              <a:t>Sayaca ulaşıldı: Koşula ulaşılmışsa, sonraki talimat bir sonraki sıralı talimata veya döngünün dışındaki dallara “geçer”.</a:t>
            </a:r>
          </a:p>
        </p:txBody>
      </p:sp>
    </p:spTree>
    <p:extLst>
      <p:ext uri="{BB962C8B-B14F-4D97-AF65-F5344CB8AC3E}">
        <p14:creationId xmlns:p14="http://schemas.microsoft.com/office/powerpoint/2010/main" val="4604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Döngüler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Esas olarak iki tür döngü vardır:</a:t>
            </a:r>
          </a:p>
          <a:p>
            <a:r>
              <a:rPr lang="tr-TR" dirty="0">
                <a:latin typeface="Agency FB" panose="020B0503020202020204" pitchFamily="34" charset="0"/>
              </a:rPr>
              <a:t>Giriş Kontrollü döngüler: Bu tip döngülerde test koşulu döngü gövdesine girmeden önce test edilir. </a:t>
            </a:r>
            <a:r>
              <a:rPr lang="tr-TR" dirty="0" err="1">
                <a:latin typeface="Agency FB" panose="020B0503020202020204" pitchFamily="34" charset="0"/>
              </a:rPr>
              <a:t>for</a:t>
            </a:r>
            <a:r>
              <a:rPr lang="tr-TR" dirty="0">
                <a:latin typeface="Agency FB" panose="020B0503020202020204" pitchFamily="34" charset="0"/>
              </a:rPr>
              <a:t> ve </a:t>
            </a:r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, giriş kontrollü döngülerdir.</a:t>
            </a:r>
          </a:p>
          <a:p>
            <a:r>
              <a:rPr lang="tr-TR" dirty="0">
                <a:latin typeface="Agency FB" panose="020B0503020202020204" pitchFamily="34" charset="0"/>
              </a:rPr>
              <a:t>Çıkış Kontrollü Döngüler: Bu tür döngülerde test koşulu, döngü gövdesinin sonunda test edilir veya değerlendirilir. Bu nedenle döngü gövdesi, test koşulunun doğru veya yanlış olmasına bakılmaksızın en az bir kez çalıştırılır. do - </a:t>
            </a:r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 çıkış kontrollü döngüdür.</a:t>
            </a:r>
          </a:p>
          <a:p>
            <a:pPr marL="0" indent="0">
              <a:buNone/>
            </a:pPr>
            <a:endParaRPr lang="tr-TR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0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For</a:t>
            </a:r>
            <a:r>
              <a:rPr lang="tr-TR" dirty="0">
                <a:latin typeface="Agency FB" panose="020B0503020202020204" pitchFamily="34" charset="0"/>
              </a:rPr>
              <a:t> Döngüsü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Bir kod bloğu üzerinden kaç kez döngü yapmak istediğinizi tam olarak bildiğimizde </a:t>
            </a:r>
            <a:r>
              <a:rPr lang="tr-TR" dirty="0" err="1">
                <a:latin typeface="Agency FB" panose="020B0503020202020204" pitchFamily="34" charset="0"/>
              </a:rPr>
              <a:t>for</a:t>
            </a:r>
            <a:r>
              <a:rPr lang="tr-TR" dirty="0">
                <a:latin typeface="Agency FB" panose="020B0503020202020204" pitchFamily="34" charset="0"/>
              </a:rPr>
              <a:t> döngüsünü kullanırız.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B9B8F-10D3-4A48-914A-8B9AC8750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4612"/>
            <a:ext cx="11398928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6FBA263-9D5C-41D8-A212-BD150447B5E1}"/>
              </a:ext>
            </a:extLst>
          </p:cNvPr>
          <p:cNvSpPr txBox="1"/>
          <p:nvPr/>
        </p:nvSpPr>
        <p:spPr>
          <a:xfrm>
            <a:off x="1265069" y="3631557"/>
            <a:ext cx="72486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Statement 1, kod bloğunun yürütülmesinden önce (bir kez) yürütülür.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Statement 2, kod bloğunun yürütülmesi için koşulu tanımlar.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Statement 3, kod bloğu yürütüldükten sonra (her seferinde) yürütülür.</a:t>
            </a:r>
          </a:p>
        </p:txBody>
      </p:sp>
    </p:spTree>
    <p:extLst>
      <p:ext uri="{BB962C8B-B14F-4D97-AF65-F5344CB8AC3E}">
        <p14:creationId xmlns:p14="http://schemas.microsoft.com/office/powerpoint/2010/main" val="19866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B402D-1194-437B-B5FC-8C6F20DB8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24471" y="1582045"/>
            <a:ext cx="7543058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54D5969-4198-468E-AD18-BFAF311DA964}"/>
              </a:ext>
            </a:extLst>
          </p:cNvPr>
          <p:cNvSpPr txBox="1"/>
          <p:nvPr/>
        </p:nvSpPr>
        <p:spPr>
          <a:xfrm>
            <a:off x="2630752" y="2176905"/>
            <a:ext cx="6094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Statement 1, döngü başlamadan önce bir değişken ayarlar (</a:t>
            </a:r>
            <a:r>
              <a:rPr lang="tr-TR" sz="2400" dirty="0" err="1">
                <a:latin typeface="Agency FB" panose="020B0503020202020204" pitchFamily="34" charset="0"/>
              </a:rPr>
              <a:t>int</a:t>
            </a:r>
            <a:r>
              <a:rPr lang="tr-TR" sz="2400" dirty="0">
                <a:latin typeface="Agency FB" panose="020B0503020202020204" pitchFamily="34" charset="0"/>
              </a:rPr>
              <a:t> i =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Statement 2, döngünün çalışması için koşulu tanımlar (i, 5'ten küçük olmalıdır). Koşul doğruysa döngü yeniden başlayacak, yanlışsa döngü sona erecektir.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Statement 3, döngüdeki kod bloğu her yürütüldüğünde bir değeri (i ++) artırır.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latin typeface="Agency FB" panose="020B0503020202020204" pitchFamily="34" charset="0"/>
              </a:rPr>
              <a:t>Bu döngü çıktı olarak : 0-4 arasındaki sayıları gösterir.</a:t>
            </a:r>
          </a:p>
        </p:txBody>
      </p:sp>
    </p:spTree>
    <p:extLst>
      <p:ext uri="{BB962C8B-B14F-4D97-AF65-F5344CB8AC3E}">
        <p14:creationId xmlns:p14="http://schemas.microsoft.com/office/powerpoint/2010/main" val="338666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5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>
                <a:latin typeface="Agency FB" panose="020B0503020202020204" pitchFamily="34" charset="0"/>
              </a:rPr>
              <a:t>Bu örnek yalnızca 0 ile 10 arasındaki çift değerleri yazdıracaktır: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AFCCB-2F0B-4E6B-9B75-17D374936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763" y="2816724"/>
            <a:ext cx="8442664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1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While</a:t>
            </a:r>
            <a:r>
              <a:rPr lang="tr-TR" dirty="0">
                <a:latin typeface="Agency FB" panose="020B0503020202020204" pitchFamily="34" charset="0"/>
              </a:rPr>
              <a:t> döngüsü, belirtilen koşul doğru olduğu sürece bir kod bloğu boyunca döngü yapar: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2A26E-EFC4-4EA1-ACD5-EBCABCDA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543" y="3194025"/>
            <a:ext cx="7936637" cy="47438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be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executed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924</Words>
  <Application>Microsoft Office PowerPoint</Application>
  <PresentationFormat>Geniş ekran</PresentationFormat>
  <Paragraphs>87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Consolas</vt:lpstr>
      <vt:lpstr>Office Teması</vt:lpstr>
      <vt:lpstr>Java Başlangıç Seviye Eğitimi Hafta #3</vt:lpstr>
      <vt:lpstr>Döngüler</vt:lpstr>
      <vt:lpstr>Döngüler</vt:lpstr>
      <vt:lpstr>Döngüler</vt:lpstr>
      <vt:lpstr>Döngüler</vt:lpstr>
      <vt:lpstr>For Döngüsü</vt:lpstr>
      <vt:lpstr>Örnek</vt:lpstr>
      <vt:lpstr>Örnek</vt:lpstr>
      <vt:lpstr>While Döngüsü</vt:lpstr>
      <vt:lpstr>While Döngüsü Örnek</vt:lpstr>
      <vt:lpstr>Do – While Döngüsü</vt:lpstr>
      <vt:lpstr>Do – While Döngüsü Örnek</vt:lpstr>
      <vt:lpstr>Break – Continue Anahtar Kelimeleri</vt:lpstr>
      <vt:lpstr>Break Anahtar Kelimesi</vt:lpstr>
      <vt:lpstr>Continue Anahtar Kelimesi</vt:lpstr>
      <vt:lpstr>While İçinde Break ve Continue</vt:lpstr>
      <vt:lpstr>While İçinde Break ve Continue</vt:lpstr>
      <vt:lpstr>Bu hafta yapacağımız uygulamalar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Başlangıç Seviye Eğitimi Hafta #3</dc:title>
  <dc:creator>Ahmet Buğra Yiğiter</dc:creator>
  <cp:lastModifiedBy>Ahmet Buğra Yiğiter</cp:lastModifiedBy>
  <cp:revision>12</cp:revision>
  <dcterms:created xsi:type="dcterms:W3CDTF">2020-11-06T11:28:54Z</dcterms:created>
  <dcterms:modified xsi:type="dcterms:W3CDTF">2020-11-06T12:34:05Z</dcterms:modified>
</cp:coreProperties>
</file>