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25.xml"/><Relationship Id="rId21" Type="http://schemas.openxmlformats.org/officeDocument/2006/relationships/slide" Target="slides/slide11.xml"/><Relationship Id="rId24" Type="http://schemas.openxmlformats.org/officeDocument/2006/relationships/slide" Target="slides/slide26.xml"/><Relationship Id="rId23" Type="http://schemas.openxmlformats.org/officeDocument/2006/relationships/slide" Target="slides/slide12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7.xml"/><Relationship Id="rId25" Type="http://schemas.openxmlformats.org/officeDocument/2006/relationships/slide" Target="slides/slide13.xml"/><Relationship Id="rId28" Type="http://schemas.openxmlformats.org/officeDocument/2006/relationships/slide" Target="slides/slide28.xml"/><Relationship Id="rId27" Type="http://schemas.openxmlformats.org/officeDocument/2006/relationships/slide" Target="slides/slide1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1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16.xml"/><Relationship Id="rId30" Type="http://schemas.openxmlformats.org/officeDocument/2006/relationships/slide" Target="slides/slide29.xml"/><Relationship Id="rId11" Type="http://schemas.openxmlformats.org/officeDocument/2006/relationships/slide" Target="slides/slide7.xml"/><Relationship Id="rId33" Type="http://schemas.openxmlformats.org/officeDocument/2006/relationships/slide" Target="slides/slide18.xml"/><Relationship Id="rId10" Type="http://schemas.openxmlformats.org/officeDocument/2006/relationships/slide" Target="slides/slide6.xml"/><Relationship Id="rId32" Type="http://schemas.openxmlformats.org/officeDocument/2006/relationships/slide" Target="slides/slide17.xml"/><Relationship Id="rId13" Type="http://schemas.openxmlformats.org/officeDocument/2006/relationships/slide" Target="slides/slide8.xml"/><Relationship Id="rId12" Type="http://schemas.openxmlformats.org/officeDocument/2006/relationships/slide" Target="slides/slide19.xml"/><Relationship Id="rId15" Type="http://schemas.openxmlformats.org/officeDocument/2006/relationships/slide" Target="slides/slide21.xml"/><Relationship Id="rId14" Type="http://schemas.openxmlformats.org/officeDocument/2006/relationships/slide" Target="slides/slide20.xml"/><Relationship Id="rId17" Type="http://schemas.openxmlformats.org/officeDocument/2006/relationships/slide" Target="slides/slide9.xml"/><Relationship Id="rId16" Type="http://schemas.openxmlformats.org/officeDocument/2006/relationships/slide" Target="slides/slide22.xml"/><Relationship Id="rId19" Type="http://schemas.openxmlformats.org/officeDocument/2006/relationships/slide" Target="slides/slide24.xml"/><Relationship Id="rId18" Type="http://schemas.openxmlformats.org/officeDocument/2006/relationships/slide" Target="slides/slide2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89b53d510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89b53d51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96777ece62b17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496777ece62b17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96777ece62b17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496777ece62b17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96777ece62b17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496777ece62b17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96777ece62b17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496777ece62b17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96777ece62b17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496777ece62b17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96777ece62b17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496777ece62b17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96777ece62b17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496777ece62b17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96777ece62b17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496777ece62b17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96777ece62b17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496777ece62b17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96777ece62b17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496777ece62b17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96777ece62b171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496777ece62b17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8a8558c23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8a8558c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89b53d51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89b53d5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2310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Google play store applications</a:t>
            </a:r>
            <a:endParaRPr b="1"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</a:t>
            </a:r>
            <a:r>
              <a:rPr lang="en" sz="2400"/>
              <a:t>   analysis &amp; visualization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24" y="1550505"/>
            <a:ext cx="7058026" cy="29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" name="Google Shape;3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6" y="352425"/>
            <a:ext cx="4530046" cy="4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1"/>
          <p:cNvSpPr txBox="1"/>
          <p:nvPr/>
        </p:nvSpPr>
        <p:spPr>
          <a:xfrm>
            <a:off x="6654125" y="2272650"/>
            <a:ext cx="2962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Paid vs free</a:t>
            </a:r>
            <a:endParaRPr sz="27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12" y="617450"/>
            <a:ext cx="4072574" cy="41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814" y="331375"/>
            <a:ext cx="4493504" cy="44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988" y="472663"/>
            <a:ext cx="4226025" cy="41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662" y="525225"/>
            <a:ext cx="4144676" cy="4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46" y="609038"/>
            <a:ext cx="3974925" cy="3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36" name="Google Shape;436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27"/>
          <p:cNvPicPr preferRelativeResize="0"/>
          <p:nvPr/>
        </p:nvPicPr>
        <p:blipFill rotWithShape="1">
          <a:blip r:embed="rId3">
            <a:alphaModFix/>
          </a:blip>
          <a:srcRect b="21448" l="0" r="8466" t="32604"/>
          <a:stretch/>
        </p:blipFill>
        <p:spPr>
          <a:xfrm>
            <a:off x="1178457" y="1664138"/>
            <a:ext cx="1359599" cy="147875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7"/>
          <p:cNvSpPr txBox="1"/>
          <p:nvPr/>
        </p:nvSpPr>
        <p:spPr>
          <a:xfrm>
            <a:off x="1004727" y="3340500"/>
            <a:ext cx="2109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Farah mohamed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39" name="Google Shape;4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816" y="1565312"/>
            <a:ext cx="125731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7"/>
          <p:cNvSpPr txBox="1"/>
          <p:nvPr/>
        </p:nvSpPr>
        <p:spPr>
          <a:xfrm>
            <a:off x="2766325" y="3340500"/>
            <a:ext cx="2109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Yasmeen sharaf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41" name="Google Shape;441;p27"/>
          <p:cNvPicPr preferRelativeResize="0"/>
          <p:nvPr/>
        </p:nvPicPr>
        <p:blipFill rotWithShape="1">
          <a:blip r:embed="rId5">
            <a:alphaModFix/>
          </a:blip>
          <a:srcRect b="35050" l="13551" r="13863" t="23336"/>
          <a:stretch/>
        </p:blipFill>
        <p:spPr>
          <a:xfrm>
            <a:off x="4710525" y="1646652"/>
            <a:ext cx="1359600" cy="163688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4978225" y="3335700"/>
            <a:ext cx="1623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Fatma ali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43" name="Google Shape;443;p27"/>
          <p:cNvPicPr preferRelativeResize="0"/>
          <p:nvPr/>
        </p:nvPicPr>
        <p:blipFill rotWithShape="1">
          <a:blip r:embed="rId6">
            <a:alphaModFix/>
          </a:blip>
          <a:srcRect b="32815" l="23307" r="23731" t="32013"/>
          <a:stretch/>
        </p:blipFill>
        <p:spPr>
          <a:xfrm>
            <a:off x="6703525" y="1560588"/>
            <a:ext cx="1257300" cy="180903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7"/>
          <p:cNvSpPr txBox="1"/>
          <p:nvPr/>
        </p:nvSpPr>
        <p:spPr>
          <a:xfrm>
            <a:off x="6652375" y="3340500"/>
            <a:ext cx="1359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Sara gamil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28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51" name="Google Shape;451;p28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"/>
          <p:cNvSpPr txBox="1"/>
          <p:nvPr>
            <p:ph type="ctrTitle"/>
          </p:nvPr>
        </p:nvSpPr>
        <p:spPr>
          <a:xfrm>
            <a:off x="2743200" y="2239850"/>
            <a:ext cx="56388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category has more reviews?</a:t>
            </a:r>
            <a:endParaRPr/>
          </a:p>
        </p:txBody>
      </p:sp>
      <p:sp>
        <p:nvSpPr>
          <p:cNvPr id="460" name="Google Shape;460;p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About Dataset</a:t>
            </a:r>
            <a:endParaRPr b="1" sz="4300"/>
          </a:p>
        </p:txBody>
      </p:sp>
      <p:sp>
        <p:nvSpPr>
          <p:cNvPr id="343" name="Google Shape;343;p1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"/>
          <p:cNvSpPr txBox="1"/>
          <p:nvPr>
            <p:ph type="ctrTitle"/>
          </p:nvPr>
        </p:nvSpPr>
        <p:spPr>
          <a:xfrm>
            <a:off x="2743200" y="2239850"/>
            <a:ext cx="56388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category has higher rating?</a:t>
            </a:r>
            <a:endParaRPr/>
          </a:p>
        </p:txBody>
      </p:sp>
      <p:sp>
        <p:nvSpPr>
          <p:cNvPr id="466" name="Google Shape;466;p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76" y="1182284"/>
            <a:ext cx="6192850" cy="3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"/>
          <p:cNvSpPr txBox="1"/>
          <p:nvPr>
            <p:ph type="ctrTitle"/>
          </p:nvPr>
        </p:nvSpPr>
        <p:spPr>
          <a:xfrm>
            <a:off x="2743200" y="2239850"/>
            <a:ext cx="56388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any relationship between the category and app size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"/>
          <p:cNvSpPr txBox="1"/>
          <p:nvPr>
            <p:ph type="ctrTitle"/>
          </p:nvPr>
        </p:nvSpPr>
        <p:spPr>
          <a:xfrm>
            <a:off x="2849475" y="2415432"/>
            <a:ext cx="56388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each Category and its count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"/>
          <p:cNvSpPr txBox="1"/>
          <p:nvPr>
            <p:ph type="ctrTitle"/>
          </p:nvPr>
        </p:nvSpPr>
        <p:spPr>
          <a:xfrm>
            <a:off x="2849475" y="2415432"/>
            <a:ext cx="56388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 correlation rate?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"/>
          <p:cNvSpPr txBox="1"/>
          <p:nvPr>
            <p:ph type="ctrTitle"/>
          </p:nvPr>
        </p:nvSpPr>
        <p:spPr>
          <a:xfrm>
            <a:off x="2945846" y="2737527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rate of change in price, size, reviews and ratings every year type of apps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"/>
          <p:cNvSpPr txBox="1"/>
          <p:nvPr>
            <p:ph type="ctrTitle"/>
          </p:nvPr>
        </p:nvSpPr>
        <p:spPr>
          <a:xfrm>
            <a:off x="2743200" y="1735750"/>
            <a:ext cx="56388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10 most common apps that used by Everyone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"/>
          <p:cNvSpPr txBox="1"/>
          <p:nvPr>
            <p:ph type="ctrTitle"/>
          </p:nvPr>
        </p:nvSpPr>
        <p:spPr>
          <a:xfrm>
            <a:off x="2743200" y="1735750"/>
            <a:ext cx="56388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Number of Downloads &amp;Reviews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1"/>
          <p:cNvSpPr txBox="1"/>
          <p:nvPr>
            <p:ph type="ctrTitle"/>
          </p:nvPr>
        </p:nvSpPr>
        <p:spPr>
          <a:xfrm>
            <a:off x="2881553" y="2289577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Rating &amp; Reviews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/>
        </p:nvSpPr>
        <p:spPr>
          <a:xfrm>
            <a:off x="1482200" y="1666150"/>
            <a:ext cx="72219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-Details of the applications on Google Play.</a:t>
            </a:r>
            <a:endParaRPr sz="2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dataset consists of 13 columns &amp; 10842 rows.</a:t>
            </a:r>
            <a:endParaRPr sz="2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It gives us information about a huge number of applications.</a:t>
            </a:r>
            <a:endParaRPr sz="2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Also it declares the publicity of these applications through different measurements.</a:t>
            </a:r>
            <a:endParaRPr sz="2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9" name="Google Shape;349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idx="1" type="body"/>
          </p:nvPr>
        </p:nvSpPr>
        <p:spPr>
          <a:xfrm>
            <a:off x="1191575" y="997300"/>
            <a:ext cx="7330800" cy="4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4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1) App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Name of the App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2) Category :-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 Category under which the App falls.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3) Rating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Application's rating on playstore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4) Reviews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Number of reviews of the App.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5) Size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Size of the App.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6) Install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Number of Installs of the App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7) Type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If the App is free/paid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8) Price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Price of the app (0 if it is Free)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9) Content Rating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Appropiate Target Audience of the App.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10) Genres:-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 Genre under which the App falls.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11) Last Updated :-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 Date when the App was last updated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12) Current Ver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Current Version of the Application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Muli"/>
              <a:buChar char="●"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13) Android Ver :- 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Minimum Android Version required to run the App</a:t>
            </a:r>
            <a:endParaRPr i="1"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14"/>
          <p:cNvSpPr txBox="1"/>
          <p:nvPr/>
        </p:nvSpPr>
        <p:spPr>
          <a:xfrm>
            <a:off x="1424725" y="142475"/>
            <a:ext cx="4144500" cy="677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Dataset Content : </a:t>
            </a:r>
            <a:endParaRPr b="1" sz="32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/>
          <p:nvPr>
            <p:ph type="ctrTitle"/>
          </p:nvPr>
        </p:nvSpPr>
        <p:spPr>
          <a:xfrm>
            <a:off x="2665500" y="198240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300"/>
              <a:t>Data Cleaning</a:t>
            </a:r>
            <a:endParaRPr b="1" sz="4300"/>
          </a:p>
        </p:txBody>
      </p:sp>
      <p:sp>
        <p:nvSpPr>
          <p:cNvPr id="362" name="Google Shape;362;p1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16"/>
          <p:cNvSpPr txBox="1"/>
          <p:nvPr/>
        </p:nvSpPr>
        <p:spPr>
          <a:xfrm>
            <a:off x="1023200" y="1839125"/>
            <a:ext cx="6605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While preprocessing / cleaning the dataset 1 column and 3,418 rows had been dropped; due to including missing data, numerical string value, and a few wrong  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values. 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So, we have ended up dealing with a clean dataset of 12 columns &amp; 7424 rows to analyze and visualize.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4" name="Google Shape;374;p17"/>
          <p:cNvSpPr txBox="1"/>
          <p:nvPr>
            <p:ph type="ctrTitle"/>
          </p:nvPr>
        </p:nvSpPr>
        <p:spPr>
          <a:xfrm>
            <a:off x="3008461" y="1640545"/>
            <a:ext cx="49563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analysis &amp; visualization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88" y="881373"/>
            <a:ext cx="6261225" cy="3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86" name="Google Shape;386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75" y="1400575"/>
            <a:ext cx="5877725" cy="31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