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34"/>
  </p:notesMasterIdLst>
  <p:sldIdLst>
    <p:sldId id="256" r:id="rId2"/>
    <p:sldId id="323" r:id="rId3"/>
    <p:sldId id="258" r:id="rId4"/>
    <p:sldId id="259" r:id="rId5"/>
    <p:sldId id="260" r:id="rId6"/>
    <p:sldId id="262" r:id="rId7"/>
    <p:sldId id="263" r:id="rId8"/>
    <p:sldId id="303" r:id="rId9"/>
    <p:sldId id="268" r:id="rId10"/>
    <p:sldId id="304" r:id="rId11"/>
    <p:sldId id="261" r:id="rId12"/>
    <p:sldId id="264" r:id="rId13"/>
    <p:sldId id="322" r:id="rId14"/>
    <p:sldId id="266" r:id="rId15"/>
    <p:sldId id="305" r:id="rId16"/>
    <p:sldId id="306" r:id="rId17"/>
    <p:sldId id="307" r:id="rId18"/>
    <p:sldId id="308" r:id="rId19"/>
    <p:sldId id="309" r:id="rId20"/>
    <p:sldId id="310" r:id="rId21"/>
    <p:sldId id="315" r:id="rId22"/>
    <p:sldId id="311" r:id="rId23"/>
    <p:sldId id="312" r:id="rId24"/>
    <p:sldId id="313" r:id="rId25"/>
    <p:sldId id="314" r:id="rId26"/>
    <p:sldId id="316" r:id="rId27"/>
    <p:sldId id="321" r:id="rId28"/>
    <p:sldId id="317" r:id="rId29"/>
    <p:sldId id="318" r:id="rId30"/>
    <p:sldId id="319" r:id="rId31"/>
    <p:sldId id="270" r:id="rId32"/>
    <p:sldId id="282" r:id="rId33"/>
  </p:sldIdLst>
  <p:sldSz cx="9144000" cy="5143500" type="screen16x9"/>
  <p:notesSz cx="6858000" cy="9144000"/>
  <p:embeddedFontLst>
    <p:embeddedFont>
      <p:font typeface="Fjalla One" charset="0"/>
      <p:regular r:id="rId35"/>
    </p:embeddedFont>
    <p:embeddedFont>
      <p:font typeface="Open Sans" charset="0"/>
      <p:regular r:id="rId36"/>
      <p:bold r:id="rId37"/>
      <p:italic r:id="rId38"/>
      <p:boldItalic r:id="rId39"/>
    </p:embeddedFont>
    <p:embeddedFont>
      <p:font typeface="Marvel" charset="0"/>
      <p:regular r:id="rId40"/>
      <p:bold r:id="rId41"/>
      <p:italic r:id="rId42"/>
      <p:boldItalic r:id="rId43"/>
    </p:embeddedFont>
    <p:embeddedFont>
      <p:font typeface="PT Serif" charset="0"/>
      <p:regular r:id="rId44"/>
      <p:bold r:id="rId45"/>
      <p:italic r:id="rId46"/>
      <p:boldItalic r:id="rId47"/>
    </p:embeddedFont>
    <p:embeddedFont>
      <p:font typeface="Aldhabi" pitchFamily="2" charset="-78"/>
      <p:regular r:id="rId48"/>
    </p:embeddedFont>
    <p:embeddedFont>
      <p:font typeface="Thasadith" charset="-34"/>
      <p:regular r:id="rId49"/>
      <p:bold r:id="rId50"/>
      <p:italic r:id="rId51"/>
      <p:boldItalic r:id="rId52"/>
    </p:embeddedFont>
    <p:embeddedFont>
      <p:font typeface="Brush Script MT" pitchFamily="66" charset="0"/>
      <p: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42FE4F40-3A3A-4D3C-970E-CACF1F25A22E}">
  <a:tblStyle styleId="{42FE4F40-3A3A-4D3C-970E-CACF1F25A2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76" y="-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font" Target="fonts/font16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font" Target="fonts/font1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font" Target="fonts/font15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7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17100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c7a0f6814_1_43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ac7a0f6814_1_43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9da99c26e2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9da99c26e2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70a131ff5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70a131ff5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70a131ff51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70a131ff51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70a131ff51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70a131ff51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70a131ff51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70a131ff51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0a131ff5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70a131ff5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0b2335a71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70b2335a71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0a131ff5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70a131ff5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ac7a0f6814_1_43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ac7a0f6814_1_43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70a131ff5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70a131ff5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0b2335a71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70b2335a71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c7a0f6814_1_43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c7a0f6814_1_43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0b2335a71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70b2335a71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rot="936">
            <a:off x="720175" y="1081988"/>
            <a:ext cx="5506800" cy="24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7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rot="1124">
            <a:off x="717050" y="3268762"/>
            <a:ext cx="55068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187314" y="-8389"/>
            <a:ext cx="4051876" cy="5160397"/>
          </a:xfrm>
          <a:custGeom>
            <a:avLst/>
            <a:gdLst/>
            <a:ahLst/>
            <a:cxnLst/>
            <a:rect l="l" t="t" r="r" b="b"/>
            <a:pathLst>
              <a:path w="126207" h="160735" extrusionOk="0">
                <a:moveTo>
                  <a:pt x="0" y="0"/>
                </a:moveTo>
                <a:lnTo>
                  <a:pt x="78129" y="73152"/>
                </a:lnTo>
                <a:cubicBezTo>
                  <a:pt x="82391" y="77140"/>
                  <a:pt x="82391" y="83594"/>
                  <a:pt x="78129" y="87582"/>
                </a:cubicBezTo>
                <a:lnTo>
                  <a:pt x="0" y="160734"/>
                </a:lnTo>
                <a:lnTo>
                  <a:pt x="126206" y="160734"/>
                </a:lnTo>
                <a:lnTo>
                  <a:pt x="1262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187314" y="-8389"/>
            <a:ext cx="3452893" cy="5160397"/>
          </a:xfrm>
          <a:custGeom>
            <a:avLst/>
            <a:gdLst/>
            <a:ahLst/>
            <a:cxnLst/>
            <a:rect l="l" t="t" r="r" b="b"/>
            <a:pathLst>
              <a:path w="107550" h="160735" extrusionOk="0">
                <a:moveTo>
                  <a:pt x="0" y="0"/>
                </a:moveTo>
                <a:lnTo>
                  <a:pt x="78141" y="73152"/>
                </a:lnTo>
                <a:cubicBezTo>
                  <a:pt x="82403" y="77140"/>
                  <a:pt x="82403" y="83594"/>
                  <a:pt x="78141" y="87582"/>
                </a:cubicBezTo>
                <a:lnTo>
                  <a:pt x="12" y="160734"/>
                </a:lnTo>
                <a:lnTo>
                  <a:pt x="25158" y="160734"/>
                </a:lnTo>
                <a:lnTo>
                  <a:pt x="103299" y="87582"/>
                </a:lnTo>
                <a:cubicBezTo>
                  <a:pt x="107549" y="83594"/>
                  <a:pt x="107549" y="77140"/>
                  <a:pt x="103287" y="73152"/>
                </a:cubicBezTo>
                <a:lnTo>
                  <a:pt x="2515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6841" y="-8389"/>
            <a:ext cx="1063061" cy="1253026"/>
          </a:xfrm>
          <a:custGeom>
            <a:avLst/>
            <a:gdLst/>
            <a:ahLst/>
            <a:cxnLst/>
            <a:rect l="l" t="t" r="r" b="b"/>
            <a:pathLst>
              <a:path w="33112" h="39029" extrusionOk="0">
                <a:moveTo>
                  <a:pt x="13288" y="0"/>
                </a:moveTo>
                <a:lnTo>
                  <a:pt x="477" y="15109"/>
                </a:lnTo>
                <a:lnTo>
                  <a:pt x="0" y="15669"/>
                </a:lnTo>
                <a:lnTo>
                  <a:pt x="0" y="39029"/>
                </a:lnTo>
                <a:lnTo>
                  <a:pt x="477" y="38481"/>
                </a:lnTo>
                <a:lnTo>
                  <a:pt x="331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9505" y="3900106"/>
            <a:ext cx="1069931" cy="1251902"/>
          </a:xfrm>
          <a:custGeom>
            <a:avLst/>
            <a:gdLst/>
            <a:ahLst/>
            <a:cxnLst/>
            <a:rect l="l" t="t" r="r" b="b"/>
            <a:pathLst>
              <a:path w="33326" h="38994" extrusionOk="0">
                <a:moveTo>
                  <a:pt x="0" y="0"/>
                </a:moveTo>
                <a:lnTo>
                  <a:pt x="0" y="23348"/>
                </a:lnTo>
                <a:lnTo>
                  <a:pt x="476" y="23896"/>
                </a:lnTo>
                <a:lnTo>
                  <a:pt x="13371" y="38993"/>
                </a:lnTo>
                <a:lnTo>
                  <a:pt x="33326" y="38993"/>
                </a:lnTo>
                <a:lnTo>
                  <a:pt x="476" y="560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5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type="body" idx="1"/>
          </p:nvPr>
        </p:nvSpPr>
        <p:spPr>
          <a:xfrm>
            <a:off x="1680750" y="1571625"/>
            <a:ext cx="5782500" cy="25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◆"/>
              <a:defRPr sz="14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◆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○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◆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◆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●"/>
              <a:defRPr/>
            </a:lvl9pPr>
          </a:lstStyle>
          <a:p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4519" y="-19650"/>
            <a:ext cx="1351963" cy="1265779"/>
          </a:xfrm>
          <a:custGeom>
            <a:avLst/>
            <a:gdLst/>
            <a:ahLst/>
            <a:cxnLst/>
            <a:rect l="l" t="t" r="r" b="b"/>
            <a:pathLst>
              <a:path w="10168" h="9520" extrusionOk="0">
                <a:moveTo>
                  <a:pt x="4082" y="0"/>
                </a:moveTo>
                <a:lnTo>
                  <a:pt x="145" y="3687"/>
                </a:lnTo>
                <a:lnTo>
                  <a:pt x="1" y="3822"/>
                </a:lnTo>
                <a:lnTo>
                  <a:pt x="1" y="9519"/>
                </a:lnTo>
                <a:lnTo>
                  <a:pt x="145" y="9384"/>
                </a:lnTo>
                <a:lnTo>
                  <a:pt x="10167" y="0"/>
                </a:lnTo>
                <a:close/>
              </a:path>
            </a:pathLst>
          </a:custGeom>
          <a:solidFill>
            <a:srgbClr val="77D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 rot="10800000" flipH="1">
            <a:off x="7803232" y="3874263"/>
            <a:ext cx="1355287" cy="1269236"/>
          </a:xfrm>
          <a:custGeom>
            <a:avLst/>
            <a:gdLst/>
            <a:ahLst/>
            <a:cxnLst/>
            <a:rect l="l" t="t" r="r" b="b"/>
            <a:pathLst>
              <a:path w="10193" h="9546" extrusionOk="0">
                <a:moveTo>
                  <a:pt x="0" y="1"/>
                </a:moveTo>
                <a:lnTo>
                  <a:pt x="10049" y="9410"/>
                </a:lnTo>
                <a:lnTo>
                  <a:pt x="10193" y="9545"/>
                </a:lnTo>
                <a:lnTo>
                  <a:pt x="10193" y="3846"/>
                </a:lnTo>
                <a:lnTo>
                  <a:pt x="10049" y="3710"/>
                </a:lnTo>
                <a:lnTo>
                  <a:pt x="6086" y="1"/>
                </a:lnTo>
                <a:close/>
              </a:path>
            </a:pathLst>
          </a:custGeom>
          <a:solidFill>
            <a:srgbClr val="77D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720000" y="411609"/>
            <a:ext cx="7704000" cy="6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7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23"/>
          <p:cNvGrpSpPr/>
          <p:nvPr/>
        </p:nvGrpSpPr>
        <p:grpSpPr>
          <a:xfrm flipH="1">
            <a:off x="-13609" y="-19650"/>
            <a:ext cx="9163038" cy="5163149"/>
            <a:chOff x="-19050" y="-19650"/>
            <a:chExt cx="9163038" cy="5163149"/>
          </a:xfrm>
        </p:grpSpPr>
        <p:sp>
          <p:nvSpPr>
            <p:cNvPr id="169" name="Google Shape;169;p23"/>
            <p:cNvSpPr/>
            <p:nvPr/>
          </p:nvSpPr>
          <p:spPr>
            <a:xfrm>
              <a:off x="-19050" y="-19650"/>
              <a:ext cx="1351963" cy="1265779"/>
            </a:xfrm>
            <a:custGeom>
              <a:avLst/>
              <a:gdLst/>
              <a:ahLst/>
              <a:cxnLst/>
              <a:rect l="l" t="t" r="r" b="b"/>
              <a:pathLst>
                <a:path w="10168" h="9520" extrusionOk="0">
                  <a:moveTo>
                    <a:pt x="4082" y="0"/>
                  </a:moveTo>
                  <a:lnTo>
                    <a:pt x="145" y="3687"/>
                  </a:lnTo>
                  <a:lnTo>
                    <a:pt x="1" y="3822"/>
                  </a:lnTo>
                  <a:lnTo>
                    <a:pt x="1" y="9519"/>
                  </a:lnTo>
                  <a:lnTo>
                    <a:pt x="145" y="9384"/>
                  </a:lnTo>
                  <a:lnTo>
                    <a:pt x="10167" y="0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3"/>
            <p:cNvSpPr/>
            <p:nvPr/>
          </p:nvSpPr>
          <p:spPr>
            <a:xfrm rot="10800000" flipH="1">
              <a:off x="7788701" y="3874263"/>
              <a:ext cx="1355287" cy="1269236"/>
            </a:xfrm>
            <a:custGeom>
              <a:avLst/>
              <a:gdLst/>
              <a:ahLst/>
              <a:cxnLst/>
              <a:rect l="l" t="t" r="r" b="b"/>
              <a:pathLst>
                <a:path w="10193" h="9546" extrusionOk="0">
                  <a:moveTo>
                    <a:pt x="0" y="1"/>
                  </a:moveTo>
                  <a:lnTo>
                    <a:pt x="10049" y="9410"/>
                  </a:lnTo>
                  <a:lnTo>
                    <a:pt x="10193" y="9545"/>
                  </a:lnTo>
                  <a:lnTo>
                    <a:pt x="10193" y="3846"/>
                  </a:lnTo>
                  <a:lnTo>
                    <a:pt x="10049" y="3710"/>
                  </a:lnTo>
                  <a:lnTo>
                    <a:pt x="6086" y="1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171;p23"/>
          <p:cNvSpPr txBox="1">
            <a:spLocks noGrp="1"/>
          </p:cNvSpPr>
          <p:nvPr>
            <p:ph type="title"/>
          </p:nvPr>
        </p:nvSpPr>
        <p:spPr>
          <a:xfrm>
            <a:off x="720000" y="411609"/>
            <a:ext cx="7704000" cy="6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7_1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25"/>
          <p:cNvGrpSpPr/>
          <p:nvPr/>
        </p:nvGrpSpPr>
        <p:grpSpPr>
          <a:xfrm>
            <a:off x="-4519" y="-19650"/>
            <a:ext cx="9163038" cy="5163149"/>
            <a:chOff x="-4519" y="-19650"/>
            <a:chExt cx="9163038" cy="5163149"/>
          </a:xfrm>
        </p:grpSpPr>
        <p:sp>
          <p:nvSpPr>
            <p:cNvPr id="179" name="Google Shape;179;p25"/>
            <p:cNvSpPr/>
            <p:nvPr/>
          </p:nvSpPr>
          <p:spPr>
            <a:xfrm>
              <a:off x="-4519" y="-19650"/>
              <a:ext cx="1351963" cy="1265779"/>
            </a:xfrm>
            <a:custGeom>
              <a:avLst/>
              <a:gdLst/>
              <a:ahLst/>
              <a:cxnLst/>
              <a:rect l="l" t="t" r="r" b="b"/>
              <a:pathLst>
                <a:path w="10168" h="9520" extrusionOk="0">
                  <a:moveTo>
                    <a:pt x="4082" y="0"/>
                  </a:moveTo>
                  <a:lnTo>
                    <a:pt x="145" y="3687"/>
                  </a:lnTo>
                  <a:lnTo>
                    <a:pt x="1" y="3822"/>
                  </a:lnTo>
                  <a:lnTo>
                    <a:pt x="1" y="9519"/>
                  </a:lnTo>
                  <a:lnTo>
                    <a:pt x="145" y="9384"/>
                  </a:lnTo>
                  <a:lnTo>
                    <a:pt x="10167" y="0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5"/>
            <p:cNvSpPr/>
            <p:nvPr/>
          </p:nvSpPr>
          <p:spPr>
            <a:xfrm rot="10800000" flipH="1">
              <a:off x="7803232" y="3874263"/>
              <a:ext cx="1355287" cy="1269236"/>
            </a:xfrm>
            <a:custGeom>
              <a:avLst/>
              <a:gdLst/>
              <a:ahLst/>
              <a:cxnLst/>
              <a:rect l="l" t="t" r="r" b="b"/>
              <a:pathLst>
                <a:path w="10193" h="9546" extrusionOk="0">
                  <a:moveTo>
                    <a:pt x="0" y="1"/>
                  </a:moveTo>
                  <a:lnTo>
                    <a:pt x="10049" y="9410"/>
                  </a:lnTo>
                  <a:lnTo>
                    <a:pt x="10193" y="9545"/>
                  </a:lnTo>
                  <a:lnTo>
                    <a:pt x="10193" y="3846"/>
                  </a:lnTo>
                  <a:lnTo>
                    <a:pt x="10049" y="3710"/>
                  </a:lnTo>
                  <a:lnTo>
                    <a:pt x="6086" y="1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" name="Google Shape;181;p25"/>
          <p:cNvSpPr txBox="1">
            <a:spLocks noGrp="1"/>
          </p:cNvSpPr>
          <p:nvPr>
            <p:ph type="title"/>
          </p:nvPr>
        </p:nvSpPr>
        <p:spPr>
          <a:xfrm>
            <a:off x="720000" y="411609"/>
            <a:ext cx="7704000" cy="6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_1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>
            <a:spLocks noGrp="1"/>
          </p:cNvSpPr>
          <p:nvPr>
            <p:ph type="title"/>
          </p:nvPr>
        </p:nvSpPr>
        <p:spPr>
          <a:xfrm>
            <a:off x="1010791" y="2436175"/>
            <a:ext cx="2907300" cy="6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84" name="Google Shape;184;p26"/>
          <p:cNvGrpSpPr/>
          <p:nvPr/>
        </p:nvGrpSpPr>
        <p:grpSpPr>
          <a:xfrm flipH="1">
            <a:off x="-4519" y="-19650"/>
            <a:ext cx="9163038" cy="5163149"/>
            <a:chOff x="-19050" y="-19650"/>
            <a:chExt cx="9163038" cy="5163149"/>
          </a:xfrm>
        </p:grpSpPr>
        <p:sp>
          <p:nvSpPr>
            <p:cNvPr id="185" name="Google Shape;185;p26"/>
            <p:cNvSpPr/>
            <p:nvPr/>
          </p:nvSpPr>
          <p:spPr>
            <a:xfrm>
              <a:off x="-19050" y="-19650"/>
              <a:ext cx="1351963" cy="1265779"/>
            </a:xfrm>
            <a:custGeom>
              <a:avLst/>
              <a:gdLst/>
              <a:ahLst/>
              <a:cxnLst/>
              <a:rect l="l" t="t" r="r" b="b"/>
              <a:pathLst>
                <a:path w="10168" h="9520" extrusionOk="0">
                  <a:moveTo>
                    <a:pt x="4082" y="0"/>
                  </a:moveTo>
                  <a:lnTo>
                    <a:pt x="145" y="3687"/>
                  </a:lnTo>
                  <a:lnTo>
                    <a:pt x="1" y="3822"/>
                  </a:lnTo>
                  <a:lnTo>
                    <a:pt x="1" y="9519"/>
                  </a:lnTo>
                  <a:lnTo>
                    <a:pt x="145" y="9384"/>
                  </a:lnTo>
                  <a:lnTo>
                    <a:pt x="10167" y="0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 rot="10800000" flipH="1">
              <a:off x="7788701" y="3874263"/>
              <a:ext cx="1355287" cy="1269236"/>
            </a:xfrm>
            <a:custGeom>
              <a:avLst/>
              <a:gdLst/>
              <a:ahLst/>
              <a:cxnLst/>
              <a:rect l="l" t="t" r="r" b="b"/>
              <a:pathLst>
                <a:path w="10193" h="9546" extrusionOk="0">
                  <a:moveTo>
                    <a:pt x="0" y="1"/>
                  </a:moveTo>
                  <a:lnTo>
                    <a:pt x="10049" y="9410"/>
                  </a:lnTo>
                  <a:lnTo>
                    <a:pt x="10193" y="9545"/>
                  </a:lnTo>
                  <a:lnTo>
                    <a:pt x="10193" y="3846"/>
                  </a:lnTo>
                  <a:lnTo>
                    <a:pt x="10049" y="3710"/>
                  </a:lnTo>
                  <a:lnTo>
                    <a:pt x="6086" y="1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TITLE_AND_DESCRIPTION_1_1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>
            <a:spLocks noGrp="1"/>
          </p:cNvSpPr>
          <p:nvPr>
            <p:ph type="subTitle" idx="1"/>
          </p:nvPr>
        </p:nvSpPr>
        <p:spPr>
          <a:xfrm>
            <a:off x="5131063" y="1825575"/>
            <a:ext cx="2891100" cy="9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3" name="Google Shape;193;p28"/>
          <p:cNvSpPr txBox="1">
            <a:spLocks noGrp="1"/>
          </p:cNvSpPr>
          <p:nvPr>
            <p:ph type="title"/>
          </p:nvPr>
        </p:nvSpPr>
        <p:spPr>
          <a:xfrm>
            <a:off x="3212988" y="690525"/>
            <a:ext cx="4818600" cy="11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28"/>
          <p:cNvSpPr txBox="1"/>
          <p:nvPr/>
        </p:nvSpPr>
        <p:spPr>
          <a:xfrm>
            <a:off x="4250575" y="2934250"/>
            <a:ext cx="3764400" cy="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6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29"/>
          <p:cNvGrpSpPr/>
          <p:nvPr/>
        </p:nvGrpSpPr>
        <p:grpSpPr>
          <a:xfrm>
            <a:off x="-9550" y="-4750"/>
            <a:ext cx="9163053" cy="5157783"/>
            <a:chOff x="-9550" y="-4750"/>
            <a:chExt cx="9163053" cy="5157783"/>
          </a:xfrm>
        </p:grpSpPr>
        <p:sp>
          <p:nvSpPr>
            <p:cNvPr id="197" name="Google Shape;197;p29"/>
            <p:cNvSpPr/>
            <p:nvPr/>
          </p:nvSpPr>
          <p:spPr>
            <a:xfrm>
              <a:off x="-9550" y="3520500"/>
              <a:ext cx="1725490" cy="1623004"/>
            </a:xfrm>
            <a:custGeom>
              <a:avLst/>
              <a:gdLst/>
              <a:ahLst/>
              <a:cxnLst/>
              <a:rect l="l" t="t" r="r" b="b"/>
              <a:pathLst>
                <a:path w="10400" h="9739" extrusionOk="0">
                  <a:moveTo>
                    <a:pt x="0" y="1"/>
                  </a:moveTo>
                  <a:lnTo>
                    <a:pt x="0" y="4545"/>
                  </a:lnTo>
                  <a:lnTo>
                    <a:pt x="113" y="4651"/>
                  </a:lnTo>
                  <a:lnTo>
                    <a:pt x="5548" y="9739"/>
                  </a:lnTo>
                  <a:lnTo>
                    <a:pt x="10400" y="9739"/>
                  </a:lnTo>
                  <a:lnTo>
                    <a:pt x="113" y="1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9"/>
            <p:cNvSpPr/>
            <p:nvPr/>
          </p:nvSpPr>
          <p:spPr>
            <a:xfrm>
              <a:off x="-9550" y="-2375"/>
              <a:ext cx="1734283" cy="1629252"/>
            </a:xfrm>
            <a:custGeom>
              <a:avLst/>
              <a:gdLst/>
              <a:ahLst/>
              <a:cxnLst/>
              <a:rect l="l" t="t" r="r" b="b"/>
              <a:pathLst>
                <a:path w="10453" h="9790" extrusionOk="0">
                  <a:moveTo>
                    <a:pt x="5601" y="1"/>
                  </a:moveTo>
                  <a:lnTo>
                    <a:pt x="113" y="5137"/>
                  </a:lnTo>
                  <a:lnTo>
                    <a:pt x="0" y="5245"/>
                  </a:lnTo>
                  <a:lnTo>
                    <a:pt x="0" y="9789"/>
                  </a:lnTo>
                  <a:lnTo>
                    <a:pt x="113" y="9681"/>
                  </a:lnTo>
                  <a:lnTo>
                    <a:pt x="10453" y="1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9"/>
            <p:cNvSpPr/>
            <p:nvPr/>
          </p:nvSpPr>
          <p:spPr>
            <a:xfrm>
              <a:off x="-9550" y="593588"/>
              <a:ext cx="2004721" cy="3961327"/>
            </a:xfrm>
            <a:custGeom>
              <a:avLst/>
              <a:gdLst/>
              <a:ahLst/>
              <a:cxnLst/>
              <a:rect l="l" t="t" r="r" b="b"/>
              <a:pathLst>
                <a:path w="12083" h="23876" extrusionOk="0">
                  <a:moveTo>
                    <a:pt x="0" y="0"/>
                  </a:moveTo>
                  <a:lnTo>
                    <a:pt x="0" y="23876"/>
                  </a:lnTo>
                  <a:lnTo>
                    <a:pt x="11265" y="13330"/>
                  </a:lnTo>
                  <a:cubicBezTo>
                    <a:pt x="12083" y="12560"/>
                    <a:pt x="12083" y="11316"/>
                    <a:pt x="11265" y="105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9"/>
            <p:cNvSpPr/>
            <p:nvPr/>
          </p:nvSpPr>
          <p:spPr>
            <a:xfrm>
              <a:off x="-8555" y="1208800"/>
              <a:ext cx="1348537" cy="2730588"/>
            </a:xfrm>
            <a:custGeom>
              <a:avLst/>
              <a:gdLst/>
              <a:ahLst/>
              <a:cxnLst/>
              <a:rect l="l" t="t" r="r" b="b"/>
              <a:pathLst>
                <a:path w="8128" h="16458" extrusionOk="0">
                  <a:moveTo>
                    <a:pt x="1" y="0"/>
                  </a:moveTo>
                  <a:lnTo>
                    <a:pt x="1" y="16457"/>
                  </a:lnTo>
                  <a:lnTo>
                    <a:pt x="7308" y="9617"/>
                  </a:lnTo>
                  <a:cubicBezTo>
                    <a:pt x="8127" y="8852"/>
                    <a:pt x="8127" y="7608"/>
                    <a:pt x="7308" y="68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1529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9"/>
            <p:cNvSpPr/>
            <p:nvPr/>
          </p:nvSpPr>
          <p:spPr>
            <a:xfrm>
              <a:off x="7427975" y="-4750"/>
              <a:ext cx="1725526" cy="1628020"/>
            </a:xfrm>
            <a:custGeom>
              <a:avLst/>
              <a:gdLst/>
              <a:ahLst/>
              <a:cxnLst/>
              <a:rect l="l" t="t" r="r" b="b"/>
              <a:pathLst>
                <a:path w="10401" h="9739" extrusionOk="0">
                  <a:moveTo>
                    <a:pt x="1" y="1"/>
                  </a:moveTo>
                  <a:lnTo>
                    <a:pt x="10286" y="9631"/>
                  </a:lnTo>
                  <a:lnTo>
                    <a:pt x="10401" y="9739"/>
                  </a:lnTo>
                  <a:lnTo>
                    <a:pt x="10401" y="5195"/>
                  </a:lnTo>
                  <a:lnTo>
                    <a:pt x="10286" y="5089"/>
                  </a:lnTo>
                  <a:lnTo>
                    <a:pt x="4853" y="1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9"/>
            <p:cNvSpPr/>
            <p:nvPr/>
          </p:nvSpPr>
          <p:spPr>
            <a:xfrm>
              <a:off x="7419350" y="3516900"/>
              <a:ext cx="1734153" cy="1636133"/>
            </a:xfrm>
            <a:custGeom>
              <a:avLst/>
              <a:gdLst/>
              <a:ahLst/>
              <a:cxnLst/>
              <a:rect l="l" t="t" r="r" b="b"/>
              <a:pathLst>
                <a:path w="10453" h="9789" extrusionOk="0">
                  <a:moveTo>
                    <a:pt x="10453" y="0"/>
                  </a:moveTo>
                  <a:lnTo>
                    <a:pt x="10338" y="108"/>
                  </a:lnTo>
                  <a:lnTo>
                    <a:pt x="0" y="9789"/>
                  </a:lnTo>
                  <a:lnTo>
                    <a:pt x="4852" y="9789"/>
                  </a:lnTo>
                  <a:lnTo>
                    <a:pt x="10338" y="4652"/>
                  </a:lnTo>
                  <a:lnTo>
                    <a:pt x="10453" y="4544"/>
                  </a:lnTo>
                  <a:lnTo>
                    <a:pt x="10453" y="0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9"/>
            <p:cNvSpPr/>
            <p:nvPr/>
          </p:nvSpPr>
          <p:spPr>
            <a:xfrm>
              <a:off x="7148766" y="589224"/>
              <a:ext cx="2004736" cy="3960863"/>
            </a:xfrm>
            <a:custGeom>
              <a:avLst/>
              <a:gdLst/>
              <a:ahLst/>
              <a:cxnLst/>
              <a:rect l="l" t="t" r="r" b="b"/>
              <a:pathLst>
                <a:path w="12084" h="23875" extrusionOk="0">
                  <a:moveTo>
                    <a:pt x="12084" y="1"/>
                  </a:moveTo>
                  <a:lnTo>
                    <a:pt x="821" y="10545"/>
                  </a:lnTo>
                  <a:cubicBezTo>
                    <a:pt x="1" y="11314"/>
                    <a:pt x="1" y="12559"/>
                    <a:pt x="821" y="13328"/>
                  </a:cubicBezTo>
                  <a:lnTo>
                    <a:pt x="12084" y="23874"/>
                  </a:lnTo>
                  <a:lnTo>
                    <a:pt x="12084" y="1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9"/>
            <p:cNvSpPr/>
            <p:nvPr/>
          </p:nvSpPr>
          <p:spPr>
            <a:xfrm>
              <a:off x="7804078" y="1204556"/>
              <a:ext cx="1348269" cy="2729885"/>
            </a:xfrm>
            <a:custGeom>
              <a:avLst/>
              <a:gdLst/>
              <a:ahLst/>
              <a:cxnLst/>
              <a:rect l="l" t="t" r="r" b="b"/>
              <a:pathLst>
                <a:path w="8127" h="16455" extrusionOk="0">
                  <a:moveTo>
                    <a:pt x="8127" y="0"/>
                  </a:moveTo>
                  <a:lnTo>
                    <a:pt x="820" y="6841"/>
                  </a:lnTo>
                  <a:cubicBezTo>
                    <a:pt x="0" y="7605"/>
                    <a:pt x="0" y="8850"/>
                    <a:pt x="820" y="9614"/>
                  </a:cubicBezTo>
                  <a:lnTo>
                    <a:pt x="8127" y="16455"/>
                  </a:lnTo>
                  <a:lnTo>
                    <a:pt x="8127" y="0"/>
                  </a:lnTo>
                  <a:close/>
                </a:path>
              </a:pathLst>
            </a:custGeom>
            <a:solidFill>
              <a:srgbClr val="1529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6_1_3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30"/>
          <p:cNvGrpSpPr/>
          <p:nvPr/>
        </p:nvGrpSpPr>
        <p:grpSpPr>
          <a:xfrm>
            <a:off x="-13609" y="-19650"/>
            <a:ext cx="9167128" cy="5163149"/>
            <a:chOff x="-13609" y="-19650"/>
            <a:chExt cx="9167128" cy="5163149"/>
          </a:xfrm>
        </p:grpSpPr>
        <p:sp>
          <p:nvSpPr>
            <p:cNvPr id="207" name="Google Shape;207;p30"/>
            <p:cNvSpPr/>
            <p:nvPr/>
          </p:nvSpPr>
          <p:spPr>
            <a:xfrm flipH="1">
              <a:off x="7797467" y="-19650"/>
              <a:ext cx="1351963" cy="1265779"/>
            </a:xfrm>
            <a:custGeom>
              <a:avLst/>
              <a:gdLst/>
              <a:ahLst/>
              <a:cxnLst/>
              <a:rect l="l" t="t" r="r" b="b"/>
              <a:pathLst>
                <a:path w="10168" h="9520" extrusionOk="0">
                  <a:moveTo>
                    <a:pt x="4082" y="0"/>
                  </a:moveTo>
                  <a:lnTo>
                    <a:pt x="145" y="3687"/>
                  </a:lnTo>
                  <a:lnTo>
                    <a:pt x="1" y="3822"/>
                  </a:lnTo>
                  <a:lnTo>
                    <a:pt x="1" y="9519"/>
                  </a:lnTo>
                  <a:lnTo>
                    <a:pt x="145" y="9384"/>
                  </a:lnTo>
                  <a:lnTo>
                    <a:pt x="10167" y="0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 rot="10800000">
              <a:off x="-13609" y="3874263"/>
              <a:ext cx="1355287" cy="1269236"/>
            </a:xfrm>
            <a:custGeom>
              <a:avLst/>
              <a:gdLst/>
              <a:ahLst/>
              <a:cxnLst/>
              <a:rect l="l" t="t" r="r" b="b"/>
              <a:pathLst>
                <a:path w="10193" h="9546" extrusionOk="0">
                  <a:moveTo>
                    <a:pt x="0" y="1"/>
                  </a:moveTo>
                  <a:lnTo>
                    <a:pt x="10049" y="9410"/>
                  </a:lnTo>
                  <a:lnTo>
                    <a:pt x="10193" y="9545"/>
                  </a:lnTo>
                  <a:lnTo>
                    <a:pt x="10193" y="3846"/>
                  </a:lnTo>
                  <a:lnTo>
                    <a:pt x="10049" y="3710"/>
                  </a:lnTo>
                  <a:lnTo>
                    <a:pt x="6086" y="1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-9519" y="-19650"/>
              <a:ext cx="1351963" cy="1265779"/>
            </a:xfrm>
            <a:custGeom>
              <a:avLst/>
              <a:gdLst/>
              <a:ahLst/>
              <a:cxnLst/>
              <a:rect l="l" t="t" r="r" b="b"/>
              <a:pathLst>
                <a:path w="10168" h="9520" extrusionOk="0">
                  <a:moveTo>
                    <a:pt x="4082" y="0"/>
                  </a:moveTo>
                  <a:lnTo>
                    <a:pt x="145" y="3687"/>
                  </a:lnTo>
                  <a:lnTo>
                    <a:pt x="1" y="3822"/>
                  </a:lnTo>
                  <a:lnTo>
                    <a:pt x="1" y="9519"/>
                  </a:lnTo>
                  <a:lnTo>
                    <a:pt x="145" y="9384"/>
                  </a:lnTo>
                  <a:lnTo>
                    <a:pt x="10167" y="0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 rot="10800000" flipH="1">
              <a:off x="7798232" y="3874263"/>
              <a:ext cx="1355287" cy="1269236"/>
            </a:xfrm>
            <a:custGeom>
              <a:avLst/>
              <a:gdLst/>
              <a:ahLst/>
              <a:cxnLst/>
              <a:rect l="l" t="t" r="r" b="b"/>
              <a:pathLst>
                <a:path w="10193" h="9546" extrusionOk="0">
                  <a:moveTo>
                    <a:pt x="0" y="1"/>
                  </a:moveTo>
                  <a:lnTo>
                    <a:pt x="10049" y="9410"/>
                  </a:lnTo>
                  <a:lnTo>
                    <a:pt x="10193" y="9545"/>
                  </a:lnTo>
                  <a:lnTo>
                    <a:pt x="10193" y="3846"/>
                  </a:lnTo>
                  <a:lnTo>
                    <a:pt x="10049" y="3710"/>
                  </a:lnTo>
                  <a:lnTo>
                    <a:pt x="6086" y="1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6_1_2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31"/>
          <p:cNvGrpSpPr/>
          <p:nvPr/>
        </p:nvGrpSpPr>
        <p:grpSpPr>
          <a:xfrm flipH="1">
            <a:off x="-4519" y="-19650"/>
            <a:ext cx="9163038" cy="5163149"/>
            <a:chOff x="-19050" y="-19650"/>
            <a:chExt cx="9163038" cy="5163149"/>
          </a:xfrm>
        </p:grpSpPr>
        <p:sp>
          <p:nvSpPr>
            <p:cNvPr id="213" name="Google Shape;213;p31"/>
            <p:cNvSpPr/>
            <p:nvPr/>
          </p:nvSpPr>
          <p:spPr>
            <a:xfrm>
              <a:off x="-19050" y="-19650"/>
              <a:ext cx="1351963" cy="1265779"/>
            </a:xfrm>
            <a:custGeom>
              <a:avLst/>
              <a:gdLst/>
              <a:ahLst/>
              <a:cxnLst/>
              <a:rect l="l" t="t" r="r" b="b"/>
              <a:pathLst>
                <a:path w="10168" h="9520" extrusionOk="0">
                  <a:moveTo>
                    <a:pt x="4082" y="0"/>
                  </a:moveTo>
                  <a:lnTo>
                    <a:pt x="145" y="3687"/>
                  </a:lnTo>
                  <a:lnTo>
                    <a:pt x="1" y="3822"/>
                  </a:lnTo>
                  <a:lnTo>
                    <a:pt x="1" y="9519"/>
                  </a:lnTo>
                  <a:lnTo>
                    <a:pt x="145" y="9384"/>
                  </a:lnTo>
                  <a:lnTo>
                    <a:pt x="10167" y="0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1"/>
            <p:cNvSpPr/>
            <p:nvPr/>
          </p:nvSpPr>
          <p:spPr>
            <a:xfrm rot="10800000" flipH="1">
              <a:off x="7788701" y="3874263"/>
              <a:ext cx="1355287" cy="1269236"/>
            </a:xfrm>
            <a:custGeom>
              <a:avLst/>
              <a:gdLst/>
              <a:ahLst/>
              <a:cxnLst/>
              <a:rect l="l" t="t" r="r" b="b"/>
              <a:pathLst>
                <a:path w="10193" h="9546" extrusionOk="0">
                  <a:moveTo>
                    <a:pt x="0" y="1"/>
                  </a:moveTo>
                  <a:lnTo>
                    <a:pt x="10049" y="9410"/>
                  </a:lnTo>
                  <a:lnTo>
                    <a:pt x="10193" y="9545"/>
                  </a:lnTo>
                  <a:lnTo>
                    <a:pt x="10193" y="3846"/>
                  </a:lnTo>
                  <a:lnTo>
                    <a:pt x="10049" y="3710"/>
                  </a:lnTo>
                  <a:lnTo>
                    <a:pt x="6086" y="1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6">
  <p:cSld name="CUSTOM_16_1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32"/>
          <p:cNvGrpSpPr/>
          <p:nvPr/>
        </p:nvGrpSpPr>
        <p:grpSpPr>
          <a:xfrm>
            <a:off x="-4519" y="-19650"/>
            <a:ext cx="9163038" cy="5163149"/>
            <a:chOff x="-19050" y="-19650"/>
            <a:chExt cx="9163038" cy="5163149"/>
          </a:xfrm>
        </p:grpSpPr>
        <p:sp>
          <p:nvSpPr>
            <p:cNvPr id="217" name="Google Shape;217;p32"/>
            <p:cNvSpPr/>
            <p:nvPr/>
          </p:nvSpPr>
          <p:spPr>
            <a:xfrm>
              <a:off x="-19050" y="-19650"/>
              <a:ext cx="1351963" cy="1265779"/>
            </a:xfrm>
            <a:custGeom>
              <a:avLst/>
              <a:gdLst/>
              <a:ahLst/>
              <a:cxnLst/>
              <a:rect l="l" t="t" r="r" b="b"/>
              <a:pathLst>
                <a:path w="10168" h="9520" extrusionOk="0">
                  <a:moveTo>
                    <a:pt x="4082" y="0"/>
                  </a:moveTo>
                  <a:lnTo>
                    <a:pt x="145" y="3687"/>
                  </a:lnTo>
                  <a:lnTo>
                    <a:pt x="1" y="3822"/>
                  </a:lnTo>
                  <a:lnTo>
                    <a:pt x="1" y="9519"/>
                  </a:lnTo>
                  <a:lnTo>
                    <a:pt x="145" y="9384"/>
                  </a:lnTo>
                  <a:lnTo>
                    <a:pt x="10167" y="0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2"/>
            <p:cNvSpPr/>
            <p:nvPr/>
          </p:nvSpPr>
          <p:spPr>
            <a:xfrm rot="10800000" flipH="1">
              <a:off x="7788701" y="3874263"/>
              <a:ext cx="1355287" cy="1269236"/>
            </a:xfrm>
            <a:custGeom>
              <a:avLst/>
              <a:gdLst/>
              <a:ahLst/>
              <a:cxnLst/>
              <a:rect l="l" t="t" r="r" b="b"/>
              <a:pathLst>
                <a:path w="10193" h="9546" extrusionOk="0">
                  <a:moveTo>
                    <a:pt x="0" y="1"/>
                  </a:moveTo>
                  <a:lnTo>
                    <a:pt x="10049" y="9410"/>
                  </a:lnTo>
                  <a:lnTo>
                    <a:pt x="10193" y="9545"/>
                  </a:lnTo>
                  <a:lnTo>
                    <a:pt x="10193" y="3846"/>
                  </a:lnTo>
                  <a:lnTo>
                    <a:pt x="10049" y="3710"/>
                  </a:lnTo>
                  <a:lnTo>
                    <a:pt x="6086" y="1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6_1_1_1_1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33"/>
          <p:cNvGrpSpPr/>
          <p:nvPr/>
        </p:nvGrpSpPr>
        <p:grpSpPr>
          <a:xfrm>
            <a:off x="-9550" y="-2375"/>
            <a:ext cx="2004721" cy="5145879"/>
            <a:chOff x="-9550" y="-2375"/>
            <a:chExt cx="2004721" cy="5145879"/>
          </a:xfrm>
        </p:grpSpPr>
        <p:sp>
          <p:nvSpPr>
            <p:cNvPr id="221" name="Google Shape;221;p33"/>
            <p:cNvSpPr/>
            <p:nvPr/>
          </p:nvSpPr>
          <p:spPr>
            <a:xfrm>
              <a:off x="-9550" y="3520500"/>
              <a:ext cx="1725490" cy="1623004"/>
            </a:xfrm>
            <a:custGeom>
              <a:avLst/>
              <a:gdLst/>
              <a:ahLst/>
              <a:cxnLst/>
              <a:rect l="l" t="t" r="r" b="b"/>
              <a:pathLst>
                <a:path w="10400" h="9739" extrusionOk="0">
                  <a:moveTo>
                    <a:pt x="0" y="1"/>
                  </a:moveTo>
                  <a:lnTo>
                    <a:pt x="0" y="4545"/>
                  </a:lnTo>
                  <a:lnTo>
                    <a:pt x="113" y="4651"/>
                  </a:lnTo>
                  <a:lnTo>
                    <a:pt x="5548" y="9739"/>
                  </a:lnTo>
                  <a:lnTo>
                    <a:pt x="10400" y="9739"/>
                  </a:lnTo>
                  <a:lnTo>
                    <a:pt x="113" y="1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3"/>
            <p:cNvSpPr/>
            <p:nvPr/>
          </p:nvSpPr>
          <p:spPr>
            <a:xfrm>
              <a:off x="-9550" y="-2375"/>
              <a:ext cx="1734283" cy="1629252"/>
            </a:xfrm>
            <a:custGeom>
              <a:avLst/>
              <a:gdLst/>
              <a:ahLst/>
              <a:cxnLst/>
              <a:rect l="l" t="t" r="r" b="b"/>
              <a:pathLst>
                <a:path w="10453" h="9790" extrusionOk="0">
                  <a:moveTo>
                    <a:pt x="5601" y="1"/>
                  </a:moveTo>
                  <a:lnTo>
                    <a:pt x="113" y="5137"/>
                  </a:lnTo>
                  <a:lnTo>
                    <a:pt x="0" y="5245"/>
                  </a:lnTo>
                  <a:lnTo>
                    <a:pt x="0" y="9789"/>
                  </a:lnTo>
                  <a:lnTo>
                    <a:pt x="113" y="9681"/>
                  </a:lnTo>
                  <a:lnTo>
                    <a:pt x="10453" y="1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3"/>
            <p:cNvSpPr/>
            <p:nvPr/>
          </p:nvSpPr>
          <p:spPr>
            <a:xfrm>
              <a:off x="-9550" y="593588"/>
              <a:ext cx="2004721" cy="3961327"/>
            </a:xfrm>
            <a:custGeom>
              <a:avLst/>
              <a:gdLst/>
              <a:ahLst/>
              <a:cxnLst/>
              <a:rect l="l" t="t" r="r" b="b"/>
              <a:pathLst>
                <a:path w="12083" h="23876" extrusionOk="0">
                  <a:moveTo>
                    <a:pt x="0" y="0"/>
                  </a:moveTo>
                  <a:lnTo>
                    <a:pt x="0" y="23876"/>
                  </a:lnTo>
                  <a:lnTo>
                    <a:pt x="11265" y="13330"/>
                  </a:lnTo>
                  <a:cubicBezTo>
                    <a:pt x="12083" y="12560"/>
                    <a:pt x="12083" y="11316"/>
                    <a:pt x="11265" y="105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3"/>
            <p:cNvSpPr/>
            <p:nvPr/>
          </p:nvSpPr>
          <p:spPr>
            <a:xfrm>
              <a:off x="-8555" y="1208800"/>
              <a:ext cx="1348537" cy="2730588"/>
            </a:xfrm>
            <a:custGeom>
              <a:avLst/>
              <a:gdLst/>
              <a:ahLst/>
              <a:cxnLst/>
              <a:rect l="l" t="t" r="r" b="b"/>
              <a:pathLst>
                <a:path w="8128" h="16458" extrusionOk="0">
                  <a:moveTo>
                    <a:pt x="1" y="0"/>
                  </a:moveTo>
                  <a:lnTo>
                    <a:pt x="1" y="16457"/>
                  </a:lnTo>
                  <a:lnTo>
                    <a:pt x="7308" y="9617"/>
                  </a:lnTo>
                  <a:cubicBezTo>
                    <a:pt x="8127" y="8852"/>
                    <a:pt x="8127" y="7608"/>
                    <a:pt x="7308" y="68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1529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64050" y="1908397"/>
            <a:ext cx="3615900" cy="15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7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 flipH="1">
            <a:off x="3107550" y="3442900"/>
            <a:ext cx="2928900" cy="7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2956950" y="946947"/>
            <a:ext cx="32301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7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9" name="Google Shape;19;p3"/>
          <p:cNvGrpSpPr/>
          <p:nvPr/>
        </p:nvGrpSpPr>
        <p:grpSpPr>
          <a:xfrm>
            <a:off x="-9550" y="-4750"/>
            <a:ext cx="9163053" cy="5157783"/>
            <a:chOff x="-9550" y="-4750"/>
            <a:chExt cx="9163053" cy="5157783"/>
          </a:xfrm>
        </p:grpSpPr>
        <p:sp>
          <p:nvSpPr>
            <p:cNvPr id="20" name="Google Shape;20;p3"/>
            <p:cNvSpPr/>
            <p:nvPr/>
          </p:nvSpPr>
          <p:spPr>
            <a:xfrm>
              <a:off x="-9550" y="3520500"/>
              <a:ext cx="1725490" cy="1623004"/>
            </a:xfrm>
            <a:custGeom>
              <a:avLst/>
              <a:gdLst/>
              <a:ahLst/>
              <a:cxnLst/>
              <a:rect l="l" t="t" r="r" b="b"/>
              <a:pathLst>
                <a:path w="10400" h="9739" extrusionOk="0">
                  <a:moveTo>
                    <a:pt x="0" y="1"/>
                  </a:moveTo>
                  <a:lnTo>
                    <a:pt x="0" y="4545"/>
                  </a:lnTo>
                  <a:lnTo>
                    <a:pt x="113" y="4651"/>
                  </a:lnTo>
                  <a:lnTo>
                    <a:pt x="5548" y="9739"/>
                  </a:lnTo>
                  <a:lnTo>
                    <a:pt x="10400" y="9739"/>
                  </a:lnTo>
                  <a:lnTo>
                    <a:pt x="113" y="1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-9550" y="-2375"/>
              <a:ext cx="1734283" cy="1629252"/>
            </a:xfrm>
            <a:custGeom>
              <a:avLst/>
              <a:gdLst/>
              <a:ahLst/>
              <a:cxnLst/>
              <a:rect l="l" t="t" r="r" b="b"/>
              <a:pathLst>
                <a:path w="10453" h="9790" extrusionOk="0">
                  <a:moveTo>
                    <a:pt x="5601" y="1"/>
                  </a:moveTo>
                  <a:lnTo>
                    <a:pt x="113" y="5137"/>
                  </a:lnTo>
                  <a:lnTo>
                    <a:pt x="0" y="5245"/>
                  </a:lnTo>
                  <a:lnTo>
                    <a:pt x="0" y="9789"/>
                  </a:lnTo>
                  <a:lnTo>
                    <a:pt x="113" y="9681"/>
                  </a:lnTo>
                  <a:lnTo>
                    <a:pt x="10453" y="1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-9550" y="593588"/>
              <a:ext cx="2004721" cy="3961327"/>
            </a:xfrm>
            <a:custGeom>
              <a:avLst/>
              <a:gdLst/>
              <a:ahLst/>
              <a:cxnLst/>
              <a:rect l="l" t="t" r="r" b="b"/>
              <a:pathLst>
                <a:path w="12083" h="23876" extrusionOk="0">
                  <a:moveTo>
                    <a:pt x="0" y="0"/>
                  </a:moveTo>
                  <a:lnTo>
                    <a:pt x="0" y="23876"/>
                  </a:lnTo>
                  <a:lnTo>
                    <a:pt x="11265" y="13330"/>
                  </a:lnTo>
                  <a:cubicBezTo>
                    <a:pt x="12083" y="12560"/>
                    <a:pt x="12083" y="11316"/>
                    <a:pt x="11265" y="105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-8555" y="1208800"/>
              <a:ext cx="1348537" cy="2730588"/>
            </a:xfrm>
            <a:custGeom>
              <a:avLst/>
              <a:gdLst/>
              <a:ahLst/>
              <a:cxnLst/>
              <a:rect l="l" t="t" r="r" b="b"/>
              <a:pathLst>
                <a:path w="8128" h="16458" extrusionOk="0">
                  <a:moveTo>
                    <a:pt x="1" y="0"/>
                  </a:moveTo>
                  <a:lnTo>
                    <a:pt x="1" y="16457"/>
                  </a:lnTo>
                  <a:lnTo>
                    <a:pt x="7308" y="9617"/>
                  </a:lnTo>
                  <a:cubicBezTo>
                    <a:pt x="8127" y="8852"/>
                    <a:pt x="8127" y="7608"/>
                    <a:pt x="7308" y="68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1529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7427975" y="-4750"/>
              <a:ext cx="1725526" cy="1628020"/>
            </a:xfrm>
            <a:custGeom>
              <a:avLst/>
              <a:gdLst/>
              <a:ahLst/>
              <a:cxnLst/>
              <a:rect l="l" t="t" r="r" b="b"/>
              <a:pathLst>
                <a:path w="10401" h="9739" extrusionOk="0">
                  <a:moveTo>
                    <a:pt x="1" y="1"/>
                  </a:moveTo>
                  <a:lnTo>
                    <a:pt x="10286" y="9631"/>
                  </a:lnTo>
                  <a:lnTo>
                    <a:pt x="10401" y="9739"/>
                  </a:lnTo>
                  <a:lnTo>
                    <a:pt x="10401" y="5195"/>
                  </a:lnTo>
                  <a:lnTo>
                    <a:pt x="10286" y="5089"/>
                  </a:lnTo>
                  <a:lnTo>
                    <a:pt x="4853" y="1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7419350" y="3516900"/>
              <a:ext cx="1734153" cy="1636133"/>
            </a:xfrm>
            <a:custGeom>
              <a:avLst/>
              <a:gdLst/>
              <a:ahLst/>
              <a:cxnLst/>
              <a:rect l="l" t="t" r="r" b="b"/>
              <a:pathLst>
                <a:path w="10453" h="9789" extrusionOk="0">
                  <a:moveTo>
                    <a:pt x="10453" y="0"/>
                  </a:moveTo>
                  <a:lnTo>
                    <a:pt x="10338" y="108"/>
                  </a:lnTo>
                  <a:lnTo>
                    <a:pt x="0" y="9789"/>
                  </a:lnTo>
                  <a:lnTo>
                    <a:pt x="4852" y="9789"/>
                  </a:lnTo>
                  <a:lnTo>
                    <a:pt x="10338" y="4652"/>
                  </a:lnTo>
                  <a:lnTo>
                    <a:pt x="10453" y="4544"/>
                  </a:lnTo>
                  <a:lnTo>
                    <a:pt x="10453" y="0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148766" y="589224"/>
              <a:ext cx="2004736" cy="3960863"/>
            </a:xfrm>
            <a:custGeom>
              <a:avLst/>
              <a:gdLst/>
              <a:ahLst/>
              <a:cxnLst/>
              <a:rect l="l" t="t" r="r" b="b"/>
              <a:pathLst>
                <a:path w="12084" h="23875" extrusionOk="0">
                  <a:moveTo>
                    <a:pt x="12084" y="1"/>
                  </a:moveTo>
                  <a:lnTo>
                    <a:pt x="821" y="10545"/>
                  </a:lnTo>
                  <a:cubicBezTo>
                    <a:pt x="1" y="11314"/>
                    <a:pt x="1" y="12559"/>
                    <a:pt x="821" y="13328"/>
                  </a:cubicBezTo>
                  <a:lnTo>
                    <a:pt x="12084" y="23874"/>
                  </a:lnTo>
                  <a:lnTo>
                    <a:pt x="12084" y="1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7804078" y="1204556"/>
              <a:ext cx="1348269" cy="2729885"/>
            </a:xfrm>
            <a:custGeom>
              <a:avLst/>
              <a:gdLst/>
              <a:ahLst/>
              <a:cxnLst/>
              <a:rect l="l" t="t" r="r" b="b"/>
              <a:pathLst>
                <a:path w="8127" h="16455" extrusionOk="0">
                  <a:moveTo>
                    <a:pt x="8127" y="0"/>
                  </a:moveTo>
                  <a:lnTo>
                    <a:pt x="820" y="6841"/>
                  </a:lnTo>
                  <a:cubicBezTo>
                    <a:pt x="0" y="7605"/>
                    <a:pt x="0" y="8850"/>
                    <a:pt x="820" y="9614"/>
                  </a:cubicBezTo>
                  <a:lnTo>
                    <a:pt x="8127" y="16455"/>
                  </a:lnTo>
                  <a:lnTo>
                    <a:pt x="8127" y="0"/>
                  </a:lnTo>
                  <a:close/>
                </a:path>
              </a:pathLst>
            </a:custGeom>
            <a:solidFill>
              <a:srgbClr val="1529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CUSTOM_16_1_1_1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34"/>
          <p:cNvGrpSpPr/>
          <p:nvPr/>
        </p:nvGrpSpPr>
        <p:grpSpPr>
          <a:xfrm flipH="1">
            <a:off x="7143725" y="-2375"/>
            <a:ext cx="2004721" cy="5145879"/>
            <a:chOff x="-9550" y="-2375"/>
            <a:chExt cx="2004721" cy="5145879"/>
          </a:xfrm>
        </p:grpSpPr>
        <p:sp>
          <p:nvSpPr>
            <p:cNvPr id="227" name="Google Shape;227;p34"/>
            <p:cNvSpPr/>
            <p:nvPr/>
          </p:nvSpPr>
          <p:spPr>
            <a:xfrm>
              <a:off x="-9550" y="3520500"/>
              <a:ext cx="1725490" cy="1623004"/>
            </a:xfrm>
            <a:custGeom>
              <a:avLst/>
              <a:gdLst/>
              <a:ahLst/>
              <a:cxnLst/>
              <a:rect l="l" t="t" r="r" b="b"/>
              <a:pathLst>
                <a:path w="10400" h="9739" extrusionOk="0">
                  <a:moveTo>
                    <a:pt x="0" y="1"/>
                  </a:moveTo>
                  <a:lnTo>
                    <a:pt x="0" y="4545"/>
                  </a:lnTo>
                  <a:lnTo>
                    <a:pt x="113" y="4651"/>
                  </a:lnTo>
                  <a:lnTo>
                    <a:pt x="5548" y="9739"/>
                  </a:lnTo>
                  <a:lnTo>
                    <a:pt x="10400" y="9739"/>
                  </a:lnTo>
                  <a:lnTo>
                    <a:pt x="113" y="1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4"/>
            <p:cNvSpPr/>
            <p:nvPr/>
          </p:nvSpPr>
          <p:spPr>
            <a:xfrm>
              <a:off x="-9550" y="-2375"/>
              <a:ext cx="1734283" cy="1629252"/>
            </a:xfrm>
            <a:custGeom>
              <a:avLst/>
              <a:gdLst/>
              <a:ahLst/>
              <a:cxnLst/>
              <a:rect l="l" t="t" r="r" b="b"/>
              <a:pathLst>
                <a:path w="10453" h="9790" extrusionOk="0">
                  <a:moveTo>
                    <a:pt x="5601" y="1"/>
                  </a:moveTo>
                  <a:lnTo>
                    <a:pt x="113" y="5137"/>
                  </a:lnTo>
                  <a:lnTo>
                    <a:pt x="0" y="5245"/>
                  </a:lnTo>
                  <a:lnTo>
                    <a:pt x="0" y="9789"/>
                  </a:lnTo>
                  <a:lnTo>
                    <a:pt x="113" y="9681"/>
                  </a:lnTo>
                  <a:lnTo>
                    <a:pt x="10453" y="1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4"/>
            <p:cNvSpPr/>
            <p:nvPr/>
          </p:nvSpPr>
          <p:spPr>
            <a:xfrm>
              <a:off x="-9550" y="593588"/>
              <a:ext cx="2004721" cy="3961327"/>
            </a:xfrm>
            <a:custGeom>
              <a:avLst/>
              <a:gdLst/>
              <a:ahLst/>
              <a:cxnLst/>
              <a:rect l="l" t="t" r="r" b="b"/>
              <a:pathLst>
                <a:path w="12083" h="23876" extrusionOk="0">
                  <a:moveTo>
                    <a:pt x="0" y="0"/>
                  </a:moveTo>
                  <a:lnTo>
                    <a:pt x="0" y="23876"/>
                  </a:lnTo>
                  <a:lnTo>
                    <a:pt x="11265" y="13330"/>
                  </a:lnTo>
                  <a:cubicBezTo>
                    <a:pt x="12083" y="12560"/>
                    <a:pt x="12083" y="11316"/>
                    <a:pt x="11265" y="105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4"/>
            <p:cNvSpPr/>
            <p:nvPr/>
          </p:nvSpPr>
          <p:spPr>
            <a:xfrm>
              <a:off x="-8555" y="1208800"/>
              <a:ext cx="1348537" cy="2730588"/>
            </a:xfrm>
            <a:custGeom>
              <a:avLst/>
              <a:gdLst/>
              <a:ahLst/>
              <a:cxnLst/>
              <a:rect l="l" t="t" r="r" b="b"/>
              <a:pathLst>
                <a:path w="8128" h="16458" extrusionOk="0">
                  <a:moveTo>
                    <a:pt x="1" y="0"/>
                  </a:moveTo>
                  <a:lnTo>
                    <a:pt x="1" y="16457"/>
                  </a:lnTo>
                  <a:lnTo>
                    <a:pt x="7308" y="9617"/>
                  </a:lnTo>
                  <a:cubicBezTo>
                    <a:pt x="8127" y="8852"/>
                    <a:pt x="8127" y="7608"/>
                    <a:pt x="7308" y="68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1529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subTitle" idx="1"/>
          </p:nvPr>
        </p:nvSpPr>
        <p:spPr>
          <a:xfrm flipH="1">
            <a:off x="720000" y="1189000"/>
            <a:ext cx="7704000" cy="3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720000" y="411609"/>
            <a:ext cx="7704000" cy="6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/>
          <p:nvPr/>
        </p:nvSpPr>
        <p:spPr>
          <a:xfrm>
            <a:off x="717075" y="-1010009"/>
            <a:ext cx="7709943" cy="7163438"/>
          </a:xfrm>
          <a:custGeom>
            <a:avLst/>
            <a:gdLst/>
            <a:ahLst/>
            <a:cxnLst/>
            <a:rect l="l" t="t" r="r" b="b"/>
            <a:pathLst>
              <a:path w="88531" h="82258" extrusionOk="0">
                <a:moveTo>
                  <a:pt x="44264" y="1"/>
                </a:moveTo>
                <a:cubicBezTo>
                  <a:pt x="43381" y="1"/>
                  <a:pt x="42499" y="316"/>
                  <a:pt x="41826" y="946"/>
                </a:cubicBezTo>
                <a:lnTo>
                  <a:pt x="1347" y="38845"/>
                </a:lnTo>
                <a:cubicBezTo>
                  <a:pt x="1" y="40104"/>
                  <a:pt x="1" y="42152"/>
                  <a:pt x="1347" y="43415"/>
                </a:cubicBezTo>
                <a:lnTo>
                  <a:pt x="41826" y="81311"/>
                </a:lnTo>
                <a:cubicBezTo>
                  <a:pt x="42499" y="81942"/>
                  <a:pt x="43381" y="82258"/>
                  <a:pt x="44264" y="82258"/>
                </a:cubicBezTo>
                <a:cubicBezTo>
                  <a:pt x="45147" y="82258"/>
                  <a:pt x="46030" y="81942"/>
                  <a:pt x="46705" y="81311"/>
                </a:cubicBezTo>
                <a:lnTo>
                  <a:pt x="87180" y="43411"/>
                </a:lnTo>
                <a:cubicBezTo>
                  <a:pt x="88530" y="42152"/>
                  <a:pt x="88530" y="40104"/>
                  <a:pt x="87180" y="38845"/>
                </a:cubicBezTo>
                <a:lnTo>
                  <a:pt x="46705" y="946"/>
                </a:lnTo>
                <a:cubicBezTo>
                  <a:pt x="46030" y="316"/>
                  <a:pt x="45147" y="1"/>
                  <a:pt x="44264" y="1"/>
                </a:cubicBezTo>
                <a:close/>
              </a:path>
            </a:pathLst>
          </a:custGeom>
          <a:solidFill>
            <a:schemeClr val="dk1"/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1707000" y="1972750"/>
            <a:ext cx="5730000" cy="17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SemiBold"/>
              <a:buChar char="●"/>
              <a:defRPr>
                <a:solidFill>
                  <a:schemeClr val="lt1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Light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Light"/>
              <a:buChar char="■"/>
              <a:defRPr>
                <a:solidFill>
                  <a:schemeClr val="lt1"/>
                </a:solidFill>
              </a:defRPr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●"/>
              <a:defRPr>
                <a:solidFill>
                  <a:schemeClr val="lt1"/>
                </a:solidFill>
              </a:defRPr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Nunito Light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1707000" y="1428800"/>
            <a:ext cx="5730000" cy="80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57" name="Google Shape;57;p9"/>
          <p:cNvGrpSpPr/>
          <p:nvPr/>
        </p:nvGrpSpPr>
        <p:grpSpPr>
          <a:xfrm>
            <a:off x="-13609" y="-19650"/>
            <a:ext cx="9167128" cy="5163149"/>
            <a:chOff x="-13609" y="-19650"/>
            <a:chExt cx="9167128" cy="5163149"/>
          </a:xfrm>
        </p:grpSpPr>
        <p:sp>
          <p:nvSpPr>
            <p:cNvPr id="58" name="Google Shape;58;p9"/>
            <p:cNvSpPr/>
            <p:nvPr/>
          </p:nvSpPr>
          <p:spPr>
            <a:xfrm flipH="1">
              <a:off x="7797467" y="-19650"/>
              <a:ext cx="1351963" cy="1265779"/>
            </a:xfrm>
            <a:custGeom>
              <a:avLst/>
              <a:gdLst/>
              <a:ahLst/>
              <a:cxnLst/>
              <a:rect l="l" t="t" r="r" b="b"/>
              <a:pathLst>
                <a:path w="10168" h="9520" extrusionOk="0">
                  <a:moveTo>
                    <a:pt x="4082" y="0"/>
                  </a:moveTo>
                  <a:lnTo>
                    <a:pt x="145" y="3687"/>
                  </a:lnTo>
                  <a:lnTo>
                    <a:pt x="1" y="3822"/>
                  </a:lnTo>
                  <a:lnTo>
                    <a:pt x="1" y="9519"/>
                  </a:lnTo>
                  <a:lnTo>
                    <a:pt x="145" y="9384"/>
                  </a:lnTo>
                  <a:lnTo>
                    <a:pt x="10167" y="0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9"/>
            <p:cNvSpPr/>
            <p:nvPr/>
          </p:nvSpPr>
          <p:spPr>
            <a:xfrm rot="10800000">
              <a:off x="-13609" y="3874263"/>
              <a:ext cx="1355287" cy="1269236"/>
            </a:xfrm>
            <a:custGeom>
              <a:avLst/>
              <a:gdLst/>
              <a:ahLst/>
              <a:cxnLst/>
              <a:rect l="l" t="t" r="r" b="b"/>
              <a:pathLst>
                <a:path w="10193" h="9546" extrusionOk="0">
                  <a:moveTo>
                    <a:pt x="0" y="1"/>
                  </a:moveTo>
                  <a:lnTo>
                    <a:pt x="10049" y="9410"/>
                  </a:lnTo>
                  <a:lnTo>
                    <a:pt x="10193" y="9545"/>
                  </a:lnTo>
                  <a:lnTo>
                    <a:pt x="10193" y="3846"/>
                  </a:lnTo>
                  <a:lnTo>
                    <a:pt x="10049" y="3710"/>
                  </a:lnTo>
                  <a:lnTo>
                    <a:pt x="6086" y="1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9"/>
            <p:cNvSpPr/>
            <p:nvPr/>
          </p:nvSpPr>
          <p:spPr>
            <a:xfrm>
              <a:off x="-9519" y="-19650"/>
              <a:ext cx="1351963" cy="1265779"/>
            </a:xfrm>
            <a:custGeom>
              <a:avLst/>
              <a:gdLst/>
              <a:ahLst/>
              <a:cxnLst/>
              <a:rect l="l" t="t" r="r" b="b"/>
              <a:pathLst>
                <a:path w="10168" h="9520" extrusionOk="0">
                  <a:moveTo>
                    <a:pt x="4082" y="0"/>
                  </a:moveTo>
                  <a:lnTo>
                    <a:pt x="145" y="3687"/>
                  </a:lnTo>
                  <a:lnTo>
                    <a:pt x="1" y="3822"/>
                  </a:lnTo>
                  <a:lnTo>
                    <a:pt x="1" y="9519"/>
                  </a:lnTo>
                  <a:lnTo>
                    <a:pt x="145" y="9384"/>
                  </a:lnTo>
                  <a:lnTo>
                    <a:pt x="10167" y="0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9"/>
            <p:cNvSpPr/>
            <p:nvPr/>
          </p:nvSpPr>
          <p:spPr>
            <a:xfrm rot="10800000" flipH="1">
              <a:off x="7798232" y="3874263"/>
              <a:ext cx="1355287" cy="1269236"/>
            </a:xfrm>
            <a:custGeom>
              <a:avLst/>
              <a:gdLst/>
              <a:ahLst/>
              <a:cxnLst/>
              <a:rect l="l" t="t" r="r" b="b"/>
              <a:pathLst>
                <a:path w="10193" h="9546" extrusionOk="0">
                  <a:moveTo>
                    <a:pt x="0" y="1"/>
                  </a:moveTo>
                  <a:lnTo>
                    <a:pt x="10049" y="9410"/>
                  </a:lnTo>
                  <a:lnTo>
                    <a:pt x="10193" y="9545"/>
                  </a:lnTo>
                  <a:lnTo>
                    <a:pt x="10193" y="3846"/>
                  </a:lnTo>
                  <a:lnTo>
                    <a:pt x="10049" y="3710"/>
                  </a:lnTo>
                  <a:lnTo>
                    <a:pt x="6086" y="1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 hasCustomPrompt="1"/>
          </p:nvPr>
        </p:nvSpPr>
        <p:spPr>
          <a:xfrm flipH="1">
            <a:off x="7028858" y="1799122"/>
            <a:ext cx="1323600" cy="74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65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"/>
          </p:nvPr>
        </p:nvSpPr>
        <p:spPr>
          <a:xfrm flipH="1">
            <a:off x="2103287" y="2014077"/>
            <a:ext cx="23934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2"/>
          </p:nvPr>
        </p:nvSpPr>
        <p:spPr>
          <a:xfrm>
            <a:off x="4641063" y="2014077"/>
            <a:ext cx="23934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3"/>
          </p:nvPr>
        </p:nvSpPr>
        <p:spPr>
          <a:xfrm flipH="1">
            <a:off x="2103287" y="3539477"/>
            <a:ext cx="23934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4"/>
          </p:nvPr>
        </p:nvSpPr>
        <p:spPr>
          <a:xfrm>
            <a:off x="4641063" y="3539477"/>
            <a:ext cx="23934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5"/>
          </p:nvPr>
        </p:nvSpPr>
        <p:spPr>
          <a:xfrm flipH="1">
            <a:off x="2109537" y="1661150"/>
            <a:ext cx="2393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hasadith"/>
              <a:buNone/>
              <a:defRPr sz="2000" b="1">
                <a:solidFill>
                  <a:schemeClr val="lt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6"/>
          </p:nvPr>
        </p:nvSpPr>
        <p:spPr>
          <a:xfrm>
            <a:off x="4647313" y="1661150"/>
            <a:ext cx="2393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hasadith"/>
              <a:buNone/>
              <a:defRPr sz="2000" b="1">
                <a:solidFill>
                  <a:schemeClr val="lt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7"/>
          </p:nvPr>
        </p:nvSpPr>
        <p:spPr>
          <a:xfrm flipH="1">
            <a:off x="2109537" y="3186575"/>
            <a:ext cx="2393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hasadith"/>
              <a:buNone/>
              <a:defRPr sz="2000" b="1">
                <a:solidFill>
                  <a:schemeClr val="lt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8"/>
          </p:nvPr>
        </p:nvSpPr>
        <p:spPr>
          <a:xfrm>
            <a:off x="4647328" y="3186575"/>
            <a:ext cx="2393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hasadith"/>
              <a:buNone/>
              <a:defRPr sz="2000" b="1">
                <a:solidFill>
                  <a:schemeClr val="lt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9" hasCustomPrompt="1"/>
          </p:nvPr>
        </p:nvSpPr>
        <p:spPr>
          <a:xfrm>
            <a:off x="794958" y="3323997"/>
            <a:ext cx="1323600" cy="74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6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13" hasCustomPrompt="1"/>
          </p:nvPr>
        </p:nvSpPr>
        <p:spPr>
          <a:xfrm flipH="1">
            <a:off x="7033621" y="3323997"/>
            <a:ext cx="1323600" cy="74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65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14" hasCustomPrompt="1"/>
          </p:nvPr>
        </p:nvSpPr>
        <p:spPr>
          <a:xfrm>
            <a:off x="794958" y="1799122"/>
            <a:ext cx="1323600" cy="74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6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t>xx%</a:t>
            </a:r>
          </a:p>
        </p:txBody>
      </p:sp>
      <p:grpSp>
        <p:nvGrpSpPr>
          <p:cNvPr id="82" name="Google Shape;82;p13"/>
          <p:cNvGrpSpPr/>
          <p:nvPr/>
        </p:nvGrpSpPr>
        <p:grpSpPr>
          <a:xfrm flipH="1">
            <a:off x="-18609" y="-19650"/>
            <a:ext cx="9163038" cy="5163149"/>
            <a:chOff x="-19050" y="-19650"/>
            <a:chExt cx="9163038" cy="5163149"/>
          </a:xfrm>
        </p:grpSpPr>
        <p:sp>
          <p:nvSpPr>
            <p:cNvPr id="83" name="Google Shape;83;p13"/>
            <p:cNvSpPr/>
            <p:nvPr/>
          </p:nvSpPr>
          <p:spPr>
            <a:xfrm>
              <a:off x="-19050" y="-19650"/>
              <a:ext cx="1351963" cy="1265779"/>
            </a:xfrm>
            <a:custGeom>
              <a:avLst/>
              <a:gdLst/>
              <a:ahLst/>
              <a:cxnLst/>
              <a:rect l="l" t="t" r="r" b="b"/>
              <a:pathLst>
                <a:path w="10168" h="9520" extrusionOk="0">
                  <a:moveTo>
                    <a:pt x="4082" y="0"/>
                  </a:moveTo>
                  <a:lnTo>
                    <a:pt x="145" y="3687"/>
                  </a:lnTo>
                  <a:lnTo>
                    <a:pt x="1" y="3822"/>
                  </a:lnTo>
                  <a:lnTo>
                    <a:pt x="1" y="9519"/>
                  </a:lnTo>
                  <a:lnTo>
                    <a:pt x="145" y="9384"/>
                  </a:lnTo>
                  <a:lnTo>
                    <a:pt x="10167" y="0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 rot="10800000" flipH="1">
              <a:off x="7788701" y="3874263"/>
              <a:ext cx="1355287" cy="1269236"/>
            </a:xfrm>
            <a:custGeom>
              <a:avLst/>
              <a:gdLst/>
              <a:ahLst/>
              <a:cxnLst/>
              <a:rect l="l" t="t" r="r" b="b"/>
              <a:pathLst>
                <a:path w="10193" h="9546" extrusionOk="0">
                  <a:moveTo>
                    <a:pt x="0" y="1"/>
                  </a:moveTo>
                  <a:lnTo>
                    <a:pt x="10049" y="9410"/>
                  </a:lnTo>
                  <a:lnTo>
                    <a:pt x="10193" y="9545"/>
                  </a:lnTo>
                  <a:lnTo>
                    <a:pt x="10193" y="3846"/>
                  </a:lnTo>
                  <a:lnTo>
                    <a:pt x="10049" y="3710"/>
                  </a:lnTo>
                  <a:lnTo>
                    <a:pt x="6086" y="1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13"/>
          <p:cNvSpPr txBox="1">
            <a:spLocks noGrp="1"/>
          </p:cNvSpPr>
          <p:nvPr>
            <p:ph type="title" idx="15"/>
          </p:nvPr>
        </p:nvSpPr>
        <p:spPr>
          <a:xfrm>
            <a:off x="720000" y="411609"/>
            <a:ext cx="7704000" cy="6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 flipH="1">
            <a:off x="716688" y="2375776"/>
            <a:ext cx="3466800" cy="11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2"/>
          </p:nvPr>
        </p:nvSpPr>
        <p:spPr>
          <a:xfrm flipH="1">
            <a:off x="4961038" y="2375775"/>
            <a:ext cx="3466800" cy="11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3"/>
          </p:nvPr>
        </p:nvSpPr>
        <p:spPr>
          <a:xfrm flipH="1">
            <a:off x="2234088" y="3439400"/>
            <a:ext cx="1949400" cy="5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2200" b="1">
                <a:solidFill>
                  <a:schemeClr val="lt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4"/>
          </p:nvPr>
        </p:nvSpPr>
        <p:spPr>
          <a:xfrm flipH="1">
            <a:off x="4961038" y="3439400"/>
            <a:ext cx="1949400" cy="5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2200" b="1">
                <a:solidFill>
                  <a:schemeClr val="lt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  <p:grpSp>
        <p:nvGrpSpPr>
          <p:cNvPr id="91" name="Google Shape;91;p14"/>
          <p:cNvGrpSpPr/>
          <p:nvPr/>
        </p:nvGrpSpPr>
        <p:grpSpPr>
          <a:xfrm flipH="1">
            <a:off x="-4519" y="-18459"/>
            <a:ext cx="9163038" cy="5163149"/>
            <a:chOff x="-19050" y="-19650"/>
            <a:chExt cx="9163038" cy="5163149"/>
          </a:xfrm>
        </p:grpSpPr>
        <p:sp>
          <p:nvSpPr>
            <p:cNvPr id="92" name="Google Shape;92;p14"/>
            <p:cNvSpPr/>
            <p:nvPr/>
          </p:nvSpPr>
          <p:spPr>
            <a:xfrm>
              <a:off x="-19050" y="-19650"/>
              <a:ext cx="1351963" cy="1265779"/>
            </a:xfrm>
            <a:custGeom>
              <a:avLst/>
              <a:gdLst/>
              <a:ahLst/>
              <a:cxnLst/>
              <a:rect l="l" t="t" r="r" b="b"/>
              <a:pathLst>
                <a:path w="10168" h="9520" extrusionOk="0">
                  <a:moveTo>
                    <a:pt x="4082" y="0"/>
                  </a:moveTo>
                  <a:lnTo>
                    <a:pt x="145" y="3687"/>
                  </a:lnTo>
                  <a:lnTo>
                    <a:pt x="1" y="3822"/>
                  </a:lnTo>
                  <a:lnTo>
                    <a:pt x="1" y="9519"/>
                  </a:lnTo>
                  <a:lnTo>
                    <a:pt x="145" y="9384"/>
                  </a:lnTo>
                  <a:lnTo>
                    <a:pt x="10167" y="0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 rot="10800000" flipH="1">
              <a:off x="7788701" y="3874263"/>
              <a:ext cx="1355287" cy="1269236"/>
            </a:xfrm>
            <a:custGeom>
              <a:avLst/>
              <a:gdLst/>
              <a:ahLst/>
              <a:cxnLst/>
              <a:rect l="l" t="t" r="r" b="b"/>
              <a:pathLst>
                <a:path w="10193" h="9546" extrusionOk="0">
                  <a:moveTo>
                    <a:pt x="0" y="1"/>
                  </a:moveTo>
                  <a:lnTo>
                    <a:pt x="10049" y="9410"/>
                  </a:lnTo>
                  <a:lnTo>
                    <a:pt x="10193" y="9545"/>
                  </a:lnTo>
                  <a:lnTo>
                    <a:pt x="10193" y="3846"/>
                  </a:lnTo>
                  <a:lnTo>
                    <a:pt x="10049" y="3710"/>
                  </a:lnTo>
                  <a:lnTo>
                    <a:pt x="6086" y="1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720000" y="411609"/>
            <a:ext cx="7704000" cy="6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ctrTitle"/>
          </p:nvPr>
        </p:nvSpPr>
        <p:spPr>
          <a:xfrm flipH="1">
            <a:off x="6346700" y="2677140"/>
            <a:ext cx="176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24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800"/>
              <a:buNone/>
              <a:defRPr sz="1800">
                <a:solidFill>
                  <a:srgbClr val="77D9F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800"/>
              <a:buNone/>
              <a:defRPr sz="1800">
                <a:solidFill>
                  <a:srgbClr val="77D9F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800"/>
              <a:buNone/>
              <a:defRPr sz="1800">
                <a:solidFill>
                  <a:srgbClr val="77D9F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800"/>
              <a:buNone/>
              <a:defRPr sz="1800">
                <a:solidFill>
                  <a:srgbClr val="77D9F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800"/>
              <a:buNone/>
              <a:defRPr sz="1800">
                <a:solidFill>
                  <a:srgbClr val="77D9F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800"/>
              <a:buNone/>
              <a:defRPr sz="1800">
                <a:solidFill>
                  <a:srgbClr val="77D9F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800"/>
              <a:buNone/>
              <a:defRPr sz="1800">
                <a:solidFill>
                  <a:srgbClr val="77D9F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800"/>
              <a:buNone/>
              <a:defRPr sz="1800">
                <a:solidFill>
                  <a:srgbClr val="77D9F9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ctrTitle" idx="2"/>
          </p:nvPr>
        </p:nvSpPr>
        <p:spPr>
          <a:xfrm flipH="1">
            <a:off x="1045252" y="2677140"/>
            <a:ext cx="176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800"/>
              <a:buNone/>
              <a:defRPr sz="1800">
                <a:solidFill>
                  <a:srgbClr val="77D9F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800"/>
              <a:buNone/>
              <a:defRPr sz="1800">
                <a:solidFill>
                  <a:srgbClr val="77D9F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800"/>
              <a:buNone/>
              <a:defRPr sz="1800">
                <a:solidFill>
                  <a:srgbClr val="77D9F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800"/>
              <a:buNone/>
              <a:defRPr sz="1800">
                <a:solidFill>
                  <a:srgbClr val="77D9F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800"/>
              <a:buNone/>
              <a:defRPr sz="1800">
                <a:solidFill>
                  <a:srgbClr val="77D9F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800"/>
              <a:buNone/>
              <a:defRPr sz="1800">
                <a:solidFill>
                  <a:srgbClr val="77D9F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800"/>
              <a:buNone/>
              <a:defRPr sz="1800">
                <a:solidFill>
                  <a:srgbClr val="77D9F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800"/>
              <a:buNone/>
              <a:defRPr sz="1800">
                <a:solidFill>
                  <a:srgbClr val="77D9F9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ctrTitle" idx="3"/>
          </p:nvPr>
        </p:nvSpPr>
        <p:spPr>
          <a:xfrm flipH="1">
            <a:off x="3695976" y="2677140"/>
            <a:ext cx="176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24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800"/>
              <a:buNone/>
              <a:defRPr sz="1800">
                <a:solidFill>
                  <a:srgbClr val="77D9F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800"/>
              <a:buNone/>
              <a:defRPr sz="1800">
                <a:solidFill>
                  <a:srgbClr val="77D9F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800"/>
              <a:buNone/>
              <a:defRPr sz="1800">
                <a:solidFill>
                  <a:srgbClr val="77D9F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800"/>
              <a:buNone/>
              <a:defRPr sz="1800">
                <a:solidFill>
                  <a:srgbClr val="77D9F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800"/>
              <a:buNone/>
              <a:defRPr sz="1800">
                <a:solidFill>
                  <a:srgbClr val="77D9F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800"/>
              <a:buNone/>
              <a:defRPr sz="1800">
                <a:solidFill>
                  <a:srgbClr val="77D9F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800"/>
              <a:buNone/>
              <a:defRPr sz="1800">
                <a:solidFill>
                  <a:srgbClr val="77D9F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800"/>
              <a:buNone/>
              <a:defRPr sz="1800">
                <a:solidFill>
                  <a:srgbClr val="77D9F9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ubTitle" idx="1"/>
          </p:nvPr>
        </p:nvSpPr>
        <p:spPr>
          <a:xfrm flipH="1">
            <a:off x="6025400" y="3098598"/>
            <a:ext cx="24036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4"/>
          </p:nvPr>
        </p:nvSpPr>
        <p:spPr>
          <a:xfrm flipH="1">
            <a:off x="723952" y="3098598"/>
            <a:ext cx="24036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ubTitle" idx="5"/>
          </p:nvPr>
        </p:nvSpPr>
        <p:spPr>
          <a:xfrm flipH="1">
            <a:off x="3374676" y="3098598"/>
            <a:ext cx="24036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102" name="Google Shape;102;p15"/>
          <p:cNvGrpSpPr/>
          <p:nvPr/>
        </p:nvGrpSpPr>
        <p:grpSpPr>
          <a:xfrm>
            <a:off x="-4519" y="-19650"/>
            <a:ext cx="9163038" cy="5163149"/>
            <a:chOff x="-4519" y="-19650"/>
            <a:chExt cx="9163038" cy="5163149"/>
          </a:xfrm>
        </p:grpSpPr>
        <p:sp>
          <p:nvSpPr>
            <p:cNvPr id="103" name="Google Shape;103;p15"/>
            <p:cNvSpPr/>
            <p:nvPr/>
          </p:nvSpPr>
          <p:spPr>
            <a:xfrm>
              <a:off x="-4519" y="-19650"/>
              <a:ext cx="1351963" cy="1265779"/>
            </a:xfrm>
            <a:custGeom>
              <a:avLst/>
              <a:gdLst/>
              <a:ahLst/>
              <a:cxnLst/>
              <a:rect l="l" t="t" r="r" b="b"/>
              <a:pathLst>
                <a:path w="10168" h="9520" extrusionOk="0">
                  <a:moveTo>
                    <a:pt x="4082" y="0"/>
                  </a:moveTo>
                  <a:lnTo>
                    <a:pt x="145" y="3687"/>
                  </a:lnTo>
                  <a:lnTo>
                    <a:pt x="1" y="3822"/>
                  </a:lnTo>
                  <a:lnTo>
                    <a:pt x="1" y="9519"/>
                  </a:lnTo>
                  <a:lnTo>
                    <a:pt x="145" y="9384"/>
                  </a:lnTo>
                  <a:lnTo>
                    <a:pt x="10167" y="0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 rot="10800000" flipH="1">
              <a:off x="7803232" y="3874263"/>
              <a:ext cx="1355287" cy="1269236"/>
            </a:xfrm>
            <a:custGeom>
              <a:avLst/>
              <a:gdLst/>
              <a:ahLst/>
              <a:cxnLst/>
              <a:rect l="l" t="t" r="r" b="b"/>
              <a:pathLst>
                <a:path w="10193" h="9546" extrusionOk="0">
                  <a:moveTo>
                    <a:pt x="0" y="1"/>
                  </a:moveTo>
                  <a:lnTo>
                    <a:pt x="10049" y="9410"/>
                  </a:lnTo>
                  <a:lnTo>
                    <a:pt x="10193" y="9545"/>
                  </a:lnTo>
                  <a:lnTo>
                    <a:pt x="10193" y="3846"/>
                  </a:lnTo>
                  <a:lnTo>
                    <a:pt x="10049" y="3710"/>
                  </a:lnTo>
                  <a:lnTo>
                    <a:pt x="6086" y="1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5"/>
          <p:cNvSpPr txBox="1">
            <a:spLocks noGrp="1"/>
          </p:cNvSpPr>
          <p:nvPr>
            <p:ph type="title" idx="6"/>
          </p:nvPr>
        </p:nvSpPr>
        <p:spPr>
          <a:xfrm>
            <a:off x="720000" y="411609"/>
            <a:ext cx="7704000" cy="6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ctrTitle"/>
          </p:nvPr>
        </p:nvSpPr>
        <p:spPr>
          <a:xfrm flipH="1">
            <a:off x="6528352" y="1915222"/>
            <a:ext cx="1687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ubTitle" idx="1"/>
          </p:nvPr>
        </p:nvSpPr>
        <p:spPr>
          <a:xfrm flipH="1">
            <a:off x="6314602" y="2303853"/>
            <a:ext cx="2114700" cy="6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ctrTitle" idx="2"/>
          </p:nvPr>
        </p:nvSpPr>
        <p:spPr>
          <a:xfrm flipH="1">
            <a:off x="3549000" y="1915222"/>
            <a:ext cx="2045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ubTitle" idx="3"/>
          </p:nvPr>
        </p:nvSpPr>
        <p:spPr>
          <a:xfrm flipH="1">
            <a:off x="3514500" y="2303853"/>
            <a:ext cx="2114700" cy="6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ctrTitle" idx="4"/>
          </p:nvPr>
        </p:nvSpPr>
        <p:spPr>
          <a:xfrm flipH="1">
            <a:off x="6528352" y="3764497"/>
            <a:ext cx="1687200" cy="4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subTitle" idx="5"/>
          </p:nvPr>
        </p:nvSpPr>
        <p:spPr>
          <a:xfrm flipH="1">
            <a:off x="6314602" y="4115562"/>
            <a:ext cx="21147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ctrTitle" idx="6"/>
          </p:nvPr>
        </p:nvSpPr>
        <p:spPr>
          <a:xfrm flipH="1">
            <a:off x="941043" y="1915222"/>
            <a:ext cx="1687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ubTitle" idx="7"/>
          </p:nvPr>
        </p:nvSpPr>
        <p:spPr>
          <a:xfrm flipH="1">
            <a:off x="727293" y="2303853"/>
            <a:ext cx="2114700" cy="6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ctrTitle" idx="8"/>
          </p:nvPr>
        </p:nvSpPr>
        <p:spPr>
          <a:xfrm flipH="1">
            <a:off x="3728250" y="3764497"/>
            <a:ext cx="1687200" cy="4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subTitle" idx="9"/>
          </p:nvPr>
        </p:nvSpPr>
        <p:spPr>
          <a:xfrm flipH="1">
            <a:off x="3514500" y="4115562"/>
            <a:ext cx="21147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ctrTitle" idx="13"/>
          </p:nvPr>
        </p:nvSpPr>
        <p:spPr>
          <a:xfrm flipH="1">
            <a:off x="941043" y="3764497"/>
            <a:ext cx="1687200" cy="4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subTitle" idx="14"/>
          </p:nvPr>
        </p:nvSpPr>
        <p:spPr>
          <a:xfrm flipH="1">
            <a:off x="727293" y="4115562"/>
            <a:ext cx="21147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title" idx="15"/>
          </p:nvPr>
        </p:nvSpPr>
        <p:spPr>
          <a:xfrm>
            <a:off x="717075" y="385828"/>
            <a:ext cx="7710000" cy="6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20" name="Google Shape;120;p16"/>
          <p:cNvGrpSpPr/>
          <p:nvPr/>
        </p:nvGrpSpPr>
        <p:grpSpPr>
          <a:xfrm>
            <a:off x="-4519" y="-19650"/>
            <a:ext cx="9163038" cy="5163149"/>
            <a:chOff x="-4519" y="-19650"/>
            <a:chExt cx="9163038" cy="5163149"/>
          </a:xfrm>
        </p:grpSpPr>
        <p:sp>
          <p:nvSpPr>
            <p:cNvPr id="121" name="Google Shape;121;p16"/>
            <p:cNvSpPr/>
            <p:nvPr/>
          </p:nvSpPr>
          <p:spPr>
            <a:xfrm>
              <a:off x="-4519" y="-19650"/>
              <a:ext cx="1351963" cy="1265779"/>
            </a:xfrm>
            <a:custGeom>
              <a:avLst/>
              <a:gdLst/>
              <a:ahLst/>
              <a:cxnLst/>
              <a:rect l="l" t="t" r="r" b="b"/>
              <a:pathLst>
                <a:path w="10168" h="9520" extrusionOk="0">
                  <a:moveTo>
                    <a:pt x="4082" y="0"/>
                  </a:moveTo>
                  <a:lnTo>
                    <a:pt x="145" y="3687"/>
                  </a:lnTo>
                  <a:lnTo>
                    <a:pt x="1" y="3822"/>
                  </a:lnTo>
                  <a:lnTo>
                    <a:pt x="1" y="9519"/>
                  </a:lnTo>
                  <a:lnTo>
                    <a:pt x="145" y="9384"/>
                  </a:lnTo>
                  <a:lnTo>
                    <a:pt x="10167" y="0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 rot="10800000" flipH="1">
              <a:off x="7803232" y="3874263"/>
              <a:ext cx="1355287" cy="1269236"/>
            </a:xfrm>
            <a:custGeom>
              <a:avLst/>
              <a:gdLst/>
              <a:ahLst/>
              <a:cxnLst/>
              <a:rect l="l" t="t" r="r" b="b"/>
              <a:pathLst>
                <a:path w="10193" h="9546" extrusionOk="0">
                  <a:moveTo>
                    <a:pt x="0" y="1"/>
                  </a:moveTo>
                  <a:lnTo>
                    <a:pt x="10049" y="9410"/>
                  </a:lnTo>
                  <a:lnTo>
                    <a:pt x="10193" y="9545"/>
                  </a:lnTo>
                  <a:lnTo>
                    <a:pt x="10193" y="3846"/>
                  </a:lnTo>
                  <a:lnTo>
                    <a:pt x="10049" y="3710"/>
                  </a:lnTo>
                  <a:lnTo>
                    <a:pt x="6086" y="1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6"/>
          <p:cNvSpPr txBox="1">
            <a:spLocks noGrp="1"/>
          </p:cNvSpPr>
          <p:nvPr>
            <p:ph type="title" idx="16"/>
          </p:nvPr>
        </p:nvSpPr>
        <p:spPr>
          <a:xfrm>
            <a:off x="720000" y="411609"/>
            <a:ext cx="7704000" cy="6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52946"/>
              </a:buClr>
              <a:buSzPts val="3000"/>
              <a:buFont typeface="Fjalla One"/>
              <a:buNone/>
              <a:defRPr sz="3000" b="1">
                <a:solidFill>
                  <a:srgbClr val="152946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52946"/>
              </a:buClr>
              <a:buSzPts val="2400"/>
              <a:buFont typeface="Marvel"/>
              <a:buNone/>
              <a:defRPr sz="2400" b="1">
                <a:solidFill>
                  <a:srgbClr val="152946"/>
                </a:solidFill>
                <a:latin typeface="Marvel"/>
                <a:ea typeface="Marvel"/>
                <a:cs typeface="Marvel"/>
                <a:sym typeface="Marve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52946"/>
              </a:buClr>
              <a:buSzPts val="2400"/>
              <a:buFont typeface="Marvel"/>
              <a:buNone/>
              <a:defRPr sz="2400" b="1">
                <a:solidFill>
                  <a:srgbClr val="152946"/>
                </a:solidFill>
                <a:latin typeface="Marvel"/>
                <a:ea typeface="Marvel"/>
                <a:cs typeface="Marvel"/>
                <a:sym typeface="Marve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52946"/>
              </a:buClr>
              <a:buSzPts val="2400"/>
              <a:buFont typeface="Marvel"/>
              <a:buNone/>
              <a:defRPr sz="2400" b="1">
                <a:solidFill>
                  <a:srgbClr val="152946"/>
                </a:solidFill>
                <a:latin typeface="Marvel"/>
                <a:ea typeface="Marvel"/>
                <a:cs typeface="Marvel"/>
                <a:sym typeface="Marve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52946"/>
              </a:buClr>
              <a:buSzPts val="2400"/>
              <a:buFont typeface="Marvel"/>
              <a:buNone/>
              <a:defRPr sz="2400" b="1">
                <a:solidFill>
                  <a:srgbClr val="152946"/>
                </a:solidFill>
                <a:latin typeface="Marvel"/>
                <a:ea typeface="Marvel"/>
                <a:cs typeface="Marvel"/>
                <a:sym typeface="Marve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52946"/>
              </a:buClr>
              <a:buSzPts val="2400"/>
              <a:buFont typeface="Marvel"/>
              <a:buNone/>
              <a:defRPr sz="2400" b="1">
                <a:solidFill>
                  <a:srgbClr val="152946"/>
                </a:solidFill>
                <a:latin typeface="Marvel"/>
                <a:ea typeface="Marvel"/>
                <a:cs typeface="Marvel"/>
                <a:sym typeface="Marve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52946"/>
              </a:buClr>
              <a:buSzPts val="2400"/>
              <a:buFont typeface="Marvel"/>
              <a:buNone/>
              <a:defRPr sz="2400" b="1">
                <a:solidFill>
                  <a:srgbClr val="152946"/>
                </a:solidFill>
                <a:latin typeface="Marvel"/>
                <a:ea typeface="Marvel"/>
                <a:cs typeface="Marvel"/>
                <a:sym typeface="Marve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52946"/>
              </a:buClr>
              <a:buSzPts val="2400"/>
              <a:buFont typeface="Marvel"/>
              <a:buNone/>
              <a:defRPr sz="2400" b="1">
                <a:solidFill>
                  <a:srgbClr val="152946"/>
                </a:solidFill>
                <a:latin typeface="Marvel"/>
                <a:ea typeface="Marvel"/>
                <a:cs typeface="Marvel"/>
                <a:sym typeface="Marve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52946"/>
              </a:buClr>
              <a:buSzPts val="2400"/>
              <a:buFont typeface="Marvel"/>
              <a:buNone/>
              <a:defRPr sz="2400" b="1">
                <a:solidFill>
                  <a:srgbClr val="152946"/>
                </a:solidFill>
                <a:latin typeface="Marvel"/>
                <a:ea typeface="Marvel"/>
                <a:cs typeface="Marvel"/>
                <a:sym typeface="Marv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8" r:id="rId10"/>
    <p:sldLayoutId id="2147483669" r:id="rId11"/>
    <p:sldLayoutId id="2147483671" r:id="rId12"/>
    <p:sldLayoutId id="2147483672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>
            <a:spLocks noGrp="1"/>
          </p:cNvSpPr>
          <p:nvPr>
            <p:ph type="subTitle" idx="1"/>
          </p:nvPr>
        </p:nvSpPr>
        <p:spPr>
          <a:xfrm rot="1124">
            <a:off x="717050" y="3268762"/>
            <a:ext cx="55068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240" name="Google Shape;240;p37"/>
          <p:cNvSpPr txBox="1">
            <a:spLocks noGrp="1"/>
          </p:cNvSpPr>
          <p:nvPr>
            <p:ph type="ctrTitle"/>
          </p:nvPr>
        </p:nvSpPr>
        <p:spPr>
          <a:xfrm rot="936">
            <a:off x="611184" y="1132369"/>
            <a:ext cx="5723578" cy="27656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800" dirty="0" smtClean="0"/>
              <a:t>Medical </a:t>
            </a:r>
            <a:r>
              <a:rPr lang="en-US" sz="4800" dirty="0"/>
              <a:t>Insurance Premium Prediction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>
            <a:spLocks noGrp="1"/>
          </p:cNvSpPr>
          <p:nvPr>
            <p:ph type="title"/>
          </p:nvPr>
        </p:nvSpPr>
        <p:spPr>
          <a:xfrm>
            <a:off x="1979712" y="3867894"/>
            <a:ext cx="5221800" cy="15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 </a:t>
            </a:r>
            <a:r>
              <a:rPr lang="en-US" dirty="0"/>
              <a:t>Data visualization</a:t>
            </a:r>
            <a:br>
              <a:rPr lang="en-US" dirty="0"/>
            </a:br>
            <a:endParaRPr dirty="0"/>
          </a:p>
        </p:txBody>
      </p:sp>
      <p:sp>
        <p:nvSpPr>
          <p:cNvPr id="269" name="Google Shape;269;p40"/>
          <p:cNvSpPr txBox="1">
            <a:spLocks noGrp="1"/>
          </p:cNvSpPr>
          <p:nvPr>
            <p:ph type="subTitle" idx="1"/>
          </p:nvPr>
        </p:nvSpPr>
        <p:spPr>
          <a:xfrm flipH="1">
            <a:off x="3107550" y="3442900"/>
            <a:ext cx="2928900" cy="7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270" name="Google Shape;270;p40"/>
          <p:cNvSpPr txBox="1">
            <a:spLocks noGrp="1"/>
          </p:cNvSpPr>
          <p:nvPr>
            <p:ph type="title" idx="2"/>
          </p:nvPr>
        </p:nvSpPr>
        <p:spPr>
          <a:xfrm>
            <a:off x="2987824" y="339502"/>
            <a:ext cx="32301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77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 txBox="1">
            <a:spLocks noGrp="1"/>
          </p:cNvSpPr>
          <p:nvPr>
            <p:ph type="title" idx="6"/>
          </p:nvPr>
        </p:nvSpPr>
        <p:spPr>
          <a:xfrm>
            <a:off x="720000" y="411609"/>
            <a:ext cx="7704000" cy="6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283" name="Google Shape;283;p42"/>
          <p:cNvSpPr txBox="1">
            <a:spLocks noGrp="1"/>
          </p:cNvSpPr>
          <p:nvPr>
            <p:ph type="ctrTitle"/>
          </p:nvPr>
        </p:nvSpPr>
        <p:spPr>
          <a:xfrm flipH="1">
            <a:off x="6346700" y="2677140"/>
            <a:ext cx="176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</a:rPr>
              <a:t> 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84" name="Google Shape;284;p42"/>
          <p:cNvSpPr txBox="1">
            <a:spLocks noGrp="1"/>
          </p:cNvSpPr>
          <p:nvPr>
            <p:ph type="ctrTitle" idx="2"/>
          </p:nvPr>
        </p:nvSpPr>
        <p:spPr>
          <a:xfrm flipH="1">
            <a:off x="1045252" y="2677140"/>
            <a:ext cx="176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</a:rPr>
              <a:t> 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85" name="Google Shape;285;p42"/>
          <p:cNvSpPr txBox="1">
            <a:spLocks noGrp="1"/>
          </p:cNvSpPr>
          <p:nvPr>
            <p:ph type="ctrTitle" idx="3"/>
          </p:nvPr>
        </p:nvSpPr>
        <p:spPr>
          <a:xfrm flipH="1">
            <a:off x="3695976" y="2677140"/>
            <a:ext cx="176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</a:rPr>
              <a:t> 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86" name="Google Shape;286;p42"/>
          <p:cNvSpPr txBox="1">
            <a:spLocks noGrp="1"/>
          </p:cNvSpPr>
          <p:nvPr>
            <p:ph type="subTitle" idx="1"/>
          </p:nvPr>
        </p:nvSpPr>
        <p:spPr>
          <a:xfrm flipH="1">
            <a:off x="6025400" y="3098598"/>
            <a:ext cx="24036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287" name="Google Shape;287;p42"/>
          <p:cNvSpPr txBox="1">
            <a:spLocks noGrp="1"/>
          </p:cNvSpPr>
          <p:nvPr>
            <p:ph type="subTitle" idx="4"/>
          </p:nvPr>
        </p:nvSpPr>
        <p:spPr>
          <a:xfrm flipH="1">
            <a:off x="723952" y="3098598"/>
            <a:ext cx="24036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288" name="Google Shape;288;p42"/>
          <p:cNvSpPr txBox="1">
            <a:spLocks noGrp="1"/>
          </p:cNvSpPr>
          <p:nvPr>
            <p:ph type="subTitle" idx="5"/>
          </p:nvPr>
        </p:nvSpPr>
        <p:spPr>
          <a:xfrm flipH="1">
            <a:off x="3374676" y="3098598"/>
            <a:ext cx="24036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grpSp>
        <p:nvGrpSpPr>
          <p:cNvPr id="289" name="Google Shape;289;p42"/>
          <p:cNvGrpSpPr/>
          <p:nvPr/>
        </p:nvGrpSpPr>
        <p:grpSpPr>
          <a:xfrm>
            <a:off x="4312671" y="1939966"/>
            <a:ext cx="527600" cy="560474"/>
            <a:chOff x="-24330250" y="2340425"/>
            <a:chExt cx="278050" cy="295375"/>
          </a:xfrm>
        </p:grpSpPr>
        <p:sp>
          <p:nvSpPr>
            <p:cNvPr id="290" name="Google Shape;290;p42"/>
            <p:cNvSpPr/>
            <p:nvPr/>
          </p:nvSpPr>
          <p:spPr>
            <a:xfrm>
              <a:off x="-24330250" y="2340425"/>
              <a:ext cx="278050" cy="295375"/>
            </a:xfrm>
            <a:custGeom>
              <a:avLst/>
              <a:gdLst/>
              <a:ahLst/>
              <a:cxnLst/>
              <a:rect l="l" t="t" r="r" b="b"/>
              <a:pathLst>
                <a:path w="11122" h="11815" extrusionOk="0">
                  <a:moveTo>
                    <a:pt x="5577" y="693"/>
                  </a:moveTo>
                  <a:cubicBezTo>
                    <a:pt x="6711" y="693"/>
                    <a:pt x="7656" y="1638"/>
                    <a:pt x="7656" y="2804"/>
                  </a:cubicBezTo>
                  <a:lnTo>
                    <a:pt x="7656" y="3151"/>
                  </a:lnTo>
                  <a:cubicBezTo>
                    <a:pt x="7656" y="3340"/>
                    <a:pt x="7499" y="3497"/>
                    <a:pt x="7310" y="3497"/>
                  </a:cubicBezTo>
                  <a:lnTo>
                    <a:pt x="5924" y="3497"/>
                  </a:lnTo>
                  <a:lnTo>
                    <a:pt x="5924" y="3151"/>
                  </a:lnTo>
                  <a:cubicBezTo>
                    <a:pt x="5924" y="2962"/>
                    <a:pt x="5766" y="2804"/>
                    <a:pt x="5577" y="2804"/>
                  </a:cubicBezTo>
                  <a:cubicBezTo>
                    <a:pt x="5357" y="2804"/>
                    <a:pt x="5199" y="2962"/>
                    <a:pt x="5199" y="3151"/>
                  </a:cubicBezTo>
                  <a:lnTo>
                    <a:pt x="5199" y="3497"/>
                  </a:lnTo>
                  <a:lnTo>
                    <a:pt x="3844" y="3497"/>
                  </a:lnTo>
                  <a:cubicBezTo>
                    <a:pt x="3624" y="3497"/>
                    <a:pt x="3466" y="3340"/>
                    <a:pt x="3466" y="3151"/>
                  </a:cubicBezTo>
                  <a:lnTo>
                    <a:pt x="3466" y="2804"/>
                  </a:lnTo>
                  <a:cubicBezTo>
                    <a:pt x="3466" y="1638"/>
                    <a:pt x="4411" y="693"/>
                    <a:pt x="5577" y="693"/>
                  </a:cubicBezTo>
                  <a:close/>
                  <a:moveTo>
                    <a:pt x="8318" y="2867"/>
                  </a:moveTo>
                  <a:cubicBezTo>
                    <a:pt x="8728" y="2993"/>
                    <a:pt x="9043" y="3371"/>
                    <a:pt x="9043" y="3844"/>
                  </a:cubicBezTo>
                  <a:lnTo>
                    <a:pt x="9043" y="8727"/>
                  </a:lnTo>
                  <a:cubicBezTo>
                    <a:pt x="9043" y="9326"/>
                    <a:pt x="8570" y="9767"/>
                    <a:pt x="8003" y="9767"/>
                  </a:cubicBezTo>
                  <a:lnTo>
                    <a:pt x="5924" y="9767"/>
                  </a:lnTo>
                  <a:lnTo>
                    <a:pt x="5924" y="7309"/>
                  </a:lnTo>
                  <a:cubicBezTo>
                    <a:pt x="5924" y="7120"/>
                    <a:pt x="5766" y="6963"/>
                    <a:pt x="5577" y="6963"/>
                  </a:cubicBezTo>
                  <a:cubicBezTo>
                    <a:pt x="5357" y="6963"/>
                    <a:pt x="5199" y="7120"/>
                    <a:pt x="5199" y="7309"/>
                  </a:cubicBezTo>
                  <a:lnTo>
                    <a:pt x="5199" y="9767"/>
                  </a:lnTo>
                  <a:lnTo>
                    <a:pt x="3120" y="9767"/>
                  </a:lnTo>
                  <a:cubicBezTo>
                    <a:pt x="2521" y="9767"/>
                    <a:pt x="2112" y="9294"/>
                    <a:pt x="2112" y="8727"/>
                  </a:cubicBezTo>
                  <a:lnTo>
                    <a:pt x="2112" y="3844"/>
                  </a:lnTo>
                  <a:cubicBezTo>
                    <a:pt x="2112" y="3434"/>
                    <a:pt x="2364" y="3025"/>
                    <a:pt x="2805" y="2867"/>
                  </a:cubicBezTo>
                  <a:lnTo>
                    <a:pt x="2805" y="3151"/>
                  </a:lnTo>
                  <a:cubicBezTo>
                    <a:pt x="2805" y="3749"/>
                    <a:pt x="3277" y="4159"/>
                    <a:pt x="3844" y="4159"/>
                  </a:cubicBezTo>
                  <a:lnTo>
                    <a:pt x="7310" y="4159"/>
                  </a:lnTo>
                  <a:cubicBezTo>
                    <a:pt x="7877" y="4159"/>
                    <a:pt x="8318" y="3686"/>
                    <a:pt x="8318" y="3151"/>
                  </a:cubicBezTo>
                  <a:lnTo>
                    <a:pt x="8318" y="2867"/>
                  </a:lnTo>
                  <a:close/>
                  <a:moveTo>
                    <a:pt x="7972" y="693"/>
                  </a:moveTo>
                  <a:cubicBezTo>
                    <a:pt x="9326" y="693"/>
                    <a:pt x="10429" y="1796"/>
                    <a:pt x="10429" y="3151"/>
                  </a:cubicBezTo>
                  <a:lnTo>
                    <a:pt x="10429" y="8727"/>
                  </a:lnTo>
                  <a:lnTo>
                    <a:pt x="10397" y="8727"/>
                  </a:lnTo>
                  <a:cubicBezTo>
                    <a:pt x="10397" y="10082"/>
                    <a:pt x="9295" y="11184"/>
                    <a:pt x="7972" y="11184"/>
                  </a:cubicBezTo>
                  <a:lnTo>
                    <a:pt x="3120" y="11184"/>
                  </a:lnTo>
                  <a:cubicBezTo>
                    <a:pt x="1797" y="11184"/>
                    <a:pt x="694" y="10082"/>
                    <a:pt x="694" y="8727"/>
                  </a:cubicBezTo>
                  <a:lnTo>
                    <a:pt x="694" y="3151"/>
                  </a:lnTo>
                  <a:cubicBezTo>
                    <a:pt x="694" y="1796"/>
                    <a:pt x="1797" y="693"/>
                    <a:pt x="3120" y="693"/>
                  </a:cubicBezTo>
                  <a:lnTo>
                    <a:pt x="3718" y="693"/>
                  </a:lnTo>
                  <a:cubicBezTo>
                    <a:pt x="3277" y="1071"/>
                    <a:pt x="2994" y="1575"/>
                    <a:pt x="2868" y="2111"/>
                  </a:cubicBezTo>
                  <a:cubicBezTo>
                    <a:pt x="2017" y="2237"/>
                    <a:pt x="1387" y="2993"/>
                    <a:pt x="1387" y="3844"/>
                  </a:cubicBezTo>
                  <a:lnTo>
                    <a:pt x="1387" y="8727"/>
                  </a:lnTo>
                  <a:cubicBezTo>
                    <a:pt x="1387" y="9672"/>
                    <a:pt x="2175" y="10460"/>
                    <a:pt x="3120" y="10460"/>
                  </a:cubicBezTo>
                  <a:lnTo>
                    <a:pt x="7972" y="10460"/>
                  </a:lnTo>
                  <a:cubicBezTo>
                    <a:pt x="8917" y="10460"/>
                    <a:pt x="9704" y="9672"/>
                    <a:pt x="9704" y="8727"/>
                  </a:cubicBezTo>
                  <a:lnTo>
                    <a:pt x="9704" y="3844"/>
                  </a:lnTo>
                  <a:cubicBezTo>
                    <a:pt x="9704" y="2993"/>
                    <a:pt x="9074" y="2237"/>
                    <a:pt x="8255" y="2111"/>
                  </a:cubicBezTo>
                  <a:cubicBezTo>
                    <a:pt x="8098" y="1575"/>
                    <a:pt x="7814" y="1071"/>
                    <a:pt x="7373" y="693"/>
                  </a:cubicBezTo>
                  <a:close/>
                  <a:moveTo>
                    <a:pt x="3120" y="0"/>
                  </a:moveTo>
                  <a:cubicBezTo>
                    <a:pt x="1387" y="0"/>
                    <a:pt x="1" y="1418"/>
                    <a:pt x="1" y="3119"/>
                  </a:cubicBezTo>
                  <a:lnTo>
                    <a:pt x="1" y="8695"/>
                  </a:lnTo>
                  <a:cubicBezTo>
                    <a:pt x="1" y="10428"/>
                    <a:pt x="1418" y="11814"/>
                    <a:pt x="3120" y="11814"/>
                  </a:cubicBezTo>
                  <a:lnTo>
                    <a:pt x="7972" y="11814"/>
                  </a:lnTo>
                  <a:cubicBezTo>
                    <a:pt x="9704" y="11814"/>
                    <a:pt x="11091" y="10397"/>
                    <a:pt x="11091" y="8695"/>
                  </a:cubicBezTo>
                  <a:lnTo>
                    <a:pt x="11091" y="3119"/>
                  </a:lnTo>
                  <a:cubicBezTo>
                    <a:pt x="11122" y="1418"/>
                    <a:pt x="9704" y="0"/>
                    <a:pt x="79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2"/>
            <p:cNvSpPr/>
            <p:nvPr/>
          </p:nvSpPr>
          <p:spPr>
            <a:xfrm>
              <a:off x="-24225500" y="2375850"/>
              <a:ext cx="68550" cy="34700"/>
            </a:xfrm>
            <a:custGeom>
              <a:avLst/>
              <a:gdLst/>
              <a:ahLst/>
              <a:cxnLst/>
              <a:rect l="l" t="t" r="r" b="b"/>
              <a:pathLst>
                <a:path w="2742" h="1388" extrusionOk="0">
                  <a:moveTo>
                    <a:pt x="1387" y="1"/>
                  </a:moveTo>
                  <a:cubicBezTo>
                    <a:pt x="789" y="1"/>
                    <a:pt x="284" y="347"/>
                    <a:pt x="64" y="914"/>
                  </a:cubicBezTo>
                  <a:cubicBezTo>
                    <a:pt x="1" y="1103"/>
                    <a:pt x="64" y="1293"/>
                    <a:pt x="284" y="1324"/>
                  </a:cubicBezTo>
                  <a:cubicBezTo>
                    <a:pt x="330" y="1347"/>
                    <a:pt x="375" y="1357"/>
                    <a:pt x="418" y="1357"/>
                  </a:cubicBezTo>
                  <a:cubicBezTo>
                    <a:pt x="555" y="1357"/>
                    <a:pt x="670" y="1255"/>
                    <a:pt x="694" y="1135"/>
                  </a:cubicBezTo>
                  <a:cubicBezTo>
                    <a:pt x="789" y="851"/>
                    <a:pt x="1072" y="662"/>
                    <a:pt x="1387" y="662"/>
                  </a:cubicBezTo>
                  <a:cubicBezTo>
                    <a:pt x="1639" y="662"/>
                    <a:pt x="1923" y="851"/>
                    <a:pt x="2049" y="1135"/>
                  </a:cubicBezTo>
                  <a:cubicBezTo>
                    <a:pt x="2080" y="1293"/>
                    <a:pt x="2238" y="1387"/>
                    <a:pt x="2364" y="1387"/>
                  </a:cubicBezTo>
                  <a:cubicBezTo>
                    <a:pt x="2395" y="1387"/>
                    <a:pt x="2427" y="1387"/>
                    <a:pt x="2490" y="1324"/>
                  </a:cubicBezTo>
                  <a:cubicBezTo>
                    <a:pt x="2679" y="1261"/>
                    <a:pt x="2742" y="1072"/>
                    <a:pt x="2679" y="914"/>
                  </a:cubicBezTo>
                  <a:cubicBezTo>
                    <a:pt x="2490" y="347"/>
                    <a:pt x="1954" y="1"/>
                    <a:pt x="13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2"/>
            <p:cNvSpPr/>
            <p:nvPr/>
          </p:nvSpPr>
          <p:spPr>
            <a:xfrm>
              <a:off x="-24260925" y="2462500"/>
              <a:ext cx="138650" cy="17350"/>
            </a:xfrm>
            <a:custGeom>
              <a:avLst/>
              <a:gdLst/>
              <a:ahLst/>
              <a:cxnLst/>
              <a:rect l="l" t="t" r="r" b="b"/>
              <a:pathLst>
                <a:path w="554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5199" y="693"/>
                  </a:lnTo>
                  <a:cubicBezTo>
                    <a:pt x="5388" y="693"/>
                    <a:pt x="5545" y="536"/>
                    <a:pt x="5545" y="347"/>
                  </a:cubicBezTo>
                  <a:cubicBezTo>
                    <a:pt x="5545" y="158"/>
                    <a:pt x="5388" y="0"/>
                    <a:pt x="5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2"/>
            <p:cNvSpPr/>
            <p:nvPr/>
          </p:nvSpPr>
          <p:spPr>
            <a:xfrm>
              <a:off x="-24260150" y="2515275"/>
              <a:ext cx="43350" cy="18125"/>
            </a:xfrm>
            <a:custGeom>
              <a:avLst/>
              <a:gdLst/>
              <a:ahLst/>
              <a:cxnLst/>
              <a:rect l="l" t="t" r="r" b="b"/>
              <a:pathLst>
                <a:path w="173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387" y="725"/>
                  </a:lnTo>
                  <a:cubicBezTo>
                    <a:pt x="1576" y="725"/>
                    <a:pt x="1733" y="567"/>
                    <a:pt x="1733" y="378"/>
                  </a:cubicBezTo>
                  <a:cubicBezTo>
                    <a:pt x="1702" y="158"/>
                    <a:pt x="1544" y="0"/>
                    <a:pt x="13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2"/>
            <p:cNvSpPr/>
            <p:nvPr/>
          </p:nvSpPr>
          <p:spPr>
            <a:xfrm>
              <a:off x="-24260925" y="25499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2"/>
            <p:cNvSpPr/>
            <p:nvPr/>
          </p:nvSpPr>
          <p:spPr>
            <a:xfrm>
              <a:off x="-24165625" y="2515275"/>
              <a:ext cx="43350" cy="18125"/>
            </a:xfrm>
            <a:custGeom>
              <a:avLst/>
              <a:gdLst/>
              <a:ahLst/>
              <a:cxnLst/>
              <a:rect l="l" t="t" r="r" b="b"/>
              <a:pathLst>
                <a:path w="1734" h="725" extrusionOk="0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387" y="725"/>
                  </a:lnTo>
                  <a:cubicBezTo>
                    <a:pt x="1576" y="725"/>
                    <a:pt x="1733" y="567"/>
                    <a:pt x="1733" y="378"/>
                  </a:cubicBezTo>
                  <a:cubicBezTo>
                    <a:pt x="1733" y="158"/>
                    <a:pt x="1576" y="0"/>
                    <a:pt x="13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2"/>
            <p:cNvSpPr/>
            <p:nvPr/>
          </p:nvSpPr>
          <p:spPr>
            <a:xfrm>
              <a:off x="-24157750" y="2549925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Google Shape;297;p42"/>
          <p:cNvGrpSpPr/>
          <p:nvPr/>
        </p:nvGrpSpPr>
        <p:grpSpPr>
          <a:xfrm>
            <a:off x="1645504" y="1939231"/>
            <a:ext cx="560474" cy="561945"/>
            <a:chOff x="-25104475" y="2340425"/>
            <a:chExt cx="295375" cy="296150"/>
          </a:xfrm>
        </p:grpSpPr>
        <p:sp>
          <p:nvSpPr>
            <p:cNvPr id="298" name="Google Shape;298;p42"/>
            <p:cNvSpPr/>
            <p:nvPr/>
          </p:nvSpPr>
          <p:spPr>
            <a:xfrm>
              <a:off x="-25104475" y="2340425"/>
              <a:ext cx="225275" cy="296150"/>
            </a:xfrm>
            <a:custGeom>
              <a:avLst/>
              <a:gdLst/>
              <a:ahLst/>
              <a:cxnLst/>
              <a:rect l="l" t="t" r="r" b="b"/>
              <a:pathLst>
                <a:path w="9011" h="11846" extrusionOk="0">
                  <a:moveTo>
                    <a:pt x="4474" y="693"/>
                  </a:moveTo>
                  <a:cubicBezTo>
                    <a:pt x="5041" y="693"/>
                    <a:pt x="5514" y="1166"/>
                    <a:pt x="5514" y="1733"/>
                  </a:cubicBezTo>
                  <a:cubicBezTo>
                    <a:pt x="5514" y="1922"/>
                    <a:pt x="5671" y="2079"/>
                    <a:pt x="5860" y="2079"/>
                  </a:cubicBezTo>
                  <a:lnTo>
                    <a:pt x="6585" y="2079"/>
                  </a:lnTo>
                  <a:cubicBezTo>
                    <a:pt x="6774" y="2079"/>
                    <a:pt x="6931" y="2237"/>
                    <a:pt x="6931" y="2426"/>
                  </a:cubicBezTo>
                  <a:lnTo>
                    <a:pt x="6931" y="2804"/>
                  </a:lnTo>
                  <a:lnTo>
                    <a:pt x="2080" y="2804"/>
                  </a:lnTo>
                  <a:lnTo>
                    <a:pt x="2080" y="2426"/>
                  </a:lnTo>
                  <a:cubicBezTo>
                    <a:pt x="2048" y="2237"/>
                    <a:pt x="2206" y="2079"/>
                    <a:pt x="2395" y="2079"/>
                  </a:cubicBezTo>
                  <a:lnTo>
                    <a:pt x="3119" y="2079"/>
                  </a:lnTo>
                  <a:cubicBezTo>
                    <a:pt x="3308" y="2079"/>
                    <a:pt x="3466" y="1922"/>
                    <a:pt x="3466" y="1733"/>
                  </a:cubicBezTo>
                  <a:cubicBezTo>
                    <a:pt x="3466" y="1134"/>
                    <a:pt x="3939" y="693"/>
                    <a:pt x="4474" y="693"/>
                  </a:cubicBezTo>
                  <a:close/>
                  <a:moveTo>
                    <a:pt x="8003" y="2804"/>
                  </a:moveTo>
                  <a:cubicBezTo>
                    <a:pt x="8192" y="2804"/>
                    <a:pt x="8349" y="2962"/>
                    <a:pt x="8349" y="3151"/>
                  </a:cubicBezTo>
                  <a:lnTo>
                    <a:pt x="8349" y="10838"/>
                  </a:lnTo>
                  <a:lnTo>
                    <a:pt x="8286" y="10838"/>
                  </a:lnTo>
                  <a:cubicBezTo>
                    <a:pt x="8286" y="11027"/>
                    <a:pt x="8129" y="11184"/>
                    <a:pt x="7940" y="11184"/>
                  </a:cubicBezTo>
                  <a:lnTo>
                    <a:pt x="1009" y="11184"/>
                  </a:lnTo>
                  <a:cubicBezTo>
                    <a:pt x="820" y="11184"/>
                    <a:pt x="662" y="11027"/>
                    <a:pt x="662" y="10838"/>
                  </a:cubicBezTo>
                  <a:lnTo>
                    <a:pt x="662" y="3151"/>
                  </a:lnTo>
                  <a:cubicBezTo>
                    <a:pt x="662" y="2962"/>
                    <a:pt x="820" y="2804"/>
                    <a:pt x="1009" y="2804"/>
                  </a:cubicBezTo>
                  <a:lnTo>
                    <a:pt x="1355" y="2804"/>
                  </a:lnTo>
                  <a:lnTo>
                    <a:pt x="1355" y="3151"/>
                  </a:lnTo>
                  <a:cubicBezTo>
                    <a:pt x="1355" y="3340"/>
                    <a:pt x="1544" y="3497"/>
                    <a:pt x="1733" y="3497"/>
                  </a:cubicBezTo>
                  <a:lnTo>
                    <a:pt x="7278" y="3497"/>
                  </a:lnTo>
                  <a:cubicBezTo>
                    <a:pt x="7467" y="3497"/>
                    <a:pt x="7625" y="3340"/>
                    <a:pt x="7625" y="3151"/>
                  </a:cubicBezTo>
                  <a:lnTo>
                    <a:pt x="7625" y="2804"/>
                  </a:lnTo>
                  <a:close/>
                  <a:moveTo>
                    <a:pt x="4474" y="0"/>
                  </a:moveTo>
                  <a:cubicBezTo>
                    <a:pt x="3655" y="0"/>
                    <a:pt x="2930" y="599"/>
                    <a:pt x="2773" y="1386"/>
                  </a:cubicBezTo>
                  <a:lnTo>
                    <a:pt x="2395" y="1386"/>
                  </a:lnTo>
                  <a:cubicBezTo>
                    <a:pt x="1954" y="1386"/>
                    <a:pt x="1576" y="1638"/>
                    <a:pt x="1418" y="2079"/>
                  </a:cubicBezTo>
                  <a:lnTo>
                    <a:pt x="1009" y="2079"/>
                  </a:lnTo>
                  <a:cubicBezTo>
                    <a:pt x="410" y="2079"/>
                    <a:pt x="0" y="2552"/>
                    <a:pt x="0" y="3119"/>
                  </a:cubicBezTo>
                  <a:lnTo>
                    <a:pt x="0" y="10838"/>
                  </a:lnTo>
                  <a:cubicBezTo>
                    <a:pt x="0" y="11405"/>
                    <a:pt x="473" y="11846"/>
                    <a:pt x="1009" y="11846"/>
                  </a:cubicBezTo>
                  <a:lnTo>
                    <a:pt x="7940" y="11846"/>
                  </a:lnTo>
                  <a:cubicBezTo>
                    <a:pt x="8538" y="11846"/>
                    <a:pt x="8979" y="11373"/>
                    <a:pt x="8979" y="10838"/>
                  </a:cubicBezTo>
                  <a:lnTo>
                    <a:pt x="8979" y="3151"/>
                  </a:lnTo>
                  <a:cubicBezTo>
                    <a:pt x="9011" y="2552"/>
                    <a:pt x="8538" y="2079"/>
                    <a:pt x="7940" y="2079"/>
                  </a:cubicBezTo>
                  <a:lnTo>
                    <a:pt x="7562" y="2079"/>
                  </a:lnTo>
                  <a:cubicBezTo>
                    <a:pt x="7404" y="1701"/>
                    <a:pt x="7026" y="1386"/>
                    <a:pt x="6553" y="1386"/>
                  </a:cubicBezTo>
                  <a:lnTo>
                    <a:pt x="6175" y="1386"/>
                  </a:lnTo>
                  <a:cubicBezTo>
                    <a:pt x="6018" y="599"/>
                    <a:pt x="5293" y="0"/>
                    <a:pt x="44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2"/>
            <p:cNvSpPr/>
            <p:nvPr/>
          </p:nvSpPr>
          <p:spPr>
            <a:xfrm>
              <a:off x="-25001300" y="23750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68" y="693"/>
                    <a:pt x="725" y="536"/>
                    <a:pt x="725" y="347"/>
                  </a:cubicBez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2"/>
            <p:cNvSpPr/>
            <p:nvPr/>
          </p:nvSpPr>
          <p:spPr>
            <a:xfrm>
              <a:off x="-25070600" y="2444375"/>
              <a:ext cx="87450" cy="86675"/>
            </a:xfrm>
            <a:custGeom>
              <a:avLst/>
              <a:gdLst/>
              <a:ahLst/>
              <a:cxnLst/>
              <a:rect l="l" t="t" r="r" b="b"/>
              <a:pathLst>
                <a:path w="3498" h="3467" extrusionOk="0">
                  <a:moveTo>
                    <a:pt x="2773" y="725"/>
                  </a:moveTo>
                  <a:lnTo>
                    <a:pt x="2773" y="2805"/>
                  </a:lnTo>
                  <a:lnTo>
                    <a:pt x="693" y="2805"/>
                  </a:lnTo>
                  <a:lnTo>
                    <a:pt x="693" y="725"/>
                  </a:lnTo>
                  <a:close/>
                  <a:moveTo>
                    <a:pt x="378" y="1"/>
                  </a:moveTo>
                  <a:cubicBezTo>
                    <a:pt x="189" y="1"/>
                    <a:pt x="0" y="158"/>
                    <a:pt x="0" y="379"/>
                  </a:cubicBezTo>
                  <a:lnTo>
                    <a:pt x="0" y="3120"/>
                  </a:lnTo>
                  <a:cubicBezTo>
                    <a:pt x="0" y="3309"/>
                    <a:pt x="189" y="3466"/>
                    <a:pt x="378" y="3466"/>
                  </a:cubicBezTo>
                  <a:lnTo>
                    <a:pt x="3119" y="3466"/>
                  </a:lnTo>
                  <a:cubicBezTo>
                    <a:pt x="3340" y="3466"/>
                    <a:pt x="3497" y="3309"/>
                    <a:pt x="3497" y="3120"/>
                  </a:cubicBezTo>
                  <a:lnTo>
                    <a:pt x="3497" y="379"/>
                  </a:lnTo>
                  <a:cubicBezTo>
                    <a:pt x="3497" y="158"/>
                    <a:pt x="3340" y="1"/>
                    <a:pt x="3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2"/>
            <p:cNvSpPr/>
            <p:nvPr/>
          </p:nvSpPr>
          <p:spPr>
            <a:xfrm>
              <a:off x="-24966650" y="2479025"/>
              <a:ext cx="52025" cy="18150"/>
            </a:xfrm>
            <a:custGeom>
              <a:avLst/>
              <a:gdLst/>
              <a:ahLst/>
              <a:cxnLst/>
              <a:rect l="l" t="t" r="r" b="b"/>
              <a:pathLst>
                <a:path w="2081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lnTo>
                    <a:pt x="1734" y="726"/>
                  </a:lnTo>
                  <a:cubicBezTo>
                    <a:pt x="1923" y="726"/>
                    <a:pt x="2080" y="568"/>
                    <a:pt x="2080" y="347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2"/>
            <p:cNvSpPr/>
            <p:nvPr/>
          </p:nvSpPr>
          <p:spPr>
            <a:xfrm>
              <a:off x="-24966650" y="2444375"/>
              <a:ext cx="52025" cy="18150"/>
            </a:xfrm>
            <a:custGeom>
              <a:avLst/>
              <a:gdLst/>
              <a:ahLst/>
              <a:cxnLst/>
              <a:rect l="l" t="t" r="r" b="b"/>
              <a:pathLst>
                <a:path w="2081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79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2"/>
            <p:cNvSpPr/>
            <p:nvPr/>
          </p:nvSpPr>
          <p:spPr>
            <a:xfrm>
              <a:off x="-24966650" y="2513700"/>
              <a:ext cx="52025" cy="17350"/>
            </a:xfrm>
            <a:custGeom>
              <a:avLst/>
              <a:gdLst/>
              <a:ahLst/>
              <a:cxnLst/>
              <a:rect l="l" t="t" r="r" b="b"/>
              <a:pathLst>
                <a:path w="208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1734" y="693"/>
                  </a:lnTo>
                  <a:cubicBezTo>
                    <a:pt x="1923" y="693"/>
                    <a:pt x="2080" y="536"/>
                    <a:pt x="2080" y="347"/>
                  </a:cubicBez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2"/>
            <p:cNvSpPr/>
            <p:nvPr/>
          </p:nvSpPr>
          <p:spPr>
            <a:xfrm>
              <a:off x="-25071400" y="2549125"/>
              <a:ext cx="156775" cy="17350"/>
            </a:xfrm>
            <a:custGeom>
              <a:avLst/>
              <a:gdLst/>
              <a:ahLst/>
              <a:cxnLst/>
              <a:rect l="l" t="t" r="r" b="b"/>
              <a:pathLst>
                <a:path w="6271" h="694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5924" y="694"/>
                  </a:lnTo>
                  <a:cubicBezTo>
                    <a:pt x="6113" y="694"/>
                    <a:pt x="6270" y="536"/>
                    <a:pt x="6270" y="347"/>
                  </a:cubicBezTo>
                  <a:cubicBezTo>
                    <a:pt x="6270" y="158"/>
                    <a:pt x="6113" y="1"/>
                    <a:pt x="59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2"/>
            <p:cNvSpPr/>
            <p:nvPr/>
          </p:nvSpPr>
          <p:spPr>
            <a:xfrm>
              <a:off x="-25071400" y="2583800"/>
              <a:ext cx="156775" cy="17350"/>
            </a:xfrm>
            <a:custGeom>
              <a:avLst/>
              <a:gdLst/>
              <a:ahLst/>
              <a:cxnLst/>
              <a:rect l="l" t="t" r="r" b="b"/>
              <a:pathLst>
                <a:path w="6271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5924" y="693"/>
                  </a:lnTo>
                  <a:cubicBezTo>
                    <a:pt x="6113" y="693"/>
                    <a:pt x="6270" y="536"/>
                    <a:pt x="6270" y="347"/>
                  </a:cubicBezTo>
                  <a:cubicBezTo>
                    <a:pt x="6270" y="158"/>
                    <a:pt x="6113" y="0"/>
                    <a:pt x="59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2"/>
            <p:cNvSpPr/>
            <p:nvPr/>
          </p:nvSpPr>
          <p:spPr>
            <a:xfrm>
              <a:off x="-24862675" y="2375850"/>
              <a:ext cx="53575" cy="260725"/>
            </a:xfrm>
            <a:custGeom>
              <a:avLst/>
              <a:gdLst/>
              <a:ahLst/>
              <a:cxnLst/>
              <a:rect l="l" t="t" r="r" b="b"/>
              <a:pathLst>
                <a:path w="2143" h="10429" extrusionOk="0">
                  <a:moveTo>
                    <a:pt x="1103" y="1103"/>
                  </a:moveTo>
                  <a:lnTo>
                    <a:pt x="1481" y="1797"/>
                  </a:lnTo>
                  <a:lnTo>
                    <a:pt x="1481" y="7625"/>
                  </a:lnTo>
                  <a:lnTo>
                    <a:pt x="757" y="7625"/>
                  </a:lnTo>
                  <a:lnTo>
                    <a:pt x="757" y="1797"/>
                  </a:lnTo>
                  <a:lnTo>
                    <a:pt x="1103" y="1103"/>
                  </a:lnTo>
                  <a:close/>
                  <a:moveTo>
                    <a:pt x="1481" y="8255"/>
                  </a:moveTo>
                  <a:lnTo>
                    <a:pt x="1481" y="9358"/>
                  </a:lnTo>
                  <a:cubicBezTo>
                    <a:pt x="1450" y="9578"/>
                    <a:pt x="1324" y="9736"/>
                    <a:pt x="1103" y="9736"/>
                  </a:cubicBezTo>
                  <a:cubicBezTo>
                    <a:pt x="914" y="9736"/>
                    <a:pt x="757" y="9578"/>
                    <a:pt x="757" y="9358"/>
                  </a:cubicBezTo>
                  <a:lnTo>
                    <a:pt x="757" y="8255"/>
                  </a:lnTo>
                  <a:close/>
                  <a:moveTo>
                    <a:pt x="1072" y="1"/>
                  </a:moveTo>
                  <a:cubicBezTo>
                    <a:pt x="946" y="1"/>
                    <a:pt x="820" y="64"/>
                    <a:pt x="757" y="190"/>
                  </a:cubicBezTo>
                  <a:lnTo>
                    <a:pt x="32" y="1576"/>
                  </a:lnTo>
                  <a:cubicBezTo>
                    <a:pt x="0" y="1608"/>
                    <a:pt x="0" y="1702"/>
                    <a:pt x="0" y="1734"/>
                  </a:cubicBezTo>
                  <a:lnTo>
                    <a:pt x="0" y="9421"/>
                  </a:lnTo>
                  <a:cubicBezTo>
                    <a:pt x="0" y="9988"/>
                    <a:pt x="473" y="10429"/>
                    <a:pt x="1040" y="10429"/>
                  </a:cubicBezTo>
                  <a:cubicBezTo>
                    <a:pt x="1607" y="10429"/>
                    <a:pt x="2048" y="9956"/>
                    <a:pt x="2048" y="9421"/>
                  </a:cubicBezTo>
                  <a:lnTo>
                    <a:pt x="2048" y="1734"/>
                  </a:lnTo>
                  <a:cubicBezTo>
                    <a:pt x="2143" y="1639"/>
                    <a:pt x="2143" y="1608"/>
                    <a:pt x="2111" y="1576"/>
                  </a:cubicBezTo>
                  <a:lnTo>
                    <a:pt x="1387" y="190"/>
                  </a:lnTo>
                  <a:cubicBezTo>
                    <a:pt x="1355" y="64"/>
                    <a:pt x="1198" y="1"/>
                    <a:pt x="10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" name="Google Shape;307;p42"/>
          <p:cNvGrpSpPr/>
          <p:nvPr/>
        </p:nvGrpSpPr>
        <p:grpSpPr>
          <a:xfrm>
            <a:off x="6938577" y="1939207"/>
            <a:ext cx="563463" cy="561992"/>
            <a:chOff x="-23229925" y="1970225"/>
            <a:chExt cx="296950" cy="296175"/>
          </a:xfrm>
        </p:grpSpPr>
        <p:sp>
          <p:nvSpPr>
            <p:cNvPr id="308" name="Google Shape;308;p42"/>
            <p:cNvSpPr/>
            <p:nvPr/>
          </p:nvSpPr>
          <p:spPr>
            <a:xfrm>
              <a:off x="-23229925" y="1970225"/>
              <a:ext cx="296950" cy="296175"/>
            </a:xfrm>
            <a:custGeom>
              <a:avLst/>
              <a:gdLst/>
              <a:ahLst/>
              <a:cxnLst/>
              <a:rect l="l" t="t" r="r" b="b"/>
              <a:pathLst>
                <a:path w="11878" h="11847" extrusionOk="0">
                  <a:moveTo>
                    <a:pt x="10145" y="694"/>
                  </a:moveTo>
                  <a:cubicBezTo>
                    <a:pt x="10743" y="694"/>
                    <a:pt x="11184" y="1167"/>
                    <a:pt x="11184" y="1734"/>
                  </a:cubicBezTo>
                  <a:lnTo>
                    <a:pt x="11184" y="10114"/>
                  </a:lnTo>
                  <a:cubicBezTo>
                    <a:pt x="11184" y="10712"/>
                    <a:pt x="10712" y="11122"/>
                    <a:pt x="10145" y="11122"/>
                  </a:cubicBezTo>
                  <a:lnTo>
                    <a:pt x="1764" y="11122"/>
                  </a:lnTo>
                  <a:cubicBezTo>
                    <a:pt x="1166" y="11122"/>
                    <a:pt x="725" y="10681"/>
                    <a:pt x="725" y="10114"/>
                  </a:cubicBezTo>
                  <a:lnTo>
                    <a:pt x="725" y="1734"/>
                  </a:lnTo>
                  <a:cubicBezTo>
                    <a:pt x="725" y="1135"/>
                    <a:pt x="1197" y="694"/>
                    <a:pt x="1764" y="694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8"/>
                    <a:pt x="0" y="1734"/>
                  </a:cubicBezTo>
                  <a:lnTo>
                    <a:pt x="0" y="10114"/>
                  </a:lnTo>
                  <a:cubicBezTo>
                    <a:pt x="0" y="11059"/>
                    <a:pt x="788" y="11847"/>
                    <a:pt x="1733" y="11847"/>
                  </a:cubicBezTo>
                  <a:lnTo>
                    <a:pt x="10113" y="11847"/>
                  </a:lnTo>
                  <a:cubicBezTo>
                    <a:pt x="11058" y="11847"/>
                    <a:pt x="11846" y="11059"/>
                    <a:pt x="11846" y="10114"/>
                  </a:cubicBezTo>
                  <a:lnTo>
                    <a:pt x="11846" y="1734"/>
                  </a:lnTo>
                  <a:cubicBezTo>
                    <a:pt x="11878" y="788"/>
                    <a:pt x="11090" y="1"/>
                    <a:pt x="101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2"/>
            <p:cNvSpPr/>
            <p:nvPr/>
          </p:nvSpPr>
          <p:spPr>
            <a:xfrm>
              <a:off x="-23196075" y="2005675"/>
              <a:ext cx="227650" cy="192200"/>
            </a:xfrm>
            <a:custGeom>
              <a:avLst/>
              <a:gdLst/>
              <a:ahLst/>
              <a:cxnLst/>
              <a:rect l="l" t="t" r="r" b="b"/>
              <a:pathLst>
                <a:path w="9106" h="7688" extrusionOk="0">
                  <a:moveTo>
                    <a:pt x="8444" y="662"/>
                  </a:moveTo>
                  <a:lnTo>
                    <a:pt x="8444" y="3435"/>
                  </a:lnTo>
                  <a:lnTo>
                    <a:pt x="6144" y="3435"/>
                  </a:lnTo>
                  <a:cubicBezTo>
                    <a:pt x="5987" y="3435"/>
                    <a:pt x="5892" y="3498"/>
                    <a:pt x="5829" y="3624"/>
                  </a:cubicBezTo>
                  <a:lnTo>
                    <a:pt x="5357" y="4852"/>
                  </a:lnTo>
                  <a:lnTo>
                    <a:pt x="4317" y="1576"/>
                  </a:lnTo>
                  <a:cubicBezTo>
                    <a:pt x="4254" y="1450"/>
                    <a:pt x="4160" y="1324"/>
                    <a:pt x="4002" y="1324"/>
                  </a:cubicBezTo>
                  <a:cubicBezTo>
                    <a:pt x="3845" y="1324"/>
                    <a:pt x="3718" y="1418"/>
                    <a:pt x="3624" y="1544"/>
                  </a:cubicBezTo>
                  <a:lnTo>
                    <a:pt x="2805" y="3435"/>
                  </a:lnTo>
                  <a:lnTo>
                    <a:pt x="757" y="3435"/>
                  </a:lnTo>
                  <a:lnTo>
                    <a:pt x="757" y="662"/>
                  </a:lnTo>
                  <a:close/>
                  <a:moveTo>
                    <a:pt x="3876" y="2678"/>
                  </a:moveTo>
                  <a:lnTo>
                    <a:pt x="4947" y="5986"/>
                  </a:lnTo>
                  <a:cubicBezTo>
                    <a:pt x="4979" y="6144"/>
                    <a:pt x="5105" y="6207"/>
                    <a:pt x="5262" y="6207"/>
                  </a:cubicBezTo>
                  <a:cubicBezTo>
                    <a:pt x="5420" y="6207"/>
                    <a:pt x="5514" y="6144"/>
                    <a:pt x="5577" y="6018"/>
                  </a:cubicBezTo>
                  <a:lnTo>
                    <a:pt x="6333" y="4159"/>
                  </a:lnTo>
                  <a:lnTo>
                    <a:pt x="8413" y="4159"/>
                  </a:lnTo>
                  <a:lnTo>
                    <a:pt x="8413" y="6995"/>
                  </a:lnTo>
                  <a:lnTo>
                    <a:pt x="757" y="6995"/>
                  </a:lnTo>
                  <a:lnTo>
                    <a:pt x="757" y="6963"/>
                  </a:lnTo>
                  <a:lnTo>
                    <a:pt x="757" y="4128"/>
                  </a:lnTo>
                  <a:lnTo>
                    <a:pt x="2994" y="4128"/>
                  </a:lnTo>
                  <a:cubicBezTo>
                    <a:pt x="3120" y="4128"/>
                    <a:pt x="3277" y="4065"/>
                    <a:pt x="3309" y="3939"/>
                  </a:cubicBezTo>
                  <a:lnTo>
                    <a:pt x="3876" y="2678"/>
                  </a:lnTo>
                  <a:close/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7310"/>
                  </a:lnTo>
                  <a:cubicBezTo>
                    <a:pt x="1" y="7530"/>
                    <a:pt x="158" y="7688"/>
                    <a:pt x="379" y="7688"/>
                  </a:cubicBezTo>
                  <a:lnTo>
                    <a:pt x="8759" y="7688"/>
                  </a:lnTo>
                  <a:cubicBezTo>
                    <a:pt x="8948" y="7688"/>
                    <a:pt x="9106" y="7530"/>
                    <a:pt x="9106" y="7310"/>
                  </a:cubicBezTo>
                  <a:lnTo>
                    <a:pt x="9106" y="347"/>
                  </a:lnTo>
                  <a:cubicBezTo>
                    <a:pt x="9106" y="158"/>
                    <a:pt x="8948" y="1"/>
                    <a:pt x="87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2"/>
            <p:cNvSpPr/>
            <p:nvPr/>
          </p:nvSpPr>
          <p:spPr>
            <a:xfrm>
              <a:off x="-23142500" y="22144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2"/>
            <p:cNvSpPr/>
            <p:nvPr/>
          </p:nvSpPr>
          <p:spPr>
            <a:xfrm>
              <a:off x="-23177150" y="221440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662" y="158"/>
                    <a:pt x="504" y="0"/>
                    <a:pt x="3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239" y="2715766"/>
            <a:ext cx="1765576" cy="1135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409" y="2720129"/>
            <a:ext cx="1619531" cy="1074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327" y="2744659"/>
            <a:ext cx="1829961" cy="110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5"/>
          <p:cNvSpPr txBox="1">
            <a:spLocks noGrp="1"/>
          </p:cNvSpPr>
          <p:nvPr>
            <p:ph type="title"/>
          </p:nvPr>
        </p:nvSpPr>
        <p:spPr>
          <a:xfrm>
            <a:off x="720000" y="411609"/>
            <a:ext cx="7704000" cy="6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371" name="Google Shape;371;p45"/>
          <p:cNvSpPr txBox="1">
            <a:spLocks noGrp="1"/>
          </p:cNvSpPr>
          <p:nvPr>
            <p:ph type="subTitle" idx="2"/>
          </p:nvPr>
        </p:nvSpPr>
        <p:spPr>
          <a:xfrm flipH="1">
            <a:off x="4961038" y="2859781"/>
            <a:ext cx="3466800" cy="6913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372" name="Google Shape;372;p45"/>
          <p:cNvSpPr txBox="1">
            <a:spLocks noGrp="1"/>
          </p:cNvSpPr>
          <p:nvPr>
            <p:ph type="subTitle" idx="3"/>
          </p:nvPr>
        </p:nvSpPr>
        <p:spPr>
          <a:xfrm flipH="1">
            <a:off x="2234088" y="3439400"/>
            <a:ext cx="1949400" cy="5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373" name="Google Shape;373;p45"/>
          <p:cNvSpPr txBox="1">
            <a:spLocks noGrp="1"/>
          </p:cNvSpPr>
          <p:nvPr>
            <p:ph type="subTitle" idx="1"/>
          </p:nvPr>
        </p:nvSpPr>
        <p:spPr>
          <a:xfrm flipH="1">
            <a:off x="716688" y="2375776"/>
            <a:ext cx="3466800" cy="11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374" name="Google Shape;374;p45"/>
          <p:cNvSpPr txBox="1">
            <a:spLocks noGrp="1"/>
          </p:cNvSpPr>
          <p:nvPr>
            <p:ph type="subTitle" idx="4"/>
          </p:nvPr>
        </p:nvSpPr>
        <p:spPr>
          <a:xfrm flipH="1">
            <a:off x="4961038" y="3439400"/>
            <a:ext cx="1949400" cy="5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92" y="253008"/>
            <a:ext cx="6336704" cy="3900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779963" y="4148214"/>
            <a:ext cx="392928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All data diseases</a:t>
            </a:r>
            <a:endParaRPr lang="en-US" sz="36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  <a:p>
            <a:pPr algn="ctr"/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9622"/>
            <a:ext cx="8712968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115616" y="298527"/>
            <a:ext cx="466986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Data Description</a:t>
            </a:r>
            <a:endParaRPr lang="en-US" sz="4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grpSp>
        <p:nvGrpSpPr>
          <p:cNvPr id="9" name="Google Shape;10581;p80"/>
          <p:cNvGrpSpPr/>
          <p:nvPr/>
        </p:nvGrpSpPr>
        <p:grpSpPr>
          <a:xfrm>
            <a:off x="611560" y="536614"/>
            <a:ext cx="360079" cy="357304"/>
            <a:chOff x="-50524250" y="2686150"/>
            <a:chExt cx="301675" cy="299350"/>
          </a:xfrm>
        </p:grpSpPr>
        <p:sp>
          <p:nvSpPr>
            <p:cNvPr id="10" name="Google Shape;10582;p80"/>
            <p:cNvSpPr/>
            <p:nvPr/>
          </p:nvSpPr>
          <p:spPr>
            <a:xfrm>
              <a:off x="-50488025" y="2792500"/>
              <a:ext cx="18150" cy="52800"/>
            </a:xfrm>
            <a:custGeom>
              <a:avLst/>
              <a:gdLst/>
              <a:ahLst/>
              <a:cxnLst/>
              <a:rect l="l" t="t" r="r" b="b"/>
              <a:pathLst>
                <a:path w="726" h="2112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54"/>
                    <a:pt x="158" y="2112"/>
                    <a:pt x="379" y="2112"/>
                  </a:cubicBezTo>
                  <a:cubicBezTo>
                    <a:pt x="568" y="2112"/>
                    <a:pt x="725" y="1954"/>
                    <a:pt x="725" y="1765"/>
                  </a:cubicBezTo>
                  <a:lnTo>
                    <a:pt x="725" y="347"/>
                  </a:ln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583;p80"/>
            <p:cNvSpPr/>
            <p:nvPr/>
          </p:nvSpPr>
          <p:spPr>
            <a:xfrm>
              <a:off x="-50488025" y="2897250"/>
              <a:ext cx="18150" cy="53600"/>
            </a:xfrm>
            <a:custGeom>
              <a:avLst/>
              <a:gdLst/>
              <a:ahLst/>
              <a:cxnLst/>
              <a:rect l="l" t="t" r="r" b="b"/>
              <a:pathLst>
                <a:path w="726" h="2144" extrusionOk="0">
                  <a:moveTo>
                    <a:pt x="379" y="1"/>
                  </a:moveTo>
                  <a:cubicBezTo>
                    <a:pt x="158" y="1"/>
                    <a:pt x="1" y="159"/>
                    <a:pt x="1" y="379"/>
                  </a:cubicBezTo>
                  <a:lnTo>
                    <a:pt x="1" y="1797"/>
                  </a:lnTo>
                  <a:cubicBezTo>
                    <a:pt x="1" y="1986"/>
                    <a:pt x="158" y="2143"/>
                    <a:pt x="379" y="2143"/>
                  </a:cubicBezTo>
                  <a:cubicBezTo>
                    <a:pt x="568" y="2143"/>
                    <a:pt x="725" y="1986"/>
                    <a:pt x="725" y="1797"/>
                  </a:cubicBezTo>
                  <a:lnTo>
                    <a:pt x="725" y="379"/>
                  </a:lnTo>
                  <a:cubicBezTo>
                    <a:pt x="725" y="159"/>
                    <a:pt x="568" y="1"/>
                    <a:pt x="37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584;p80"/>
            <p:cNvSpPr/>
            <p:nvPr/>
          </p:nvSpPr>
          <p:spPr>
            <a:xfrm>
              <a:off x="-50488025" y="2861825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585;p80"/>
            <p:cNvSpPr/>
            <p:nvPr/>
          </p:nvSpPr>
          <p:spPr>
            <a:xfrm>
              <a:off x="-50524250" y="2686150"/>
              <a:ext cx="301675" cy="52825"/>
            </a:xfrm>
            <a:custGeom>
              <a:avLst/>
              <a:gdLst/>
              <a:ahLst/>
              <a:cxnLst/>
              <a:rect l="l" t="t" r="r" b="b"/>
              <a:pathLst>
                <a:path w="12067" h="2113" extrusionOk="0">
                  <a:moveTo>
                    <a:pt x="2143" y="695"/>
                  </a:moveTo>
                  <a:lnTo>
                    <a:pt x="2143" y="1419"/>
                  </a:lnTo>
                  <a:lnTo>
                    <a:pt x="1891" y="1419"/>
                  </a:lnTo>
                  <a:lnTo>
                    <a:pt x="1166" y="1041"/>
                  </a:lnTo>
                  <a:lnTo>
                    <a:pt x="1891" y="695"/>
                  </a:lnTo>
                  <a:close/>
                  <a:moveTo>
                    <a:pt x="9924" y="695"/>
                  </a:moveTo>
                  <a:lnTo>
                    <a:pt x="9924" y="1419"/>
                  </a:lnTo>
                  <a:lnTo>
                    <a:pt x="2836" y="1419"/>
                  </a:lnTo>
                  <a:lnTo>
                    <a:pt x="2836" y="695"/>
                  </a:lnTo>
                  <a:close/>
                  <a:moveTo>
                    <a:pt x="10996" y="695"/>
                  </a:moveTo>
                  <a:cubicBezTo>
                    <a:pt x="11185" y="695"/>
                    <a:pt x="11342" y="852"/>
                    <a:pt x="11342" y="1041"/>
                  </a:cubicBezTo>
                  <a:cubicBezTo>
                    <a:pt x="11342" y="1262"/>
                    <a:pt x="11185" y="1419"/>
                    <a:pt x="10996" y="1419"/>
                  </a:cubicBezTo>
                  <a:lnTo>
                    <a:pt x="10649" y="1419"/>
                  </a:lnTo>
                  <a:lnTo>
                    <a:pt x="10649" y="695"/>
                  </a:lnTo>
                  <a:close/>
                  <a:moveTo>
                    <a:pt x="1782" y="1"/>
                  </a:moveTo>
                  <a:cubicBezTo>
                    <a:pt x="1689" y="1"/>
                    <a:pt x="1556" y="47"/>
                    <a:pt x="252" y="726"/>
                  </a:cubicBezTo>
                  <a:cubicBezTo>
                    <a:pt x="0" y="852"/>
                    <a:pt x="0" y="1199"/>
                    <a:pt x="252" y="1356"/>
                  </a:cubicBezTo>
                  <a:cubicBezTo>
                    <a:pt x="1765" y="2113"/>
                    <a:pt x="1702" y="2113"/>
                    <a:pt x="1828" y="2113"/>
                  </a:cubicBezTo>
                  <a:lnTo>
                    <a:pt x="10996" y="2113"/>
                  </a:lnTo>
                  <a:cubicBezTo>
                    <a:pt x="11594" y="2113"/>
                    <a:pt x="12067" y="1640"/>
                    <a:pt x="12067" y="1041"/>
                  </a:cubicBezTo>
                  <a:cubicBezTo>
                    <a:pt x="12067" y="474"/>
                    <a:pt x="11594" y="2"/>
                    <a:pt x="10996" y="2"/>
                  </a:cubicBezTo>
                  <a:lnTo>
                    <a:pt x="1828" y="2"/>
                  </a:lnTo>
                  <a:cubicBezTo>
                    <a:pt x="1810" y="2"/>
                    <a:pt x="1796" y="1"/>
                    <a:pt x="178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586;p80"/>
            <p:cNvSpPr/>
            <p:nvPr/>
          </p:nvSpPr>
          <p:spPr>
            <a:xfrm>
              <a:off x="-50523475" y="2757075"/>
              <a:ext cx="300900" cy="228425"/>
            </a:xfrm>
            <a:custGeom>
              <a:avLst/>
              <a:gdLst/>
              <a:ahLst/>
              <a:cxnLst/>
              <a:rect l="l" t="t" r="r" b="b"/>
              <a:pathLst>
                <a:path w="12036" h="9137" extrusionOk="0">
                  <a:moveTo>
                    <a:pt x="10965" y="725"/>
                  </a:moveTo>
                  <a:cubicBezTo>
                    <a:pt x="11154" y="725"/>
                    <a:pt x="11311" y="882"/>
                    <a:pt x="11311" y="1103"/>
                  </a:cubicBezTo>
                  <a:lnTo>
                    <a:pt x="11311" y="8097"/>
                  </a:lnTo>
                  <a:cubicBezTo>
                    <a:pt x="11311" y="8286"/>
                    <a:pt x="11154" y="8443"/>
                    <a:pt x="10965" y="8443"/>
                  </a:cubicBezTo>
                  <a:lnTo>
                    <a:pt x="1072" y="8443"/>
                  </a:lnTo>
                  <a:cubicBezTo>
                    <a:pt x="883" y="8443"/>
                    <a:pt x="725" y="8286"/>
                    <a:pt x="725" y="8097"/>
                  </a:cubicBezTo>
                  <a:lnTo>
                    <a:pt x="725" y="1103"/>
                  </a:lnTo>
                  <a:cubicBezTo>
                    <a:pt x="725" y="882"/>
                    <a:pt x="883" y="725"/>
                    <a:pt x="1072" y="725"/>
                  </a:cubicBezTo>
                  <a:close/>
                  <a:moveTo>
                    <a:pt x="1072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065"/>
                  </a:lnTo>
                  <a:cubicBezTo>
                    <a:pt x="1" y="8664"/>
                    <a:pt x="473" y="9137"/>
                    <a:pt x="1072" y="9137"/>
                  </a:cubicBezTo>
                  <a:lnTo>
                    <a:pt x="10965" y="9137"/>
                  </a:lnTo>
                  <a:cubicBezTo>
                    <a:pt x="11532" y="9137"/>
                    <a:pt x="12004" y="8664"/>
                    <a:pt x="12004" y="8065"/>
                  </a:cubicBezTo>
                  <a:lnTo>
                    <a:pt x="12004" y="1040"/>
                  </a:lnTo>
                  <a:cubicBezTo>
                    <a:pt x="12036" y="473"/>
                    <a:pt x="11532" y="0"/>
                    <a:pt x="109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587;p80"/>
            <p:cNvSpPr/>
            <p:nvPr/>
          </p:nvSpPr>
          <p:spPr>
            <a:xfrm>
              <a:off x="-50453375" y="2792500"/>
              <a:ext cx="194575" cy="158350"/>
            </a:xfrm>
            <a:custGeom>
              <a:avLst/>
              <a:gdLst/>
              <a:ahLst/>
              <a:cxnLst/>
              <a:rect l="l" t="t" r="r" b="b"/>
              <a:pathLst>
                <a:path w="7783" h="6334" extrusionOk="0">
                  <a:moveTo>
                    <a:pt x="7089" y="694"/>
                  </a:moveTo>
                  <a:lnTo>
                    <a:pt x="7089" y="5609"/>
                  </a:lnTo>
                  <a:lnTo>
                    <a:pt x="694" y="5609"/>
                  </a:lnTo>
                  <a:lnTo>
                    <a:pt x="694" y="694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5987"/>
                  </a:lnTo>
                  <a:cubicBezTo>
                    <a:pt x="1" y="6176"/>
                    <a:pt x="158" y="6333"/>
                    <a:pt x="347" y="6333"/>
                  </a:cubicBezTo>
                  <a:lnTo>
                    <a:pt x="7436" y="6333"/>
                  </a:lnTo>
                  <a:cubicBezTo>
                    <a:pt x="7656" y="6333"/>
                    <a:pt x="7782" y="6176"/>
                    <a:pt x="7782" y="5987"/>
                  </a:cubicBezTo>
                  <a:lnTo>
                    <a:pt x="7782" y="347"/>
                  </a:lnTo>
                  <a:cubicBezTo>
                    <a:pt x="7782" y="158"/>
                    <a:pt x="7656" y="1"/>
                    <a:pt x="74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91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7"/>
          <p:cNvSpPr txBox="1">
            <a:spLocks noGrp="1"/>
          </p:cNvSpPr>
          <p:nvPr>
            <p:ph type="title"/>
          </p:nvPr>
        </p:nvSpPr>
        <p:spPr>
          <a:xfrm>
            <a:off x="720000" y="411609"/>
            <a:ext cx="7704000" cy="6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403" name="Google Shape;403;p47"/>
          <p:cNvSpPr txBox="1">
            <a:spLocks noGrp="1"/>
          </p:cNvSpPr>
          <p:nvPr>
            <p:ph type="body" idx="1"/>
          </p:nvPr>
        </p:nvSpPr>
        <p:spPr>
          <a:xfrm>
            <a:off x="1680750" y="1571625"/>
            <a:ext cx="5782500" cy="25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smtClean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1922"/>
            <a:ext cx="5896880" cy="37563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383483" y="2110085"/>
            <a:ext cx="3770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94274" y="4075085"/>
            <a:ext cx="4248472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Av</a:t>
            </a:r>
            <a:r>
              <a:rPr lang="en-US" sz="32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e</a:t>
            </a:r>
            <a:r>
              <a:rPr lang="en-US" sz="32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rage of Ages we have</a:t>
            </a:r>
            <a:endParaRPr lang="en-US" sz="32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3478"/>
            <a:ext cx="6495284" cy="4225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499992" y="4155926"/>
            <a:ext cx="27109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Data weights</a:t>
            </a:r>
            <a:endParaRPr lang="en-US" sz="32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777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10" y="195486"/>
            <a:ext cx="5778503" cy="36004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3419872" y="4011910"/>
            <a:ext cx="4437432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The</a:t>
            </a:r>
            <a:r>
              <a:rPr lang="en-US" sz="28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 number of </a:t>
            </a:r>
            <a:r>
              <a:rPr lang="en-US" sz="2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people</a:t>
            </a:r>
          </a:p>
          <a:p>
            <a:pPr algn="ctr"/>
            <a:r>
              <a:rPr lang="en-US" sz="28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 who underwent surgery.</a:t>
            </a:r>
            <a:endParaRPr lang="en-US" sz="28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875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2" t="39999" r="51346" b="10052"/>
          <a:stretch/>
        </p:blipFill>
        <p:spPr bwMode="auto">
          <a:xfrm>
            <a:off x="1403648" y="255381"/>
            <a:ext cx="5832648" cy="38304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49279" y="4104574"/>
            <a:ext cx="7341386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Number</a:t>
            </a:r>
            <a:r>
              <a:rPr lang="en-US" sz="28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 of </a:t>
            </a:r>
            <a:r>
              <a:rPr lang="en-US" sz="2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people</a:t>
            </a:r>
            <a:r>
              <a:rPr lang="en-US" sz="28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 who have </a:t>
            </a:r>
            <a:endParaRPr lang="en-US" sz="28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  <a:p>
            <a:pPr algn="ctr"/>
            <a:r>
              <a:rPr lang="en-US" sz="28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 Diabetes?</a:t>
            </a:r>
            <a:endParaRPr lang="en-US" sz="28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616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3728" y="430239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Number of people who have </a:t>
            </a:r>
          </a:p>
          <a:p>
            <a:pPr algn="ctr"/>
            <a:r>
              <a:rPr lang="en-US" sz="2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Blood Pressure Problems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6" b="-1"/>
          <a:stretch/>
        </p:blipFill>
        <p:spPr bwMode="auto">
          <a:xfrm>
            <a:off x="1152776" y="201642"/>
            <a:ext cx="6298902" cy="39542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616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99792" y="4083918"/>
            <a:ext cx="5400599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The number of surgeries over the age of 25</a:t>
            </a:r>
            <a:endParaRPr lang="en-US" sz="28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83518"/>
            <a:ext cx="5260499" cy="33843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2616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699542"/>
            <a:ext cx="3623778" cy="31318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43808" y="4007554"/>
            <a:ext cx="3586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32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صباح الجمال والكريستال </a:t>
            </a:r>
            <a:endParaRPr lang="en-US" sz="32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40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5284"/>
            <a:ext cx="7272808" cy="43050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720282" y="4443958"/>
            <a:ext cx="756084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Blood Pressure problems over 30</a:t>
            </a:r>
            <a:endParaRPr lang="en-US" sz="32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616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7387"/>
            <a:ext cx="6504926" cy="40320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809962" y="4189393"/>
            <a:ext cx="5976665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How many people have diabetes under the age of 20</a:t>
            </a:r>
            <a:endParaRPr lang="en-US" sz="28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386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03172"/>
            <a:ext cx="6556824" cy="388843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843808" y="4187233"/>
            <a:ext cx="576064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Relationship between weight and diabetes</a:t>
            </a:r>
            <a:endParaRPr lang="en-US" sz="28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616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5486"/>
            <a:ext cx="6231568" cy="396364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43608" y="4312503"/>
            <a:ext cx="712879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Relationship between transplants and the presence of cancer in the family</a:t>
            </a:r>
            <a:endParaRPr lang="en-US" sz="2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6162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361" y="411510"/>
            <a:ext cx="6638015" cy="425834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616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07209"/>
            <a:ext cx="6034359" cy="38674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47663" y="4227934"/>
            <a:ext cx="626469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Percentage of the number of Major Surgeries for diabetic patients</a:t>
            </a:r>
            <a:endParaRPr lang="en-US" sz="2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616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67494"/>
            <a:ext cx="6711950" cy="372982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563888" y="4189393"/>
            <a:ext cx="4824536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E</a:t>
            </a:r>
            <a:r>
              <a:rPr lang="en-US" sz="2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ffect </a:t>
            </a:r>
            <a:r>
              <a:rPr lang="en-US" sz="28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of surgeries on </a:t>
            </a:r>
            <a:r>
              <a:rPr lang="en-US" sz="2800" b="1" cap="none" spc="0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premuim</a:t>
            </a:r>
            <a:r>
              <a:rPr lang="en-US" sz="28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price</a:t>
            </a:r>
            <a:endParaRPr lang="en-US" sz="28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756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341" y="51470"/>
            <a:ext cx="6699582" cy="4176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38766" y="4227934"/>
            <a:ext cx="726273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The Relation between Number Of Major Surgeries and Premium </a:t>
            </a:r>
            <a:r>
              <a:rPr lang="en-US" sz="2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Price</a:t>
            </a:r>
            <a:endParaRPr lang="en-US" sz="2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935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5486"/>
            <a:ext cx="6408713" cy="38450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889494" y="3867893"/>
            <a:ext cx="679431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Is the weight </a:t>
            </a:r>
            <a:r>
              <a:rPr lang="en-US" sz="2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proportional to </a:t>
            </a:r>
            <a:r>
              <a:rPr lang="en-US" sz="24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the height or is there an increase in weight ,which leads to an increase in diseases?</a:t>
            </a:r>
            <a:endParaRPr lang="en-US" sz="2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35689" y="667564"/>
            <a:ext cx="2808311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w/((h/100)**2</a:t>
            </a:r>
            <a:endParaRPr lang="en-US" sz="2800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440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340" y="164919"/>
            <a:ext cx="6552728" cy="4238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778836" y="4414670"/>
            <a:ext cx="160973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Ratio </a:t>
            </a:r>
            <a:endParaRPr lang="en-US" sz="4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4409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>
            <a:spLocks noGrp="1"/>
          </p:cNvSpPr>
          <p:nvPr>
            <p:ph type="subTitle" idx="1"/>
          </p:nvPr>
        </p:nvSpPr>
        <p:spPr>
          <a:xfrm flipH="1">
            <a:off x="2103287" y="2014077"/>
            <a:ext cx="23934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</a:t>
            </a:r>
            <a:r>
              <a:rPr lang="en" dirty="0" smtClean="0"/>
              <a:t>et’s take alook about this medical data</a:t>
            </a:r>
            <a:endParaRPr dirty="0"/>
          </a:p>
        </p:txBody>
      </p:sp>
      <p:sp>
        <p:nvSpPr>
          <p:cNvPr id="252" name="Google Shape;252;p39"/>
          <p:cNvSpPr txBox="1">
            <a:spLocks noGrp="1"/>
          </p:cNvSpPr>
          <p:nvPr>
            <p:ph type="title" idx="15"/>
          </p:nvPr>
        </p:nvSpPr>
        <p:spPr>
          <a:xfrm>
            <a:off x="720000" y="411609"/>
            <a:ext cx="7704000" cy="6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53" name="Google Shape;253;p39"/>
          <p:cNvSpPr txBox="1">
            <a:spLocks noGrp="1"/>
          </p:cNvSpPr>
          <p:nvPr>
            <p:ph type="title"/>
          </p:nvPr>
        </p:nvSpPr>
        <p:spPr>
          <a:xfrm flipH="1">
            <a:off x="7028858" y="1799122"/>
            <a:ext cx="1323600" cy="7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54" name="Google Shape;254;p39"/>
          <p:cNvSpPr txBox="1">
            <a:spLocks noGrp="1"/>
          </p:cNvSpPr>
          <p:nvPr>
            <p:ph type="subTitle" idx="2"/>
          </p:nvPr>
        </p:nvSpPr>
        <p:spPr>
          <a:xfrm>
            <a:off x="4641063" y="2014077"/>
            <a:ext cx="23934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OMG!look at these graphs </a:t>
            </a:r>
            <a:endParaRPr dirty="0"/>
          </a:p>
        </p:txBody>
      </p:sp>
      <p:sp>
        <p:nvSpPr>
          <p:cNvPr id="255" name="Google Shape;255;p39"/>
          <p:cNvSpPr txBox="1">
            <a:spLocks noGrp="1"/>
          </p:cNvSpPr>
          <p:nvPr>
            <p:ph type="subTitle" idx="3"/>
          </p:nvPr>
        </p:nvSpPr>
        <p:spPr>
          <a:xfrm flipH="1">
            <a:off x="2103287" y="3539477"/>
            <a:ext cx="23934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</a:t>
            </a:r>
            <a:r>
              <a:rPr lang="en" dirty="0" smtClean="0"/>
              <a:t>ow can the information from this data help us </a:t>
            </a:r>
            <a:endParaRPr dirty="0"/>
          </a:p>
        </p:txBody>
      </p:sp>
      <p:sp>
        <p:nvSpPr>
          <p:cNvPr id="256" name="Google Shape;256;p39"/>
          <p:cNvSpPr txBox="1">
            <a:spLocks noGrp="1"/>
          </p:cNvSpPr>
          <p:nvPr>
            <p:ph type="subTitle" idx="4"/>
          </p:nvPr>
        </p:nvSpPr>
        <p:spPr>
          <a:xfrm>
            <a:off x="4641063" y="3539477"/>
            <a:ext cx="23934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If any one has questions</a:t>
            </a:r>
            <a:endParaRPr dirty="0"/>
          </a:p>
        </p:txBody>
      </p:sp>
      <p:sp>
        <p:nvSpPr>
          <p:cNvPr id="257" name="Google Shape;257;p39"/>
          <p:cNvSpPr txBox="1">
            <a:spLocks noGrp="1"/>
          </p:cNvSpPr>
          <p:nvPr>
            <p:ph type="subTitle" idx="5"/>
          </p:nvPr>
        </p:nvSpPr>
        <p:spPr>
          <a:xfrm flipH="1">
            <a:off x="2109537" y="1661150"/>
            <a:ext cx="2393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58" name="Google Shape;258;p39"/>
          <p:cNvSpPr txBox="1">
            <a:spLocks noGrp="1"/>
          </p:cNvSpPr>
          <p:nvPr>
            <p:ph type="subTitle" idx="6"/>
          </p:nvPr>
        </p:nvSpPr>
        <p:spPr>
          <a:xfrm>
            <a:off x="4647313" y="1661150"/>
            <a:ext cx="2393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</a:t>
            </a:r>
            <a:r>
              <a:rPr lang="en" dirty="0" smtClean="0"/>
              <a:t>ata visualization</a:t>
            </a:r>
            <a:endParaRPr dirty="0"/>
          </a:p>
        </p:txBody>
      </p:sp>
      <p:sp>
        <p:nvSpPr>
          <p:cNvPr id="259" name="Google Shape;259;p39"/>
          <p:cNvSpPr txBox="1">
            <a:spLocks noGrp="1"/>
          </p:cNvSpPr>
          <p:nvPr>
            <p:ph type="subTitle" idx="7"/>
          </p:nvPr>
        </p:nvSpPr>
        <p:spPr>
          <a:xfrm flipH="1">
            <a:off x="2109537" y="3186575"/>
            <a:ext cx="2393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discuss</a:t>
            </a:r>
            <a:endParaRPr dirty="0"/>
          </a:p>
        </p:txBody>
      </p:sp>
      <p:sp>
        <p:nvSpPr>
          <p:cNvPr id="260" name="Google Shape;260;p39"/>
          <p:cNvSpPr txBox="1">
            <a:spLocks noGrp="1"/>
          </p:cNvSpPr>
          <p:nvPr>
            <p:ph type="subTitle" idx="8"/>
          </p:nvPr>
        </p:nvSpPr>
        <p:spPr>
          <a:xfrm>
            <a:off x="4647328" y="3186575"/>
            <a:ext cx="2393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finally</a:t>
            </a:r>
            <a:endParaRPr dirty="0"/>
          </a:p>
        </p:txBody>
      </p:sp>
      <p:sp>
        <p:nvSpPr>
          <p:cNvPr id="261" name="Google Shape;261;p39"/>
          <p:cNvSpPr txBox="1">
            <a:spLocks noGrp="1"/>
          </p:cNvSpPr>
          <p:nvPr>
            <p:ph type="title" idx="9"/>
          </p:nvPr>
        </p:nvSpPr>
        <p:spPr>
          <a:xfrm>
            <a:off x="794958" y="3323997"/>
            <a:ext cx="1323600" cy="7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2" name="Google Shape;262;p39"/>
          <p:cNvSpPr txBox="1">
            <a:spLocks noGrp="1"/>
          </p:cNvSpPr>
          <p:nvPr>
            <p:ph type="title" idx="13"/>
          </p:nvPr>
        </p:nvSpPr>
        <p:spPr>
          <a:xfrm flipH="1">
            <a:off x="7033621" y="3323997"/>
            <a:ext cx="1323600" cy="7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63" name="Google Shape;263;p39"/>
          <p:cNvSpPr txBox="1">
            <a:spLocks noGrp="1"/>
          </p:cNvSpPr>
          <p:nvPr>
            <p:ph type="title" idx="14"/>
          </p:nvPr>
        </p:nvSpPr>
        <p:spPr>
          <a:xfrm>
            <a:off x="794958" y="1799122"/>
            <a:ext cx="1323600" cy="7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23478"/>
            <a:ext cx="6233674" cy="397271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619673" y="4191341"/>
            <a:ext cx="6048672" cy="95215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How many people have </a:t>
            </a:r>
            <a:r>
              <a:rPr lang="en-US" sz="2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at least </a:t>
            </a:r>
            <a:r>
              <a:rPr lang="en-US" sz="28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one chronic </a:t>
            </a:r>
            <a:r>
              <a:rPr lang="en-US" sz="2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disease?</a:t>
            </a:r>
            <a:endParaRPr lang="en-US" sz="28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440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1"/>
          <p:cNvSpPr txBox="1">
            <a:spLocks noGrp="1"/>
          </p:cNvSpPr>
          <p:nvPr>
            <p:ph type="title"/>
          </p:nvPr>
        </p:nvSpPr>
        <p:spPr>
          <a:xfrm>
            <a:off x="720000" y="411609"/>
            <a:ext cx="7704000" cy="6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516" name="Google Shape;516;p51"/>
          <p:cNvSpPr txBox="1"/>
          <p:nvPr/>
        </p:nvSpPr>
        <p:spPr>
          <a:xfrm>
            <a:off x="6243423" y="3037676"/>
            <a:ext cx="1726500" cy="6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8" name="Google Shape;518;p51"/>
          <p:cNvSpPr txBox="1"/>
          <p:nvPr/>
        </p:nvSpPr>
        <p:spPr>
          <a:xfrm>
            <a:off x="1006922" y="3005753"/>
            <a:ext cx="1726500" cy="6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9" name="Google Shape;519;p51"/>
          <p:cNvSpPr txBox="1"/>
          <p:nvPr/>
        </p:nvSpPr>
        <p:spPr>
          <a:xfrm flipH="1">
            <a:off x="777573" y="2649278"/>
            <a:ext cx="2185200" cy="6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 </a:t>
            </a:r>
            <a:endParaRPr sz="2000" b="1" dirty="0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520" name="Google Shape;520;p51"/>
          <p:cNvSpPr txBox="1"/>
          <p:nvPr/>
        </p:nvSpPr>
        <p:spPr>
          <a:xfrm>
            <a:off x="3779912" y="2610486"/>
            <a:ext cx="1726500" cy="6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1" name="Google Shape;521;p51"/>
          <p:cNvSpPr txBox="1"/>
          <p:nvPr/>
        </p:nvSpPr>
        <p:spPr>
          <a:xfrm flipH="1">
            <a:off x="3553694" y="2943636"/>
            <a:ext cx="2185200" cy="6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 </a:t>
            </a:r>
            <a:endParaRPr sz="2000" b="1" dirty="0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cxnSp>
        <p:nvCxnSpPr>
          <p:cNvPr id="522" name="Google Shape;522;p51"/>
          <p:cNvCxnSpPr/>
          <p:nvPr/>
        </p:nvCxnSpPr>
        <p:spPr>
          <a:xfrm rot="10800000">
            <a:off x="1475656" y="555526"/>
            <a:ext cx="54036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3" name="Google Shape;523;p51"/>
          <p:cNvCxnSpPr/>
          <p:nvPr/>
        </p:nvCxnSpPr>
        <p:spPr>
          <a:xfrm>
            <a:off x="1475656" y="555527"/>
            <a:ext cx="0" cy="1163973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4" name="Google Shape;524;p51"/>
          <p:cNvCxnSpPr>
            <a:endCxn id="21" idx="0"/>
          </p:cNvCxnSpPr>
          <p:nvPr/>
        </p:nvCxnSpPr>
        <p:spPr>
          <a:xfrm>
            <a:off x="6879256" y="543227"/>
            <a:ext cx="0" cy="1176273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5" name="Google Shape;525;p51"/>
          <p:cNvCxnSpPr>
            <a:endCxn id="3" idx="0"/>
          </p:cNvCxnSpPr>
          <p:nvPr/>
        </p:nvCxnSpPr>
        <p:spPr>
          <a:xfrm>
            <a:off x="4170195" y="555527"/>
            <a:ext cx="7261" cy="792087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" name="Round Single Corner Rectangle 2"/>
          <p:cNvSpPr/>
          <p:nvPr/>
        </p:nvSpPr>
        <p:spPr>
          <a:xfrm>
            <a:off x="3120814" y="1347614"/>
            <a:ext cx="2113283" cy="2448272"/>
          </a:xfrm>
          <a:prstGeom prst="round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284" y="1452924"/>
            <a:ext cx="1736343" cy="221912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1" name="Round Single Corner Rectangle 20"/>
          <p:cNvSpPr/>
          <p:nvPr/>
        </p:nvSpPr>
        <p:spPr>
          <a:xfrm>
            <a:off x="5822614" y="1719500"/>
            <a:ext cx="2113283" cy="2448272"/>
          </a:xfrm>
          <a:prstGeom prst="round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 Single Corner Rectangle 23"/>
          <p:cNvSpPr/>
          <p:nvPr/>
        </p:nvSpPr>
        <p:spPr>
          <a:xfrm>
            <a:off x="581999" y="1719500"/>
            <a:ext cx="2113283" cy="2448272"/>
          </a:xfrm>
          <a:prstGeom prst="round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73" y="1829277"/>
            <a:ext cx="1706195" cy="218263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31" b="32003"/>
          <a:stretch/>
        </p:blipFill>
        <p:spPr>
          <a:xfrm>
            <a:off x="5940792" y="1829277"/>
            <a:ext cx="1936949" cy="227544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Flowchart: Terminator 14"/>
          <p:cNvSpPr/>
          <p:nvPr/>
        </p:nvSpPr>
        <p:spPr>
          <a:xfrm>
            <a:off x="1006922" y="4443958"/>
            <a:ext cx="1346155" cy="440497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Brush Script MT" pitchFamily="66" charset="0"/>
                <a:cs typeface="Aldhabi" pitchFamily="2" charset="-78"/>
              </a:rPr>
              <a:t>Salma</a:t>
            </a:r>
            <a:endParaRPr lang="en-US" sz="3200" b="1" dirty="0">
              <a:solidFill>
                <a:schemeClr val="tx1">
                  <a:lumMod val="90000"/>
                  <a:lumOff val="10000"/>
                </a:schemeClr>
              </a:solidFill>
              <a:latin typeface="Brush Script MT" pitchFamily="66" charset="0"/>
              <a:cs typeface="Aldhabi" pitchFamily="2" charset="-78"/>
            </a:endParaRPr>
          </a:p>
        </p:txBody>
      </p:sp>
      <p:sp>
        <p:nvSpPr>
          <p:cNvPr id="33" name="Flowchart: Terminator 32"/>
          <p:cNvSpPr/>
          <p:nvPr/>
        </p:nvSpPr>
        <p:spPr>
          <a:xfrm>
            <a:off x="3497117" y="4004463"/>
            <a:ext cx="1346155" cy="440497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Brush Script MT" pitchFamily="66" charset="0"/>
                <a:cs typeface="Aldhabi" pitchFamily="2" charset="-78"/>
              </a:rPr>
              <a:t>Omnia</a:t>
            </a:r>
            <a:endParaRPr lang="en-US" sz="3200" b="1" dirty="0">
              <a:solidFill>
                <a:schemeClr val="tx1">
                  <a:lumMod val="90000"/>
                  <a:lumOff val="10000"/>
                </a:schemeClr>
              </a:solidFill>
              <a:latin typeface="Brush Script MT" pitchFamily="66" charset="0"/>
              <a:cs typeface="Aldhabi" pitchFamily="2" charset="-78"/>
            </a:endParaRPr>
          </a:p>
        </p:txBody>
      </p:sp>
      <p:sp>
        <p:nvSpPr>
          <p:cNvPr id="34" name="Flowchart: Terminator 33"/>
          <p:cNvSpPr/>
          <p:nvPr/>
        </p:nvSpPr>
        <p:spPr>
          <a:xfrm>
            <a:off x="6243423" y="4378400"/>
            <a:ext cx="1346155" cy="440497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Brush Script MT" pitchFamily="66" charset="0"/>
                <a:cs typeface="Aldhabi" pitchFamily="2" charset="-78"/>
              </a:rPr>
              <a:t>Eman</a:t>
            </a:r>
            <a:endParaRPr lang="en-US" sz="3200" b="1" dirty="0">
              <a:solidFill>
                <a:schemeClr val="tx1">
                  <a:lumMod val="90000"/>
                  <a:lumOff val="10000"/>
                </a:schemeClr>
              </a:solidFill>
              <a:latin typeface="Brush Script MT" pitchFamily="66" charset="0"/>
              <a:cs typeface="Aldhabi" pitchFamily="2" charset="-78"/>
            </a:endParaRPr>
          </a:p>
        </p:txBody>
      </p:sp>
      <p:sp>
        <p:nvSpPr>
          <p:cNvPr id="39" name="Flowchart: Terminator 38"/>
          <p:cNvSpPr/>
          <p:nvPr/>
        </p:nvSpPr>
        <p:spPr>
          <a:xfrm>
            <a:off x="2610518" y="0"/>
            <a:ext cx="3133876" cy="440497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Brush Script MT" pitchFamily="66" charset="0"/>
                <a:cs typeface="Aldhabi" pitchFamily="2" charset="-78"/>
              </a:rPr>
              <a:t>Team Members</a:t>
            </a:r>
            <a:endParaRPr lang="en-US" sz="3200" b="1" dirty="0">
              <a:solidFill>
                <a:schemeClr val="tx1">
                  <a:lumMod val="90000"/>
                  <a:lumOff val="10000"/>
                </a:schemeClr>
              </a:solidFill>
              <a:latin typeface="Brush Script MT" pitchFamily="66" charset="0"/>
              <a:cs typeface="Aldhabi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63"/>
          <p:cNvSpPr txBox="1">
            <a:spLocks noGrp="1"/>
          </p:cNvSpPr>
          <p:nvPr>
            <p:ph type="title"/>
          </p:nvPr>
        </p:nvSpPr>
        <p:spPr>
          <a:xfrm>
            <a:off x="3212988" y="690525"/>
            <a:ext cx="4818600" cy="11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924" name="Google Shape;924;p63"/>
          <p:cNvSpPr txBox="1">
            <a:spLocks noGrp="1"/>
          </p:cNvSpPr>
          <p:nvPr>
            <p:ph type="subTitle" idx="1"/>
          </p:nvPr>
        </p:nvSpPr>
        <p:spPr>
          <a:xfrm>
            <a:off x="5131063" y="1825575"/>
            <a:ext cx="2891100" cy="9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925" name="Google Shape;925;p63"/>
          <p:cNvSpPr txBox="1">
            <a:spLocks noGrp="1"/>
          </p:cNvSpPr>
          <p:nvPr>
            <p:ph type="subTitle" idx="1"/>
          </p:nvPr>
        </p:nvSpPr>
        <p:spPr>
          <a:xfrm>
            <a:off x="4572000" y="4515966"/>
            <a:ext cx="38550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/>
              <a:t> </a:t>
            </a:r>
            <a:r>
              <a:rPr lang="ar-EG" sz="2800" b="1" dirty="0" smtClean="0"/>
              <a:t>ربنا يحفظنا بجد انا مبهور بينا</a:t>
            </a:r>
            <a:endParaRPr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851670"/>
            <a:ext cx="4572000" cy="238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>
            <a:spLocks noGrp="1"/>
          </p:cNvSpPr>
          <p:nvPr>
            <p:ph type="title"/>
          </p:nvPr>
        </p:nvSpPr>
        <p:spPr>
          <a:xfrm>
            <a:off x="1959100" y="1908400"/>
            <a:ext cx="5221800" cy="15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69" name="Google Shape;269;p40"/>
          <p:cNvSpPr txBox="1">
            <a:spLocks noGrp="1"/>
          </p:cNvSpPr>
          <p:nvPr>
            <p:ph type="subTitle" idx="1"/>
          </p:nvPr>
        </p:nvSpPr>
        <p:spPr>
          <a:xfrm flipH="1">
            <a:off x="3107550" y="3442900"/>
            <a:ext cx="2928900" cy="7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270" name="Google Shape;270;p40"/>
          <p:cNvSpPr txBox="1">
            <a:spLocks noGrp="1"/>
          </p:cNvSpPr>
          <p:nvPr>
            <p:ph type="title" idx="2"/>
          </p:nvPr>
        </p:nvSpPr>
        <p:spPr>
          <a:xfrm>
            <a:off x="2956950" y="946947"/>
            <a:ext cx="32301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1"/>
          <p:cNvSpPr txBox="1">
            <a:spLocks noGrp="1"/>
          </p:cNvSpPr>
          <p:nvPr>
            <p:ph type="title" idx="4294967295"/>
          </p:nvPr>
        </p:nvSpPr>
        <p:spPr>
          <a:xfrm>
            <a:off x="1691680" y="987574"/>
            <a:ext cx="5730000" cy="80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76" name="Google Shape;276;p41"/>
          <p:cNvSpPr txBox="1">
            <a:spLocks noGrp="1"/>
          </p:cNvSpPr>
          <p:nvPr>
            <p:ph type="body" idx="1"/>
          </p:nvPr>
        </p:nvSpPr>
        <p:spPr>
          <a:xfrm>
            <a:off x="2051720" y="1923678"/>
            <a:ext cx="5169256" cy="18722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US" sz="1400" dirty="0"/>
              <a:t>A Medical Insurance Company Has Released Data For Almost 1000 Customers.   A Model That Predicts The Yearly Medical Cover Cost. The Data Is Voluntarily Given By Customers. </a:t>
            </a:r>
          </a:p>
          <a:p>
            <a:pPr marL="0" lvl="0" indent="0">
              <a:buNone/>
            </a:pPr>
            <a:r>
              <a:rPr lang="en-US" sz="1400" dirty="0"/>
              <a:t>The Dataset Contains Health Related Parameters Of The Customers. This  dataset consists of 987 rows and 11 columns </a:t>
            </a:r>
            <a:r>
              <a:rPr lang="en-US" sz="1400" dirty="0" smtClean="0"/>
              <a:t>.</a:t>
            </a:r>
          </a:p>
          <a:p>
            <a:pPr marL="0" lvl="0" indent="0">
              <a:buNone/>
            </a:pPr>
            <a:r>
              <a:rPr lang="en-US" sz="1400" dirty="0" smtClean="0"/>
              <a:t>We  </a:t>
            </a:r>
            <a:r>
              <a:rPr lang="en-US" sz="1400" dirty="0"/>
              <a:t>will make data analysis and data visualization process</a:t>
            </a:r>
            <a:endParaRPr sz="1400" dirty="0"/>
          </a:p>
        </p:txBody>
      </p:sp>
      <p:sp>
        <p:nvSpPr>
          <p:cNvPr id="277" name="Google Shape;277;p41"/>
          <p:cNvSpPr txBox="1">
            <a:spLocks noGrp="1"/>
          </p:cNvSpPr>
          <p:nvPr>
            <p:ph type="title"/>
          </p:nvPr>
        </p:nvSpPr>
        <p:spPr>
          <a:xfrm>
            <a:off x="1691680" y="987574"/>
            <a:ext cx="5730000" cy="80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43"/>
          <p:cNvCxnSpPr/>
          <p:nvPr/>
        </p:nvCxnSpPr>
        <p:spPr>
          <a:xfrm rot="10800000">
            <a:off x="4236551" y="1451250"/>
            <a:ext cx="585600" cy="3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17" name="Google Shape;317;p43"/>
          <p:cNvCxnSpPr/>
          <p:nvPr/>
        </p:nvCxnSpPr>
        <p:spPr>
          <a:xfrm rot="10800000" flipH="1">
            <a:off x="4249138" y="4030209"/>
            <a:ext cx="577800" cy="60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18" name="Google Shape;318;p43"/>
          <p:cNvSpPr/>
          <p:nvPr/>
        </p:nvSpPr>
        <p:spPr>
          <a:xfrm>
            <a:off x="1215163" y="1391950"/>
            <a:ext cx="2697000" cy="2697000"/>
          </a:xfrm>
          <a:prstGeom prst="diamond">
            <a:avLst/>
          </a:prstGeom>
          <a:solidFill>
            <a:schemeClr val="accent3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43"/>
          <p:cNvSpPr/>
          <p:nvPr/>
        </p:nvSpPr>
        <p:spPr>
          <a:xfrm>
            <a:off x="1415226" y="1592013"/>
            <a:ext cx="2296800" cy="2296800"/>
          </a:xfrm>
          <a:prstGeom prst="diamond">
            <a:avLst/>
          </a:prstGeom>
          <a:solidFill>
            <a:schemeClr val="lt2"/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43"/>
          <p:cNvSpPr/>
          <p:nvPr/>
        </p:nvSpPr>
        <p:spPr>
          <a:xfrm>
            <a:off x="1688548" y="1865335"/>
            <a:ext cx="1750200" cy="175020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43"/>
          <p:cNvSpPr txBox="1">
            <a:spLocks noGrp="1"/>
          </p:cNvSpPr>
          <p:nvPr>
            <p:ph type="title"/>
          </p:nvPr>
        </p:nvSpPr>
        <p:spPr>
          <a:xfrm>
            <a:off x="1109939" y="2436175"/>
            <a:ext cx="2907300" cy="6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322" name="Google Shape;322;p43"/>
          <p:cNvSpPr txBox="1">
            <a:spLocks noGrp="1"/>
          </p:cNvSpPr>
          <p:nvPr>
            <p:ph type="ctrTitle" idx="4294967295"/>
          </p:nvPr>
        </p:nvSpPr>
        <p:spPr>
          <a:xfrm flipH="1">
            <a:off x="6140416" y="2260259"/>
            <a:ext cx="1888800" cy="3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lt2"/>
                </a:solidFill>
              </a:rPr>
              <a:t> </a:t>
            </a:r>
            <a:endParaRPr sz="2000" dirty="0">
              <a:solidFill>
                <a:schemeClr val="lt2"/>
              </a:solidFill>
            </a:endParaRPr>
          </a:p>
        </p:txBody>
      </p:sp>
      <p:sp>
        <p:nvSpPr>
          <p:cNvPr id="323" name="Google Shape;323;p43"/>
          <p:cNvSpPr txBox="1">
            <a:spLocks noGrp="1"/>
          </p:cNvSpPr>
          <p:nvPr>
            <p:ph type="subTitle" idx="4294967295"/>
          </p:nvPr>
        </p:nvSpPr>
        <p:spPr>
          <a:xfrm flipH="1">
            <a:off x="6145260" y="2546775"/>
            <a:ext cx="2027139" cy="6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 smtClean="0"/>
              <a:t>A</a:t>
            </a:r>
            <a:r>
              <a:rPr lang="en" sz="1400" dirty="0" smtClean="0"/>
              <a:t>nalysis this data and visualize it</a:t>
            </a: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324" name="Google Shape;324;p43"/>
          <p:cNvSpPr txBox="1">
            <a:spLocks noGrp="1"/>
          </p:cNvSpPr>
          <p:nvPr>
            <p:ph type="subTitle" idx="4294967295"/>
          </p:nvPr>
        </p:nvSpPr>
        <p:spPr>
          <a:xfrm flipH="1">
            <a:off x="6145260" y="1258300"/>
            <a:ext cx="2027139" cy="6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 smtClean="0"/>
              <a:t> we want to extract data from this file</a:t>
            </a: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325" name="Google Shape;325;p43"/>
          <p:cNvSpPr txBox="1">
            <a:spLocks noGrp="1"/>
          </p:cNvSpPr>
          <p:nvPr>
            <p:ph type="ctrTitle" idx="4294967295"/>
          </p:nvPr>
        </p:nvSpPr>
        <p:spPr>
          <a:xfrm flipH="1">
            <a:off x="6145191" y="970581"/>
            <a:ext cx="1888800" cy="3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lt2"/>
                </a:solidFill>
              </a:rPr>
              <a:t> </a:t>
            </a:r>
            <a:endParaRPr sz="2000" dirty="0">
              <a:solidFill>
                <a:schemeClr val="lt2"/>
              </a:solidFill>
            </a:endParaRPr>
          </a:p>
        </p:txBody>
      </p:sp>
      <p:sp>
        <p:nvSpPr>
          <p:cNvPr id="326" name="Google Shape;326;p43"/>
          <p:cNvSpPr/>
          <p:nvPr/>
        </p:nvSpPr>
        <p:spPr>
          <a:xfrm flipH="1">
            <a:off x="4822138" y="2377915"/>
            <a:ext cx="721500" cy="721500"/>
          </a:xfrm>
          <a:prstGeom prst="diamond">
            <a:avLst/>
          </a:prstGeom>
          <a:solidFill>
            <a:schemeClr val="accent3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43"/>
          <p:cNvSpPr txBox="1"/>
          <p:nvPr/>
        </p:nvSpPr>
        <p:spPr>
          <a:xfrm flipH="1">
            <a:off x="4921738" y="2472865"/>
            <a:ext cx="5223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2200" b="1">
              <a:solidFill>
                <a:srgbClr val="FFFFFF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28" name="Google Shape;328;p43"/>
          <p:cNvSpPr/>
          <p:nvPr/>
        </p:nvSpPr>
        <p:spPr>
          <a:xfrm>
            <a:off x="4822138" y="1090812"/>
            <a:ext cx="721500" cy="721500"/>
          </a:xfrm>
          <a:prstGeom prst="diamond">
            <a:avLst/>
          </a:prstGeom>
          <a:solidFill>
            <a:schemeClr val="accent3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43"/>
          <p:cNvSpPr txBox="1"/>
          <p:nvPr/>
        </p:nvSpPr>
        <p:spPr>
          <a:xfrm>
            <a:off x="4921738" y="1185762"/>
            <a:ext cx="5223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2200" b="1">
              <a:solidFill>
                <a:srgbClr val="FFFFFF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30" name="Google Shape;330;p43"/>
          <p:cNvSpPr/>
          <p:nvPr/>
        </p:nvSpPr>
        <p:spPr>
          <a:xfrm flipH="1">
            <a:off x="4822138" y="3666449"/>
            <a:ext cx="721500" cy="721500"/>
          </a:xfrm>
          <a:prstGeom prst="diamond">
            <a:avLst/>
          </a:prstGeom>
          <a:solidFill>
            <a:schemeClr val="accent3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43"/>
          <p:cNvSpPr txBox="1"/>
          <p:nvPr/>
        </p:nvSpPr>
        <p:spPr>
          <a:xfrm flipH="1">
            <a:off x="4921738" y="3761399"/>
            <a:ext cx="5223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2200" b="1">
              <a:solidFill>
                <a:srgbClr val="FFFFFF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32" name="Google Shape;332;p43"/>
          <p:cNvSpPr txBox="1">
            <a:spLocks noGrp="1"/>
          </p:cNvSpPr>
          <p:nvPr>
            <p:ph type="ctrTitle" idx="4294967295"/>
          </p:nvPr>
        </p:nvSpPr>
        <p:spPr>
          <a:xfrm flipH="1">
            <a:off x="6145198" y="3546633"/>
            <a:ext cx="1888800" cy="3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lt2"/>
                </a:solidFill>
              </a:rPr>
              <a:t> </a:t>
            </a:r>
            <a:endParaRPr sz="2000" dirty="0">
              <a:solidFill>
                <a:schemeClr val="lt2"/>
              </a:solidFill>
            </a:endParaRPr>
          </a:p>
        </p:txBody>
      </p:sp>
      <p:sp>
        <p:nvSpPr>
          <p:cNvPr id="333" name="Google Shape;333;p43"/>
          <p:cNvSpPr txBox="1">
            <a:spLocks noGrp="1"/>
          </p:cNvSpPr>
          <p:nvPr>
            <p:ph type="subTitle" idx="4294967295"/>
          </p:nvPr>
        </p:nvSpPr>
        <p:spPr>
          <a:xfrm flipH="1">
            <a:off x="6145260" y="3833130"/>
            <a:ext cx="2243163" cy="6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 smtClean="0"/>
              <a:t>T</a:t>
            </a:r>
            <a:r>
              <a:rPr lang="en" sz="1400" dirty="0" smtClean="0"/>
              <a:t>he graphs will help us to understand some terms and predict</a:t>
            </a:r>
            <a:endParaRPr sz="1400" dirty="0">
              <a:solidFill>
                <a:schemeClr val="dk1"/>
              </a:solidFill>
            </a:endParaRPr>
          </a:p>
        </p:txBody>
      </p:sp>
      <p:cxnSp>
        <p:nvCxnSpPr>
          <p:cNvPr id="334" name="Google Shape;334;p43"/>
          <p:cNvCxnSpPr/>
          <p:nvPr/>
        </p:nvCxnSpPr>
        <p:spPr>
          <a:xfrm>
            <a:off x="3930594" y="2741363"/>
            <a:ext cx="444000" cy="3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5" name="Google Shape;335;p43"/>
          <p:cNvCxnSpPr/>
          <p:nvPr/>
        </p:nvCxnSpPr>
        <p:spPr>
          <a:xfrm>
            <a:off x="4297563" y="1451025"/>
            <a:ext cx="15300" cy="25839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6" name="Google Shape;336;p43"/>
          <p:cNvCxnSpPr/>
          <p:nvPr/>
        </p:nvCxnSpPr>
        <p:spPr>
          <a:xfrm rot="10800000">
            <a:off x="4236551" y="2739225"/>
            <a:ext cx="585600" cy="3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4"/>
          <p:cNvSpPr txBox="1">
            <a:spLocks noGrp="1"/>
          </p:cNvSpPr>
          <p:nvPr>
            <p:ph type="title" idx="16"/>
          </p:nvPr>
        </p:nvSpPr>
        <p:spPr>
          <a:xfrm>
            <a:off x="720000" y="411609"/>
            <a:ext cx="7704000" cy="6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342" name="Google Shape;342;p44"/>
          <p:cNvSpPr txBox="1">
            <a:spLocks noGrp="1"/>
          </p:cNvSpPr>
          <p:nvPr>
            <p:ph type="subTitle" idx="1"/>
          </p:nvPr>
        </p:nvSpPr>
        <p:spPr>
          <a:xfrm flipH="1">
            <a:off x="6314602" y="2131543"/>
            <a:ext cx="2114700" cy="6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343" name="Google Shape;343;p44"/>
          <p:cNvSpPr txBox="1">
            <a:spLocks noGrp="1"/>
          </p:cNvSpPr>
          <p:nvPr>
            <p:ph type="subTitle" idx="3"/>
          </p:nvPr>
        </p:nvSpPr>
        <p:spPr>
          <a:xfrm flipH="1">
            <a:off x="3514500" y="2131543"/>
            <a:ext cx="2114700" cy="6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344" name="Google Shape;344;p44"/>
          <p:cNvSpPr txBox="1">
            <a:spLocks noGrp="1"/>
          </p:cNvSpPr>
          <p:nvPr>
            <p:ph type="subTitle" idx="5"/>
          </p:nvPr>
        </p:nvSpPr>
        <p:spPr>
          <a:xfrm flipH="1">
            <a:off x="6314602" y="3943252"/>
            <a:ext cx="21147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345" name="Google Shape;345;p44"/>
          <p:cNvSpPr txBox="1">
            <a:spLocks noGrp="1"/>
          </p:cNvSpPr>
          <p:nvPr>
            <p:ph type="subTitle" idx="7"/>
          </p:nvPr>
        </p:nvSpPr>
        <p:spPr>
          <a:xfrm flipH="1">
            <a:off x="727293" y="2131543"/>
            <a:ext cx="2114700" cy="6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346" name="Google Shape;346;p44"/>
          <p:cNvSpPr txBox="1">
            <a:spLocks noGrp="1"/>
          </p:cNvSpPr>
          <p:nvPr>
            <p:ph type="subTitle" idx="9"/>
          </p:nvPr>
        </p:nvSpPr>
        <p:spPr>
          <a:xfrm flipH="1">
            <a:off x="3514500" y="3943252"/>
            <a:ext cx="21147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347" name="Google Shape;347;p44"/>
          <p:cNvSpPr txBox="1">
            <a:spLocks noGrp="1"/>
          </p:cNvSpPr>
          <p:nvPr>
            <p:ph type="subTitle" idx="14"/>
          </p:nvPr>
        </p:nvSpPr>
        <p:spPr>
          <a:xfrm flipH="1">
            <a:off x="727293" y="3943252"/>
            <a:ext cx="21147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348" name="Google Shape;348;p44"/>
          <p:cNvSpPr txBox="1">
            <a:spLocks noGrp="1"/>
          </p:cNvSpPr>
          <p:nvPr>
            <p:ph type="ctrTitle"/>
          </p:nvPr>
        </p:nvSpPr>
        <p:spPr>
          <a:xfrm flipH="1">
            <a:off x="6528352" y="1742912"/>
            <a:ext cx="1687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Data Collect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49" name="Google Shape;349;p44"/>
          <p:cNvSpPr txBox="1">
            <a:spLocks noGrp="1"/>
          </p:cNvSpPr>
          <p:nvPr>
            <p:ph type="ctrTitle" idx="2"/>
          </p:nvPr>
        </p:nvSpPr>
        <p:spPr>
          <a:xfrm flipH="1">
            <a:off x="3549000" y="1742912"/>
            <a:ext cx="2045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Study and Sampling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50" name="Google Shape;350;p44"/>
          <p:cNvSpPr txBox="1">
            <a:spLocks noGrp="1"/>
          </p:cNvSpPr>
          <p:nvPr>
            <p:ph type="ctrTitle" idx="4"/>
          </p:nvPr>
        </p:nvSpPr>
        <p:spPr>
          <a:xfrm flipH="1">
            <a:off x="5481769" y="3651870"/>
            <a:ext cx="1687200" cy="4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Report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51" name="Google Shape;351;p44"/>
          <p:cNvSpPr txBox="1">
            <a:spLocks noGrp="1"/>
          </p:cNvSpPr>
          <p:nvPr>
            <p:ph type="ctrTitle" idx="6"/>
          </p:nvPr>
        </p:nvSpPr>
        <p:spPr>
          <a:xfrm flipH="1">
            <a:off x="941043" y="1742912"/>
            <a:ext cx="1687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Observation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52" name="Google Shape;352;p44"/>
          <p:cNvSpPr txBox="1">
            <a:spLocks noGrp="1"/>
          </p:cNvSpPr>
          <p:nvPr>
            <p:ph type="ctrTitle" idx="8"/>
          </p:nvPr>
        </p:nvSpPr>
        <p:spPr>
          <a:xfrm flipH="1">
            <a:off x="1868196" y="3651870"/>
            <a:ext cx="1687200" cy="3801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</a:rPr>
              <a:t>visualization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53" name="Google Shape;353;p44"/>
          <p:cNvSpPr txBox="1">
            <a:spLocks noGrp="1"/>
          </p:cNvSpPr>
          <p:nvPr>
            <p:ph type="ctrTitle" idx="13"/>
          </p:nvPr>
        </p:nvSpPr>
        <p:spPr>
          <a:xfrm flipH="1">
            <a:off x="941043" y="3592187"/>
            <a:ext cx="1687200" cy="4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</a:rPr>
              <a:t> 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54" name="Google Shape;354;p44"/>
          <p:cNvSpPr/>
          <p:nvPr/>
        </p:nvSpPr>
        <p:spPr>
          <a:xfrm>
            <a:off x="1604327" y="1334371"/>
            <a:ext cx="360631" cy="405967"/>
          </a:xfrm>
          <a:custGeom>
            <a:avLst/>
            <a:gdLst/>
            <a:ahLst/>
            <a:cxnLst/>
            <a:rect l="l" t="t" r="r" b="b"/>
            <a:pathLst>
              <a:path w="10524" h="11847" extrusionOk="0">
                <a:moveTo>
                  <a:pt x="7278" y="662"/>
                </a:moveTo>
                <a:cubicBezTo>
                  <a:pt x="7499" y="662"/>
                  <a:pt x="7656" y="820"/>
                  <a:pt x="7656" y="1009"/>
                </a:cubicBezTo>
                <a:lnTo>
                  <a:pt x="7656" y="3151"/>
                </a:lnTo>
                <a:cubicBezTo>
                  <a:pt x="7404" y="3057"/>
                  <a:pt x="7184" y="2994"/>
                  <a:pt x="6932" y="2994"/>
                </a:cubicBezTo>
                <a:lnTo>
                  <a:pt x="6932" y="1009"/>
                </a:lnTo>
                <a:cubicBezTo>
                  <a:pt x="6932" y="820"/>
                  <a:pt x="7089" y="662"/>
                  <a:pt x="7278" y="662"/>
                </a:cubicBezTo>
                <a:close/>
                <a:moveTo>
                  <a:pt x="3120" y="662"/>
                </a:moveTo>
                <a:cubicBezTo>
                  <a:pt x="3309" y="662"/>
                  <a:pt x="3466" y="820"/>
                  <a:pt x="3466" y="1009"/>
                </a:cubicBezTo>
                <a:lnTo>
                  <a:pt x="3466" y="2994"/>
                </a:lnTo>
                <a:cubicBezTo>
                  <a:pt x="3246" y="3025"/>
                  <a:pt x="2994" y="3057"/>
                  <a:pt x="2773" y="3183"/>
                </a:cubicBezTo>
                <a:lnTo>
                  <a:pt x="2773" y="1009"/>
                </a:lnTo>
                <a:cubicBezTo>
                  <a:pt x="2773" y="820"/>
                  <a:pt x="2931" y="662"/>
                  <a:pt x="3120" y="662"/>
                </a:cubicBezTo>
                <a:close/>
                <a:moveTo>
                  <a:pt x="4506" y="1702"/>
                </a:moveTo>
                <a:cubicBezTo>
                  <a:pt x="4695" y="1702"/>
                  <a:pt x="4852" y="1860"/>
                  <a:pt x="4852" y="2049"/>
                </a:cubicBezTo>
                <a:lnTo>
                  <a:pt x="4852" y="3309"/>
                </a:lnTo>
                <a:cubicBezTo>
                  <a:pt x="4663" y="3183"/>
                  <a:pt x="4411" y="3057"/>
                  <a:pt x="4128" y="3025"/>
                </a:cubicBezTo>
                <a:lnTo>
                  <a:pt x="4128" y="2049"/>
                </a:lnTo>
                <a:cubicBezTo>
                  <a:pt x="4128" y="1860"/>
                  <a:pt x="4285" y="1702"/>
                  <a:pt x="4506" y="1702"/>
                </a:cubicBezTo>
                <a:close/>
                <a:moveTo>
                  <a:pt x="5861" y="1702"/>
                </a:moveTo>
                <a:cubicBezTo>
                  <a:pt x="6081" y="1702"/>
                  <a:pt x="6239" y="1860"/>
                  <a:pt x="6239" y="2049"/>
                </a:cubicBezTo>
                <a:lnTo>
                  <a:pt x="6239" y="3025"/>
                </a:lnTo>
                <a:cubicBezTo>
                  <a:pt x="5987" y="3120"/>
                  <a:pt x="5766" y="3183"/>
                  <a:pt x="5514" y="3340"/>
                </a:cubicBezTo>
                <a:lnTo>
                  <a:pt x="5514" y="2049"/>
                </a:lnTo>
                <a:cubicBezTo>
                  <a:pt x="5546" y="1860"/>
                  <a:pt x="5703" y="1702"/>
                  <a:pt x="5861" y="1702"/>
                </a:cubicBezTo>
                <a:close/>
                <a:moveTo>
                  <a:pt x="1733" y="1324"/>
                </a:moveTo>
                <a:cubicBezTo>
                  <a:pt x="1922" y="1324"/>
                  <a:pt x="2080" y="1482"/>
                  <a:pt x="2080" y="1702"/>
                </a:cubicBezTo>
                <a:lnTo>
                  <a:pt x="2080" y="3624"/>
                </a:lnTo>
                <a:cubicBezTo>
                  <a:pt x="2017" y="3687"/>
                  <a:pt x="1922" y="3781"/>
                  <a:pt x="1859" y="3907"/>
                </a:cubicBezTo>
                <a:cubicBezTo>
                  <a:pt x="1733" y="3687"/>
                  <a:pt x="1576" y="3529"/>
                  <a:pt x="1387" y="3435"/>
                </a:cubicBezTo>
                <a:lnTo>
                  <a:pt x="1387" y="1702"/>
                </a:lnTo>
                <a:cubicBezTo>
                  <a:pt x="1387" y="1482"/>
                  <a:pt x="1544" y="1324"/>
                  <a:pt x="1733" y="1324"/>
                </a:cubicBezTo>
                <a:close/>
                <a:moveTo>
                  <a:pt x="8665" y="1324"/>
                </a:moveTo>
                <a:cubicBezTo>
                  <a:pt x="8854" y="1324"/>
                  <a:pt x="9011" y="1482"/>
                  <a:pt x="9011" y="1702"/>
                </a:cubicBezTo>
                <a:lnTo>
                  <a:pt x="9011" y="3466"/>
                </a:lnTo>
                <a:cubicBezTo>
                  <a:pt x="8854" y="3592"/>
                  <a:pt x="8759" y="3750"/>
                  <a:pt x="8633" y="3907"/>
                </a:cubicBezTo>
                <a:cubicBezTo>
                  <a:pt x="8539" y="3781"/>
                  <a:pt x="8476" y="3687"/>
                  <a:pt x="8381" y="3592"/>
                </a:cubicBezTo>
                <a:lnTo>
                  <a:pt x="8349" y="3529"/>
                </a:lnTo>
                <a:lnTo>
                  <a:pt x="8349" y="1702"/>
                </a:lnTo>
                <a:cubicBezTo>
                  <a:pt x="8318" y="1482"/>
                  <a:pt x="8476" y="1324"/>
                  <a:pt x="8665" y="1324"/>
                </a:cubicBezTo>
                <a:close/>
                <a:moveTo>
                  <a:pt x="6774" y="3647"/>
                </a:moveTo>
                <a:cubicBezTo>
                  <a:pt x="7160" y="3647"/>
                  <a:pt x="7546" y="3797"/>
                  <a:pt x="7845" y="4096"/>
                </a:cubicBezTo>
                <a:cubicBezTo>
                  <a:pt x="8318" y="4569"/>
                  <a:pt x="8444" y="5294"/>
                  <a:pt x="8066" y="5892"/>
                </a:cubicBezTo>
                <a:cubicBezTo>
                  <a:pt x="7089" y="6176"/>
                  <a:pt x="6333" y="7058"/>
                  <a:pt x="6239" y="8098"/>
                </a:cubicBezTo>
                <a:lnTo>
                  <a:pt x="5199" y="9043"/>
                </a:lnTo>
                <a:lnTo>
                  <a:pt x="4128" y="8035"/>
                </a:lnTo>
                <a:cubicBezTo>
                  <a:pt x="4065" y="6995"/>
                  <a:pt x="3309" y="6144"/>
                  <a:pt x="2332" y="5892"/>
                </a:cubicBezTo>
                <a:cubicBezTo>
                  <a:pt x="1985" y="5325"/>
                  <a:pt x="2112" y="4569"/>
                  <a:pt x="2553" y="4096"/>
                </a:cubicBezTo>
                <a:cubicBezTo>
                  <a:pt x="2836" y="3813"/>
                  <a:pt x="3246" y="3655"/>
                  <a:pt x="3624" y="3655"/>
                </a:cubicBezTo>
                <a:cubicBezTo>
                  <a:pt x="4033" y="3655"/>
                  <a:pt x="4411" y="3813"/>
                  <a:pt x="4695" y="4096"/>
                </a:cubicBezTo>
                <a:lnTo>
                  <a:pt x="4915" y="4317"/>
                </a:lnTo>
                <a:lnTo>
                  <a:pt x="4978" y="4348"/>
                </a:lnTo>
                <a:cubicBezTo>
                  <a:pt x="5026" y="4411"/>
                  <a:pt x="5112" y="4443"/>
                  <a:pt x="5203" y="4443"/>
                </a:cubicBezTo>
                <a:cubicBezTo>
                  <a:pt x="5294" y="4443"/>
                  <a:pt x="5388" y="4411"/>
                  <a:pt x="5451" y="4348"/>
                </a:cubicBezTo>
                <a:lnTo>
                  <a:pt x="5703" y="4096"/>
                </a:lnTo>
                <a:cubicBezTo>
                  <a:pt x="6002" y="3797"/>
                  <a:pt x="6388" y="3647"/>
                  <a:pt x="6774" y="3647"/>
                </a:cubicBezTo>
                <a:close/>
                <a:moveTo>
                  <a:pt x="662" y="3813"/>
                </a:moveTo>
                <a:cubicBezTo>
                  <a:pt x="1103" y="3970"/>
                  <a:pt x="1418" y="4380"/>
                  <a:pt x="1418" y="4884"/>
                </a:cubicBezTo>
                <a:lnTo>
                  <a:pt x="1418" y="6176"/>
                </a:lnTo>
                <a:cubicBezTo>
                  <a:pt x="1418" y="6365"/>
                  <a:pt x="1576" y="6522"/>
                  <a:pt x="1765" y="6522"/>
                </a:cubicBezTo>
                <a:cubicBezTo>
                  <a:pt x="2679" y="6522"/>
                  <a:pt x="3435" y="7247"/>
                  <a:pt x="3435" y="8161"/>
                </a:cubicBezTo>
                <a:lnTo>
                  <a:pt x="3435" y="8224"/>
                </a:lnTo>
                <a:lnTo>
                  <a:pt x="3435" y="8980"/>
                </a:lnTo>
                <a:cubicBezTo>
                  <a:pt x="3435" y="9169"/>
                  <a:pt x="3592" y="9326"/>
                  <a:pt x="3781" y="9326"/>
                </a:cubicBezTo>
                <a:cubicBezTo>
                  <a:pt x="3970" y="9326"/>
                  <a:pt x="4128" y="9169"/>
                  <a:pt x="4128" y="8980"/>
                </a:cubicBezTo>
                <a:lnTo>
                  <a:pt x="4852" y="9610"/>
                </a:lnTo>
                <a:lnTo>
                  <a:pt x="4852" y="11059"/>
                </a:lnTo>
                <a:lnTo>
                  <a:pt x="2080" y="11059"/>
                </a:lnTo>
                <a:lnTo>
                  <a:pt x="2080" y="9925"/>
                </a:lnTo>
                <a:cubicBezTo>
                  <a:pt x="2080" y="9673"/>
                  <a:pt x="1985" y="9421"/>
                  <a:pt x="1765" y="9200"/>
                </a:cubicBezTo>
                <a:lnTo>
                  <a:pt x="1198" y="8633"/>
                </a:lnTo>
                <a:cubicBezTo>
                  <a:pt x="883" y="8287"/>
                  <a:pt x="662" y="7877"/>
                  <a:pt x="662" y="7404"/>
                </a:cubicBezTo>
                <a:lnTo>
                  <a:pt x="662" y="3813"/>
                </a:lnTo>
                <a:close/>
                <a:moveTo>
                  <a:pt x="9767" y="3844"/>
                </a:moveTo>
                <a:lnTo>
                  <a:pt x="9767" y="7436"/>
                </a:lnTo>
                <a:cubicBezTo>
                  <a:pt x="9767" y="7909"/>
                  <a:pt x="9578" y="8350"/>
                  <a:pt x="9263" y="8665"/>
                </a:cubicBezTo>
                <a:lnTo>
                  <a:pt x="8665" y="9263"/>
                </a:lnTo>
                <a:cubicBezTo>
                  <a:pt x="8476" y="9452"/>
                  <a:pt x="8349" y="9704"/>
                  <a:pt x="8349" y="9988"/>
                </a:cubicBezTo>
                <a:lnTo>
                  <a:pt x="8349" y="11153"/>
                </a:lnTo>
                <a:lnTo>
                  <a:pt x="5514" y="11153"/>
                </a:lnTo>
                <a:lnTo>
                  <a:pt x="5514" y="9736"/>
                </a:lnTo>
                <a:lnTo>
                  <a:pt x="6239" y="9043"/>
                </a:lnTo>
                <a:cubicBezTo>
                  <a:pt x="6270" y="9200"/>
                  <a:pt x="6396" y="9326"/>
                  <a:pt x="6585" y="9326"/>
                </a:cubicBezTo>
                <a:cubicBezTo>
                  <a:pt x="6774" y="9326"/>
                  <a:pt x="6932" y="9169"/>
                  <a:pt x="6932" y="8980"/>
                </a:cubicBezTo>
                <a:lnTo>
                  <a:pt x="6932" y="8255"/>
                </a:lnTo>
                <a:cubicBezTo>
                  <a:pt x="6932" y="7404"/>
                  <a:pt x="7530" y="6711"/>
                  <a:pt x="8349" y="6554"/>
                </a:cubicBezTo>
                <a:lnTo>
                  <a:pt x="8665" y="6554"/>
                </a:lnTo>
                <a:cubicBezTo>
                  <a:pt x="8854" y="6554"/>
                  <a:pt x="9011" y="6396"/>
                  <a:pt x="9011" y="6207"/>
                </a:cubicBezTo>
                <a:lnTo>
                  <a:pt x="9011" y="4916"/>
                </a:lnTo>
                <a:cubicBezTo>
                  <a:pt x="9011" y="4443"/>
                  <a:pt x="9326" y="4002"/>
                  <a:pt x="9767" y="3844"/>
                </a:cubicBezTo>
                <a:close/>
                <a:moveTo>
                  <a:pt x="3120" y="1"/>
                </a:moveTo>
                <a:cubicBezTo>
                  <a:pt x="2647" y="1"/>
                  <a:pt x="2238" y="316"/>
                  <a:pt x="2143" y="757"/>
                </a:cubicBezTo>
                <a:cubicBezTo>
                  <a:pt x="2017" y="694"/>
                  <a:pt x="1891" y="662"/>
                  <a:pt x="1733" y="662"/>
                </a:cubicBezTo>
                <a:cubicBezTo>
                  <a:pt x="1135" y="662"/>
                  <a:pt x="725" y="1135"/>
                  <a:pt x="725" y="1702"/>
                </a:cubicBezTo>
                <a:lnTo>
                  <a:pt x="725" y="3120"/>
                </a:lnTo>
                <a:cubicBezTo>
                  <a:pt x="599" y="3057"/>
                  <a:pt x="473" y="3057"/>
                  <a:pt x="347" y="3057"/>
                </a:cubicBezTo>
                <a:cubicBezTo>
                  <a:pt x="158" y="3057"/>
                  <a:pt x="1" y="3214"/>
                  <a:pt x="1" y="3435"/>
                </a:cubicBezTo>
                <a:lnTo>
                  <a:pt x="1" y="7436"/>
                </a:lnTo>
                <a:cubicBezTo>
                  <a:pt x="1" y="8066"/>
                  <a:pt x="253" y="8696"/>
                  <a:pt x="725" y="9169"/>
                </a:cubicBezTo>
                <a:lnTo>
                  <a:pt x="1292" y="9767"/>
                </a:lnTo>
                <a:cubicBezTo>
                  <a:pt x="1387" y="9830"/>
                  <a:pt x="1418" y="9925"/>
                  <a:pt x="1418" y="9988"/>
                </a:cubicBezTo>
                <a:lnTo>
                  <a:pt x="1418" y="11153"/>
                </a:lnTo>
                <a:lnTo>
                  <a:pt x="1072" y="11153"/>
                </a:lnTo>
                <a:cubicBezTo>
                  <a:pt x="883" y="11153"/>
                  <a:pt x="725" y="11311"/>
                  <a:pt x="725" y="11500"/>
                </a:cubicBezTo>
                <a:cubicBezTo>
                  <a:pt x="725" y="11689"/>
                  <a:pt x="883" y="11847"/>
                  <a:pt x="1072" y="11847"/>
                </a:cubicBezTo>
                <a:lnTo>
                  <a:pt x="9389" y="11847"/>
                </a:lnTo>
                <a:cubicBezTo>
                  <a:pt x="9578" y="11847"/>
                  <a:pt x="9736" y="11689"/>
                  <a:pt x="9736" y="11500"/>
                </a:cubicBezTo>
                <a:cubicBezTo>
                  <a:pt x="9736" y="11311"/>
                  <a:pt x="9578" y="11153"/>
                  <a:pt x="9389" y="11153"/>
                </a:cubicBezTo>
                <a:lnTo>
                  <a:pt x="9106" y="11153"/>
                </a:lnTo>
                <a:lnTo>
                  <a:pt x="9106" y="9988"/>
                </a:lnTo>
                <a:cubicBezTo>
                  <a:pt x="9106" y="9925"/>
                  <a:pt x="9137" y="9799"/>
                  <a:pt x="9232" y="9767"/>
                </a:cubicBezTo>
                <a:lnTo>
                  <a:pt x="9830" y="9169"/>
                </a:lnTo>
                <a:cubicBezTo>
                  <a:pt x="10271" y="8696"/>
                  <a:pt x="10523" y="8098"/>
                  <a:pt x="10523" y="7436"/>
                </a:cubicBezTo>
                <a:lnTo>
                  <a:pt x="10523" y="3466"/>
                </a:lnTo>
                <a:cubicBezTo>
                  <a:pt x="10492" y="3214"/>
                  <a:pt x="10334" y="3057"/>
                  <a:pt x="10114" y="3057"/>
                </a:cubicBezTo>
                <a:cubicBezTo>
                  <a:pt x="9956" y="3057"/>
                  <a:pt x="9862" y="3057"/>
                  <a:pt x="9704" y="3120"/>
                </a:cubicBezTo>
                <a:lnTo>
                  <a:pt x="9704" y="1702"/>
                </a:lnTo>
                <a:cubicBezTo>
                  <a:pt x="9704" y="1103"/>
                  <a:pt x="9232" y="662"/>
                  <a:pt x="8665" y="662"/>
                </a:cubicBezTo>
                <a:cubicBezTo>
                  <a:pt x="8539" y="662"/>
                  <a:pt x="8413" y="694"/>
                  <a:pt x="8286" y="757"/>
                </a:cubicBezTo>
                <a:cubicBezTo>
                  <a:pt x="8160" y="316"/>
                  <a:pt x="7751" y="1"/>
                  <a:pt x="7278" y="1"/>
                </a:cubicBezTo>
                <a:cubicBezTo>
                  <a:pt x="6711" y="1"/>
                  <a:pt x="6270" y="473"/>
                  <a:pt x="6270" y="1009"/>
                </a:cubicBezTo>
                <a:lnTo>
                  <a:pt x="6270" y="1103"/>
                </a:lnTo>
                <a:cubicBezTo>
                  <a:pt x="6144" y="1072"/>
                  <a:pt x="6050" y="1009"/>
                  <a:pt x="5924" y="1009"/>
                </a:cubicBezTo>
                <a:cubicBezTo>
                  <a:pt x="5640" y="1009"/>
                  <a:pt x="5388" y="1135"/>
                  <a:pt x="5199" y="1292"/>
                </a:cubicBezTo>
                <a:cubicBezTo>
                  <a:pt x="5010" y="1135"/>
                  <a:pt x="4758" y="1009"/>
                  <a:pt x="4506" y="1009"/>
                </a:cubicBezTo>
                <a:cubicBezTo>
                  <a:pt x="4380" y="1009"/>
                  <a:pt x="4254" y="1072"/>
                  <a:pt x="4128" y="1103"/>
                </a:cubicBezTo>
                <a:lnTo>
                  <a:pt x="4128" y="1009"/>
                </a:lnTo>
                <a:cubicBezTo>
                  <a:pt x="4128" y="442"/>
                  <a:pt x="3655" y="1"/>
                  <a:pt x="31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5" name="Google Shape;355;p44"/>
          <p:cNvGrpSpPr/>
          <p:nvPr/>
        </p:nvGrpSpPr>
        <p:grpSpPr>
          <a:xfrm>
            <a:off x="4327413" y="1257960"/>
            <a:ext cx="488875" cy="482379"/>
            <a:chOff x="-6713450" y="2397900"/>
            <a:chExt cx="295375" cy="291450"/>
          </a:xfrm>
        </p:grpSpPr>
        <p:sp>
          <p:nvSpPr>
            <p:cNvPr id="356" name="Google Shape;356;p44"/>
            <p:cNvSpPr/>
            <p:nvPr/>
          </p:nvSpPr>
          <p:spPr>
            <a:xfrm>
              <a:off x="-6628400" y="2465650"/>
              <a:ext cx="69350" cy="17350"/>
            </a:xfrm>
            <a:custGeom>
              <a:avLst/>
              <a:gdLst/>
              <a:ahLst/>
              <a:cxnLst/>
              <a:rect l="l" t="t" r="r" b="b"/>
              <a:pathLst>
                <a:path w="2774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2427" y="693"/>
                  </a:lnTo>
                  <a:cubicBezTo>
                    <a:pt x="2616" y="693"/>
                    <a:pt x="2773" y="536"/>
                    <a:pt x="2773" y="347"/>
                  </a:cubicBezTo>
                  <a:cubicBezTo>
                    <a:pt x="2773" y="158"/>
                    <a:pt x="2616" y="0"/>
                    <a:pt x="24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4"/>
            <p:cNvSpPr/>
            <p:nvPr/>
          </p:nvSpPr>
          <p:spPr>
            <a:xfrm>
              <a:off x="-6713450" y="2397900"/>
              <a:ext cx="295375" cy="291450"/>
            </a:xfrm>
            <a:custGeom>
              <a:avLst/>
              <a:gdLst/>
              <a:ahLst/>
              <a:cxnLst/>
              <a:rect l="l" t="t" r="r" b="b"/>
              <a:pathLst>
                <a:path w="11815" h="11658" extrusionOk="0">
                  <a:moveTo>
                    <a:pt x="2048" y="1167"/>
                  </a:moveTo>
                  <a:lnTo>
                    <a:pt x="2048" y="2017"/>
                  </a:lnTo>
                  <a:lnTo>
                    <a:pt x="1166" y="2017"/>
                  </a:lnTo>
                  <a:lnTo>
                    <a:pt x="2048" y="1167"/>
                  </a:lnTo>
                  <a:close/>
                  <a:moveTo>
                    <a:pt x="10330" y="2773"/>
                  </a:moveTo>
                  <a:cubicBezTo>
                    <a:pt x="10507" y="2773"/>
                    <a:pt x="10680" y="2836"/>
                    <a:pt x="10806" y="2962"/>
                  </a:cubicBezTo>
                  <a:cubicBezTo>
                    <a:pt x="11058" y="3246"/>
                    <a:pt x="11058" y="3687"/>
                    <a:pt x="10775" y="3908"/>
                  </a:cubicBezTo>
                  <a:lnTo>
                    <a:pt x="10176" y="4506"/>
                  </a:lnTo>
                  <a:lnTo>
                    <a:pt x="9231" y="3561"/>
                  </a:lnTo>
                  <a:lnTo>
                    <a:pt x="9830" y="2962"/>
                  </a:lnTo>
                  <a:cubicBezTo>
                    <a:pt x="9972" y="2836"/>
                    <a:pt x="10153" y="2773"/>
                    <a:pt x="10330" y="2773"/>
                  </a:cubicBezTo>
                  <a:close/>
                  <a:moveTo>
                    <a:pt x="8727" y="4034"/>
                  </a:moveTo>
                  <a:lnTo>
                    <a:pt x="9672" y="4979"/>
                  </a:lnTo>
                  <a:cubicBezTo>
                    <a:pt x="8538" y="6207"/>
                    <a:pt x="7026" y="7688"/>
                    <a:pt x="5892" y="8854"/>
                  </a:cubicBezTo>
                  <a:lnTo>
                    <a:pt x="4915" y="7846"/>
                  </a:lnTo>
                  <a:lnTo>
                    <a:pt x="8727" y="4034"/>
                  </a:lnTo>
                  <a:close/>
                  <a:moveTo>
                    <a:pt x="4600" y="8539"/>
                  </a:moveTo>
                  <a:lnTo>
                    <a:pt x="5230" y="9169"/>
                  </a:lnTo>
                  <a:lnTo>
                    <a:pt x="4285" y="9421"/>
                  </a:lnTo>
                  <a:cubicBezTo>
                    <a:pt x="4348" y="9232"/>
                    <a:pt x="4505" y="8728"/>
                    <a:pt x="4600" y="8539"/>
                  </a:cubicBezTo>
                  <a:close/>
                  <a:moveTo>
                    <a:pt x="7908" y="694"/>
                  </a:moveTo>
                  <a:cubicBezTo>
                    <a:pt x="8097" y="694"/>
                    <a:pt x="8255" y="852"/>
                    <a:pt x="8255" y="1041"/>
                  </a:cubicBezTo>
                  <a:lnTo>
                    <a:pt x="8255" y="3592"/>
                  </a:lnTo>
                  <a:lnTo>
                    <a:pt x="7467" y="4380"/>
                  </a:lnTo>
                  <a:cubicBezTo>
                    <a:pt x="7435" y="4286"/>
                    <a:pt x="7309" y="4160"/>
                    <a:pt x="7152" y="4160"/>
                  </a:cubicBezTo>
                  <a:lnTo>
                    <a:pt x="1733" y="4160"/>
                  </a:lnTo>
                  <a:cubicBezTo>
                    <a:pt x="1512" y="4160"/>
                    <a:pt x="1386" y="4317"/>
                    <a:pt x="1386" y="4506"/>
                  </a:cubicBezTo>
                  <a:cubicBezTo>
                    <a:pt x="1386" y="4695"/>
                    <a:pt x="1512" y="4853"/>
                    <a:pt x="1733" y="4853"/>
                  </a:cubicBezTo>
                  <a:lnTo>
                    <a:pt x="6994" y="4853"/>
                  </a:lnTo>
                  <a:lnTo>
                    <a:pt x="6333" y="5546"/>
                  </a:lnTo>
                  <a:lnTo>
                    <a:pt x="1733" y="5546"/>
                  </a:lnTo>
                  <a:cubicBezTo>
                    <a:pt x="1512" y="5546"/>
                    <a:pt x="1355" y="5703"/>
                    <a:pt x="1355" y="5892"/>
                  </a:cubicBezTo>
                  <a:cubicBezTo>
                    <a:pt x="1355" y="6081"/>
                    <a:pt x="1512" y="6239"/>
                    <a:pt x="1733" y="6239"/>
                  </a:cubicBezTo>
                  <a:lnTo>
                    <a:pt x="5608" y="6239"/>
                  </a:lnTo>
                  <a:lnTo>
                    <a:pt x="4947" y="6901"/>
                  </a:lnTo>
                  <a:lnTo>
                    <a:pt x="1733" y="6901"/>
                  </a:lnTo>
                  <a:cubicBezTo>
                    <a:pt x="1512" y="6901"/>
                    <a:pt x="1355" y="7058"/>
                    <a:pt x="1355" y="7279"/>
                  </a:cubicBezTo>
                  <a:cubicBezTo>
                    <a:pt x="1355" y="7468"/>
                    <a:pt x="1512" y="7625"/>
                    <a:pt x="1733" y="7625"/>
                  </a:cubicBezTo>
                  <a:lnTo>
                    <a:pt x="4285" y="7625"/>
                  </a:lnTo>
                  <a:cubicBezTo>
                    <a:pt x="4190" y="7688"/>
                    <a:pt x="4159" y="7751"/>
                    <a:pt x="4127" y="7814"/>
                  </a:cubicBezTo>
                  <a:lnTo>
                    <a:pt x="3970" y="8287"/>
                  </a:lnTo>
                  <a:lnTo>
                    <a:pt x="1733" y="8287"/>
                  </a:lnTo>
                  <a:cubicBezTo>
                    <a:pt x="1512" y="8287"/>
                    <a:pt x="1355" y="8444"/>
                    <a:pt x="1355" y="8633"/>
                  </a:cubicBezTo>
                  <a:cubicBezTo>
                    <a:pt x="1355" y="8854"/>
                    <a:pt x="1512" y="9011"/>
                    <a:pt x="1733" y="9011"/>
                  </a:cubicBezTo>
                  <a:lnTo>
                    <a:pt x="3718" y="9011"/>
                  </a:lnTo>
                  <a:lnTo>
                    <a:pt x="3466" y="9893"/>
                  </a:lnTo>
                  <a:cubicBezTo>
                    <a:pt x="3385" y="10136"/>
                    <a:pt x="3557" y="10355"/>
                    <a:pt x="3766" y="10355"/>
                  </a:cubicBezTo>
                  <a:cubicBezTo>
                    <a:pt x="3802" y="10355"/>
                    <a:pt x="3839" y="10348"/>
                    <a:pt x="3875" y="10335"/>
                  </a:cubicBezTo>
                  <a:lnTo>
                    <a:pt x="6018" y="9704"/>
                  </a:lnTo>
                  <a:cubicBezTo>
                    <a:pt x="6049" y="9704"/>
                    <a:pt x="6144" y="9673"/>
                    <a:pt x="6175" y="9641"/>
                  </a:cubicBezTo>
                  <a:lnTo>
                    <a:pt x="8286" y="7499"/>
                  </a:lnTo>
                  <a:lnTo>
                    <a:pt x="8286" y="10681"/>
                  </a:lnTo>
                  <a:cubicBezTo>
                    <a:pt x="8255" y="10839"/>
                    <a:pt x="8097" y="10996"/>
                    <a:pt x="7908" y="10996"/>
                  </a:cubicBezTo>
                  <a:lnTo>
                    <a:pt x="1040" y="10996"/>
                  </a:lnTo>
                  <a:cubicBezTo>
                    <a:pt x="851" y="10996"/>
                    <a:pt x="693" y="10839"/>
                    <a:pt x="693" y="10650"/>
                  </a:cubicBezTo>
                  <a:lnTo>
                    <a:pt x="693" y="2742"/>
                  </a:lnTo>
                  <a:lnTo>
                    <a:pt x="2395" y="2742"/>
                  </a:lnTo>
                  <a:cubicBezTo>
                    <a:pt x="2584" y="2742"/>
                    <a:pt x="2741" y="2584"/>
                    <a:pt x="2741" y="2395"/>
                  </a:cubicBezTo>
                  <a:lnTo>
                    <a:pt x="2741" y="694"/>
                  </a:lnTo>
                  <a:close/>
                  <a:moveTo>
                    <a:pt x="2363" y="1"/>
                  </a:moveTo>
                  <a:cubicBezTo>
                    <a:pt x="2237" y="1"/>
                    <a:pt x="2143" y="64"/>
                    <a:pt x="2111" y="127"/>
                  </a:cubicBezTo>
                  <a:lnTo>
                    <a:pt x="158" y="2112"/>
                  </a:lnTo>
                  <a:cubicBezTo>
                    <a:pt x="63" y="2175"/>
                    <a:pt x="0" y="2269"/>
                    <a:pt x="0" y="2364"/>
                  </a:cubicBezTo>
                  <a:lnTo>
                    <a:pt x="0" y="10650"/>
                  </a:lnTo>
                  <a:cubicBezTo>
                    <a:pt x="0" y="11217"/>
                    <a:pt x="473" y="11658"/>
                    <a:pt x="1008" y="11658"/>
                  </a:cubicBezTo>
                  <a:lnTo>
                    <a:pt x="7908" y="11658"/>
                  </a:lnTo>
                  <a:cubicBezTo>
                    <a:pt x="8444" y="11658"/>
                    <a:pt x="8916" y="11217"/>
                    <a:pt x="8916" y="10650"/>
                  </a:cubicBezTo>
                  <a:lnTo>
                    <a:pt x="8916" y="6774"/>
                  </a:lnTo>
                  <a:lnTo>
                    <a:pt x="11279" y="4412"/>
                  </a:lnTo>
                  <a:cubicBezTo>
                    <a:pt x="11815" y="3876"/>
                    <a:pt x="11815" y="3025"/>
                    <a:pt x="11279" y="2490"/>
                  </a:cubicBezTo>
                  <a:cubicBezTo>
                    <a:pt x="11011" y="2222"/>
                    <a:pt x="10657" y="2088"/>
                    <a:pt x="10306" y="2088"/>
                  </a:cubicBezTo>
                  <a:cubicBezTo>
                    <a:pt x="9956" y="2088"/>
                    <a:pt x="9609" y="2222"/>
                    <a:pt x="9357" y="2490"/>
                  </a:cubicBezTo>
                  <a:lnTo>
                    <a:pt x="8916" y="2931"/>
                  </a:lnTo>
                  <a:lnTo>
                    <a:pt x="8916" y="1041"/>
                  </a:ln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44"/>
          <p:cNvGrpSpPr/>
          <p:nvPr/>
        </p:nvGrpSpPr>
        <p:grpSpPr>
          <a:xfrm>
            <a:off x="7168969" y="1334371"/>
            <a:ext cx="405967" cy="405967"/>
            <a:chOff x="-23229150" y="2710600"/>
            <a:chExt cx="296175" cy="296175"/>
          </a:xfrm>
        </p:grpSpPr>
        <p:sp>
          <p:nvSpPr>
            <p:cNvPr id="359" name="Google Shape;359;p44"/>
            <p:cNvSpPr/>
            <p:nvPr/>
          </p:nvSpPr>
          <p:spPr>
            <a:xfrm>
              <a:off x="-23177150" y="2727925"/>
              <a:ext cx="191400" cy="258375"/>
            </a:xfrm>
            <a:custGeom>
              <a:avLst/>
              <a:gdLst/>
              <a:ahLst/>
              <a:cxnLst/>
              <a:rect l="l" t="t" r="r" b="b"/>
              <a:pathLst>
                <a:path w="7656" h="10335" extrusionOk="0">
                  <a:moveTo>
                    <a:pt x="3812" y="725"/>
                  </a:moveTo>
                  <a:cubicBezTo>
                    <a:pt x="4033" y="725"/>
                    <a:pt x="4190" y="883"/>
                    <a:pt x="4190" y="1072"/>
                  </a:cubicBezTo>
                  <a:lnTo>
                    <a:pt x="4190" y="1418"/>
                  </a:lnTo>
                  <a:lnTo>
                    <a:pt x="3466" y="1418"/>
                  </a:lnTo>
                  <a:lnTo>
                    <a:pt x="3466" y="1072"/>
                  </a:lnTo>
                  <a:cubicBezTo>
                    <a:pt x="3466" y="883"/>
                    <a:pt x="3623" y="725"/>
                    <a:pt x="3812" y="725"/>
                  </a:cubicBezTo>
                  <a:close/>
                  <a:moveTo>
                    <a:pt x="6238" y="1387"/>
                  </a:moveTo>
                  <a:cubicBezTo>
                    <a:pt x="6648" y="1418"/>
                    <a:pt x="6931" y="1702"/>
                    <a:pt x="6931" y="2111"/>
                  </a:cubicBezTo>
                  <a:cubicBezTo>
                    <a:pt x="6931" y="2206"/>
                    <a:pt x="6900" y="2363"/>
                    <a:pt x="6805" y="2458"/>
                  </a:cubicBezTo>
                  <a:cubicBezTo>
                    <a:pt x="6585" y="2206"/>
                    <a:pt x="6238" y="2111"/>
                    <a:pt x="5860" y="2111"/>
                  </a:cubicBezTo>
                  <a:lnTo>
                    <a:pt x="4852" y="2111"/>
                  </a:lnTo>
                  <a:lnTo>
                    <a:pt x="4852" y="1387"/>
                  </a:lnTo>
                  <a:close/>
                  <a:moveTo>
                    <a:pt x="2804" y="1418"/>
                  </a:moveTo>
                  <a:lnTo>
                    <a:pt x="2804" y="2143"/>
                  </a:lnTo>
                  <a:lnTo>
                    <a:pt x="1796" y="2143"/>
                  </a:lnTo>
                  <a:cubicBezTo>
                    <a:pt x="1418" y="2143"/>
                    <a:pt x="1071" y="2300"/>
                    <a:pt x="851" y="2489"/>
                  </a:cubicBezTo>
                  <a:cubicBezTo>
                    <a:pt x="756" y="2363"/>
                    <a:pt x="725" y="2269"/>
                    <a:pt x="725" y="2143"/>
                  </a:cubicBezTo>
                  <a:cubicBezTo>
                    <a:pt x="725" y="1702"/>
                    <a:pt x="1040" y="1418"/>
                    <a:pt x="1418" y="1418"/>
                  </a:cubicBezTo>
                  <a:close/>
                  <a:moveTo>
                    <a:pt x="4190" y="2111"/>
                  </a:moveTo>
                  <a:lnTo>
                    <a:pt x="4190" y="2804"/>
                  </a:lnTo>
                  <a:lnTo>
                    <a:pt x="3466" y="2804"/>
                  </a:lnTo>
                  <a:lnTo>
                    <a:pt x="3466" y="2111"/>
                  </a:lnTo>
                  <a:close/>
                  <a:moveTo>
                    <a:pt x="2772" y="2773"/>
                  </a:moveTo>
                  <a:lnTo>
                    <a:pt x="2772" y="3466"/>
                  </a:lnTo>
                  <a:lnTo>
                    <a:pt x="2079" y="3466"/>
                  </a:lnTo>
                  <a:cubicBezTo>
                    <a:pt x="1733" y="3466"/>
                    <a:pt x="1386" y="3624"/>
                    <a:pt x="1134" y="3844"/>
                  </a:cubicBezTo>
                  <a:cubicBezTo>
                    <a:pt x="1071" y="3718"/>
                    <a:pt x="1040" y="3592"/>
                    <a:pt x="1040" y="3466"/>
                  </a:cubicBezTo>
                  <a:cubicBezTo>
                    <a:pt x="1040" y="3088"/>
                    <a:pt x="1355" y="2773"/>
                    <a:pt x="1733" y="2773"/>
                  </a:cubicBezTo>
                  <a:close/>
                  <a:moveTo>
                    <a:pt x="5860" y="2804"/>
                  </a:moveTo>
                  <a:cubicBezTo>
                    <a:pt x="6270" y="2804"/>
                    <a:pt x="6585" y="3119"/>
                    <a:pt x="6585" y="3529"/>
                  </a:cubicBezTo>
                  <a:cubicBezTo>
                    <a:pt x="6585" y="3624"/>
                    <a:pt x="6553" y="3781"/>
                    <a:pt x="6459" y="3876"/>
                  </a:cubicBezTo>
                  <a:cubicBezTo>
                    <a:pt x="6270" y="3624"/>
                    <a:pt x="5923" y="3466"/>
                    <a:pt x="5576" y="3466"/>
                  </a:cubicBezTo>
                  <a:lnTo>
                    <a:pt x="4852" y="3466"/>
                  </a:lnTo>
                  <a:lnTo>
                    <a:pt x="4852" y="2804"/>
                  </a:lnTo>
                  <a:close/>
                  <a:moveTo>
                    <a:pt x="4190" y="3466"/>
                  </a:moveTo>
                  <a:lnTo>
                    <a:pt x="4190" y="4191"/>
                  </a:lnTo>
                  <a:lnTo>
                    <a:pt x="3466" y="4191"/>
                  </a:lnTo>
                  <a:lnTo>
                    <a:pt x="3466" y="3466"/>
                  </a:lnTo>
                  <a:close/>
                  <a:moveTo>
                    <a:pt x="4190" y="4884"/>
                  </a:moveTo>
                  <a:lnTo>
                    <a:pt x="4190" y="5608"/>
                  </a:lnTo>
                  <a:lnTo>
                    <a:pt x="3466" y="5608"/>
                  </a:lnTo>
                  <a:lnTo>
                    <a:pt x="3466" y="4884"/>
                  </a:lnTo>
                  <a:close/>
                  <a:moveTo>
                    <a:pt x="4190" y="6270"/>
                  </a:moveTo>
                  <a:lnTo>
                    <a:pt x="4190" y="7152"/>
                  </a:lnTo>
                  <a:lnTo>
                    <a:pt x="4190" y="7310"/>
                  </a:lnTo>
                  <a:cubicBezTo>
                    <a:pt x="4190" y="7499"/>
                    <a:pt x="4033" y="7656"/>
                    <a:pt x="3812" y="7656"/>
                  </a:cubicBezTo>
                  <a:cubicBezTo>
                    <a:pt x="3623" y="7656"/>
                    <a:pt x="3466" y="7499"/>
                    <a:pt x="3466" y="7310"/>
                  </a:cubicBezTo>
                  <a:lnTo>
                    <a:pt x="3466" y="7152"/>
                  </a:lnTo>
                  <a:lnTo>
                    <a:pt x="3466" y="6270"/>
                  </a:lnTo>
                  <a:close/>
                  <a:moveTo>
                    <a:pt x="5923" y="7656"/>
                  </a:moveTo>
                  <a:cubicBezTo>
                    <a:pt x="6112" y="7656"/>
                    <a:pt x="6270" y="7814"/>
                    <a:pt x="6270" y="8003"/>
                  </a:cubicBezTo>
                  <a:cubicBezTo>
                    <a:pt x="6270" y="8192"/>
                    <a:pt x="6144" y="8286"/>
                    <a:pt x="5986" y="8318"/>
                  </a:cubicBezTo>
                  <a:cubicBezTo>
                    <a:pt x="5734" y="8412"/>
                    <a:pt x="5450" y="8475"/>
                    <a:pt x="5198" y="8633"/>
                  </a:cubicBezTo>
                  <a:cubicBezTo>
                    <a:pt x="4789" y="8885"/>
                    <a:pt x="4411" y="9200"/>
                    <a:pt x="4096" y="9578"/>
                  </a:cubicBezTo>
                  <a:cubicBezTo>
                    <a:pt x="4064" y="9609"/>
                    <a:pt x="3938" y="9735"/>
                    <a:pt x="3812" y="9735"/>
                  </a:cubicBezTo>
                  <a:cubicBezTo>
                    <a:pt x="3655" y="9735"/>
                    <a:pt x="3592" y="9672"/>
                    <a:pt x="3560" y="9578"/>
                  </a:cubicBezTo>
                  <a:cubicBezTo>
                    <a:pt x="3088" y="8948"/>
                    <a:pt x="2426" y="8507"/>
                    <a:pt x="1670" y="8349"/>
                  </a:cubicBezTo>
                  <a:cubicBezTo>
                    <a:pt x="1544" y="8318"/>
                    <a:pt x="1386" y="8192"/>
                    <a:pt x="1386" y="8003"/>
                  </a:cubicBezTo>
                  <a:cubicBezTo>
                    <a:pt x="1386" y="7814"/>
                    <a:pt x="1544" y="7656"/>
                    <a:pt x="1733" y="7656"/>
                  </a:cubicBezTo>
                  <a:lnTo>
                    <a:pt x="2835" y="7656"/>
                  </a:lnTo>
                  <a:cubicBezTo>
                    <a:pt x="2993" y="8034"/>
                    <a:pt x="3371" y="8349"/>
                    <a:pt x="3844" y="8349"/>
                  </a:cubicBezTo>
                  <a:cubicBezTo>
                    <a:pt x="4316" y="8349"/>
                    <a:pt x="4663" y="8097"/>
                    <a:pt x="4820" y="7656"/>
                  </a:cubicBezTo>
                  <a:close/>
                  <a:moveTo>
                    <a:pt x="3812" y="0"/>
                  </a:moveTo>
                  <a:cubicBezTo>
                    <a:pt x="3371" y="0"/>
                    <a:pt x="2993" y="284"/>
                    <a:pt x="2835" y="725"/>
                  </a:cubicBezTo>
                  <a:lnTo>
                    <a:pt x="1386" y="725"/>
                  </a:lnTo>
                  <a:cubicBezTo>
                    <a:pt x="630" y="725"/>
                    <a:pt x="0" y="1355"/>
                    <a:pt x="0" y="2111"/>
                  </a:cubicBezTo>
                  <a:cubicBezTo>
                    <a:pt x="0" y="2489"/>
                    <a:pt x="158" y="2804"/>
                    <a:pt x="410" y="3088"/>
                  </a:cubicBezTo>
                  <a:cubicBezTo>
                    <a:pt x="378" y="3214"/>
                    <a:pt x="315" y="3340"/>
                    <a:pt x="315" y="3466"/>
                  </a:cubicBezTo>
                  <a:cubicBezTo>
                    <a:pt x="315" y="3876"/>
                    <a:pt x="473" y="4191"/>
                    <a:pt x="725" y="4474"/>
                  </a:cubicBezTo>
                  <a:cubicBezTo>
                    <a:pt x="693" y="4569"/>
                    <a:pt x="630" y="4726"/>
                    <a:pt x="630" y="4852"/>
                  </a:cubicBezTo>
                  <a:cubicBezTo>
                    <a:pt x="630" y="5608"/>
                    <a:pt x="1260" y="6238"/>
                    <a:pt x="2016" y="6238"/>
                  </a:cubicBezTo>
                  <a:cubicBezTo>
                    <a:pt x="2205" y="6238"/>
                    <a:pt x="2363" y="6081"/>
                    <a:pt x="2363" y="5892"/>
                  </a:cubicBezTo>
                  <a:cubicBezTo>
                    <a:pt x="2363" y="5671"/>
                    <a:pt x="2205" y="5514"/>
                    <a:pt x="2016" y="5514"/>
                  </a:cubicBezTo>
                  <a:cubicBezTo>
                    <a:pt x="1638" y="5514"/>
                    <a:pt x="1323" y="5199"/>
                    <a:pt x="1323" y="4821"/>
                  </a:cubicBezTo>
                  <a:cubicBezTo>
                    <a:pt x="1323" y="4411"/>
                    <a:pt x="1638" y="4096"/>
                    <a:pt x="2016" y="4096"/>
                  </a:cubicBezTo>
                  <a:lnTo>
                    <a:pt x="2741" y="4096"/>
                  </a:lnTo>
                  <a:lnTo>
                    <a:pt x="2741" y="6869"/>
                  </a:lnTo>
                  <a:lnTo>
                    <a:pt x="1701" y="6869"/>
                  </a:lnTo>
                  <a:cubicBezTo>
                    <a:pt x="1103" y="6869"/>
                    <a:pt x="693" y="7341"/>
                    <a:pt x="693" y="7877"/>
                  </a:cubicBezTo>
                  <a:cubicBezTo>
                    <a:pt x="693" y="8349"/>
                    <a:pt x="1008" y="8759"/>
                    <a:pt x="1481" y="8916"/>
                  </a:cubicBezTo>
                  <a:cubicBezTo>
                    <a:pt x="2048" y="9074"/>
                    <a:pt x="2615" y="9420"/>
                    <a:pt x="2961" y="9893"/>
                  </a:cubicBezTo>
                  <a:cubicBezTo>
                    <a:pt x="3151" y="10177"/>
                    <a:pt x="3466" y="10334"/>
                    <a:pt x="3781" y="10334"/>
                  </a:cubicBezTo>
                  <a:cubicBezTo>
                    <a:pt x="4096" y="10334"/>
                    <a:pt x="4411" y="10177"/>
                    <a:pt x="4631" y="9924"/>
                  </a:cubicBezTo>
                  <a:cubicBezTo>
                    <a:pt x="4852" y="9609"/>
                    <a:pt x="5135" y="9389"/>
                    <a:pt x="5482" y="9168"/>
                  </a:cubicBezTo>
                  <a:cubicBezTo>
                    <a:pt x="5671" y="9074"/>
                    <a:pt x="5891" y="8979"/>
                    <a:pt x="6112" y="8948"/>
                  </a:cubicBezTo>
                  <a:cubicBezTo>
                    <a:pt x="6585" y="8822"/>
                    <a:pt x="6900" y="8444"/>
                    <a:pt x="6900" y="7971"/>
                  </a:cubicBezTo>
                  <a:cubicBezTo>
                    <a:pt x="6900" y="7373"/>
                    <a:pt x="6427" y="6932"/>
                    <a:pt x="5891" y="6932"/>
                  </a:cubicBezTo>
                  <a:lnTo>
                    <a:pt x="4852" y="6932"/>
                  </a:lnTo>
                  <a:lnTo>
                    <a:pt x="4852" y="4191"/>
                  </a:lnTo>
                  <a:lnTo>
                    <a:pt x="5576" y="4191"/>
                  </a:lnTo>
                  <a:cubicBezTo>
                    <a:pt x="5954" y="4191"/>
                    <a:pt x="6270" y="4506"/>
                    <a:pt x="6270" y="4884"/>
                  </a:cubicBezTo>
                  <a:cubicBezTo>
                    <a:pt x="6270" y="5293"/>
                    <a:pt x="5954" y="5608"/>
                    <a:pt x="5576" y="5608"/>
                  </a:cubicBezTo>
                  <a:cubicBezTo>
                    <a:pt x="5356" y="5608"/>
                    <a:pt x="5198" y="5766"/>
                    <a:pt x="5198" y="5955"/>
                  </a:cubicBezTo>
                  <a:cubicBezTo>
                    <a:pt x="5198" y="6144"/>
                    <a:pt x="5356" y="6301"/>
                    <a:pt x="5576" y="6301"/>
                  </a:cubicBezTo>
                  <a:cubicBezTo>
                    <a:pt x="6301" y="6301"/>
                    <a:pt x="6931" y="5671"/>
                    <a:pt x="6931" y="4915"/>
                  </a:cubicBezTo>
                  <a:cubicBezTo>
                    <a:pt x="6931" y="4758"/>
                    <a:pt x="6900" y="4663"/>
                    <a:pt x="6868" y="4537"/>
                  </a:cubicBezTo>
                  <a:cubicBezTo>
                    <a:pt x="7152" y="4254"/>
                    <a:pt x="7246" y="3939"/>
                    <a:pt x="7246" y="3561"/>
                  </a:cubicBezTo>
                  <a:cubicBezTo>
                    <a:pt x="7246" y="3403"/>
                    <a:pt x="7215" y="3277"/>
                    <a:pt x="7183" y="3151"/>
                  </a:cubicBezTo>
                  <a:cubicBezTo>
                    <a:pt x="7498" y="2836"/>
                    <a:pt x="7656" y="2489"/>
                    <a:pt x="7656" y="2111"/>
                  </a:cubicBezTo>
                  <a:cubicBezTo>
                    <a:pt x="7656" y="1355"/>
                    <a:pt x="7026" y="725"/>
                    <a:pt x="6270" y="725"/>
                  </a:cubicBezTo>
                  <a:lnTo>
                    <a:pt x="4820" y="725"/>
                  </a:lnTo>
                  <a:cubicBezTo>
                    <a:pt x="4663" y="316"/>
                    <a:pt x="4285" y="0"/>
                    <a:pt x="3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4"/>
            <p:cNvSpPr/>
            <p:nvPr/>
          </p:nvSpPr>
          <p:spPr>
            <a:xfrm>
              <a:off x="-23229150" y="2710600"/>
              <a:ext cx="296175" cy="296175"/>
            </a:xfrm>
            <a:custGeom>
              <a:avLst/>
              <a:gdLst/>
              <a:ahLst/>
              <a:cxnLst/>
              <a:rect l="l" t="t" r="r" b="b"/>
              <a:pathLst>
                <a:path w="11847" h="11847" extrusionOk="0">
                  <a:moveTo>
                    <a:pt x="10775" y="693"/>
                  </a:moveTo>
                  <a:cubicBezTo>
                    <a:pt x="10996" y="693"/>
                    <a:pt x="11153" y="851"/>
                    <a:pt x="11153" y="1072"/>
                  </a:cubicBezTo>
                  <a:lnTo>
                    <a:pt x="11153" y="10775"/>
                  </a:lnTo>
                  <a:cubicBezTo>
                    <a:pt x="11153" y="10996"/>
                    <a:pt x="10996" y="11153"/>
                    <a:pt x="10775" y="11153"/>
                  </a:cubicBezTo>
                  <a:lnTo>
                    <a:pt x="1072" y="11153"/>
                  </a:lnTo>
                  <a:cubicBezTo>
                    <a:pt x="851" y="11153"/>
                    <a:pt x="694" y="10996"/>
                    <a:pt x="694" y="10775"/>
                  </a:cubicBezTo>
                  <a:lnTo>
                    <a:pt x="694" y="1072"/>
                  </a:lnTo>
                  <a:cubicBezTo>
                    <a:pt x="694" y="851"/>
                    <a:pt x="851" y="693"/>
                    <a:pt x="1072" y="693"/>
                  </a:cubicBezTo>
                  <a:close/>
                  <a:moveTo>
                    <a:pt x="1072" y="0"/>
                  </a:moveTo>
                  <a:cubicBezTo>
                    <a:pt x="473" y="0"/>
                    <a:pt x="1" y="473"/>
                    <a:pt x="1" y="1072"/>
                  </a:cubicBezTo>
                  <a:lnTo>
                    <a:pt x="1" y="10775"/>
                  </a:lnTo>
                  <a:cubicBezTo>
                    <a:pt x="1" y="11374"/>
                    <a:pt x="473" y="11846"/>
                    <a:pt x="1072" y="11846"/>
                  </a:cubicBezTo>
                  <a:lnTo>
                    <a:pt x="10807" y="11846"/>
                  </a:lnTo>
                  <a:cubicBezTo>
                    <a:pt x="11374" y="11846"/>
                    <a:pt x="11847" y="11374"/>
                    <a:pt x="11847" y="10775"/>
                  </a:cubicBezTo>
                  <a:lnTo>
                    <a:pt x="11847" y="1072"/>
                  </a:lnTo>
                  <a:cubicBezTo>
                    <a:pt x="11847" y="473"/>
                    <a:pt x="11342" y="0"/>
                    <a:pt x="108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" name="Google Shape;361;p44"/>
          <p:cNvSpPr/>
          <p:nvPr/>
        </p:nvSpPr>
        <p:spPr>
          <a:xfrm>
            <a:off x="6084168" y="3117410"/>
            <a:ext cx="412816" cy="411721"/>
          </a:xfrm>
          <a:custGeom>
            <a:avLst/>
            <a:gdLst/>
            <a:ahLst/>
            <a:cxnLst/>
            <a:rect l="l" t="t" r="r" b="b"/>
            <a:pathLst>
              <a:path w="12068" h="12036" extrusionOk="0">
                <a:moveTo>
                  <a:pt x="4222" y="630"/>
                </a:moveTo>
                <a:cubicBezTo>
                  <a:pt x="5010" y="630"/>
                  <a:pt x="5640" y="1292"/>
                  <a:pt x="5640" y="2048"/>
                </a:cubicBezTo>
                <a:lnTo>
                  <a:pt x="5640" y="9767"/>
                </a:lnTo>
                <a:cubicBezTo>
                  <a:pt x="5703" y="10617"/>
                  <a:pt x="5073" y="11311"/>
                  <a:pt x="4285" y="11311"/>
                </a:cubicBezTo>
                <a:cubicBezTo>
                  <a:pt x="3498" y="11311"/>
                  <a:pt x="2868" y="10680"/>
                  <a:pt x="2868" y="9893"/>
                </a:cubicBezTo>
                <a:lnTo>
                  <a:pt x="2868" y="9830"/>
                </a:lnTo>
                <a:cubicBezTo>
                  <a:pt x="3403" y="9767"/>
                  <a:pt x="3907" y="9515"/>
                  <a:pt x="4254" y="9137"/>
                </a:cubicBezTo>
                <a:cubicBezTo>
                  <a:pt x="4380" y="9011"/>
                  <a:pt x="4380" y="8790"/>
                  <a:pt x="4254" y="8633"/>
                </a:cubicBezTo>
                <a:cubicBezTo>
                  <a:pt x="4191" y="8570"/>
                  <a:pt x="4104" y="8538"/>
                  <a:pt x="4014" y="8538"/>
                </a:cubicBezTo>
                <a:cubicBezTo>
                  <a:pt x="3923" y="8538"/>
                  <a:pt x="3829" y="8570"/>
                  <a:pt x="3750" y="8633"/>
                </a:cubicBezTo>
                <a:cubicBezTo>
                  <a:pt x="3435" y="8948"/>
                  <a:pt x="2962" y="9137"/>
                  <a:pt x="2490" y="9137"/>
                </a:cubicBezTo>
                <a:cubicBezTo>
                  <a:pt x="1513" y="9137"/>
                  <a:pt x="725" y="8349"/>
                  <a:pt x="725" y="7372"/>
                </a:cubicBezTo>
                <a:cubicBezTo>
                  <a:pt x="725" y="7057"/>
                  <a:pt x="788" y="6742"/>
                  <a:pt x="946" y="6490"/>
                </a:cubicBezTo>
                <a:cubicBezTo>
                  <a:pt x="1387" y="6805"/>
                  <a:pt x="1891" y="6994"/>
                  <a:pt x="2490" y="6994"/>
                </a:cubicBezTo>
                <a:cubicBezTo>
                  <a:pt x="2679" y="6994"/>
                  <a:pt x="2836" y="6837"/>
                  <a:pt x="2836" y="6648"/>
                </a:cubicBezTo>
                <a:cubicBezTo>
                  <a:pt x="2836" y="6459"/>
                  <a:pt x="2679" y="6301"/>
                  <a:pt x="2490" y="6301"/>
                </a:cubicBezTo>
                <a:cubicBezTo>
                  <a:pt x="1513" y="6301"/>
                  <a:pt x="725" y="5514"/>
                  <a:pt x="725" y="4537"/>
                </a:cubicBezTo>
                <a:cubicBezTo>
                  <a:pt x="725" y="3623"/>
                  <a:pt x="1387" y="2899"/>
                  <a:pt x="2238" y="2804"/>
                </a:cubicBezTo>
                <a:cubicBezTo>
                  <a:pt x="2521" y="3623"/>
                  <a:pt x="3309" y="4159"/>
                  <a:pt x="4222" y="4159"/>
                </a:cubicBezTo>
                <a:cubicBezTo>
                  <a:pt x="4411" y="4159"/>
                  <a:pt x="4569" y="4001"/>
                  <a:pt x="4569" y="3812"/>
                </a:cubicBezTo>
                <a:cubicBezTo>
                  <a:pt x="4569" y="3623"/>
                  <a:pt x="4411" y="3466"/>
                  <a:pt x="4222" y="3466"/>
                </a:cubicBezTo>
                <a:cubicBezTo>
                  <a:pt x="3435" y="3466"/>
                  <a:pt x="2805" y="2836"/>
                  <a:pt x="2805" y="2048"/>
                </a:cubicBezTo>
                <a:cubicBezTo>
                  <a:pt x="2805" y="1261"/>
                  <a:pt x="3435" y="630"/>
                  <a:pt x="4222" y="630"/>
                </a:cubicBezTo>
                <a:close/>
                <a:moveTo>
                  <a:pt x="7814" y="788"/>
                </a:moveTo>
                <a:cubicBezTo>
                  <a:pt x="8602" y="788"/>
                  <a:pt x="9232" y="1418"/>
                  <a:pt x="9232" y="2206"/>
                </a:cubicBezTo>
                <a:cubicBezTo>
                  <a:pt x="9232" y="2993"/>
                  <a:pt x="8602" y="3623"/>
                  <a:pt x="7814" y="3623"/>
                </a:cubicBezTo>
                <a:cubicBezTo>
                  <a:pt x="7593" y="3623"/>
                  <a:pt x="7436" y="3781"/>
                  <a:pt x="7436" y="3970"/>
                </a:cubicBezTo>
                <a:cubicBezTo>
                  <a:pt x="7436" y="4159"/>
                  <a:pt x="7593" y="4316"/>
                  <a:pt x="7814" y="4316"/>
                </a:cubicBezTo>
                <a:cubicBezTo>
                  <a:pt x="8696" y="4316"/>
                  <a:pt x="9484" y="3749"/>
                  <a:pt x="9767" y="2962"/>
                </a:cubicBezTo>
                <a:cubicBezTo>
                  <a:pt x="10649" y="3056"/>
                  <a:pt x="11311" y="3812"/>
                  <a:pt x="11311" y="4695"/>
                </a:cubicBezTo>
                <a:cubicBezTo>
                  <a:pt x="11311" y="5671"/>
                  <a:pt x="10523" y="6459"/>
                  <a:pt x="9547" y="6459"/>
                </a:cubicBezTo>
                <a:cubicBezTo>
                  <a:pt x="9326" y="6459"/>
                  <a:pt x="9169" y="6616"/>
                  <a:pt x="9169" y="6805"/>
                </a:cubicBezTo>
                <a:cubicBezTo>
                  <a:pt x="9169" y="6994"/>
                  <a:pt x="9326" y="7152"/>
                  <a:pt x="9547" y="7152"/>
                </a:cubicBezTo>
                <a:cubicBezTo>
                  <a:pt x="10114" y="7152"/>
                  <a:pt x="10649" y="6963"/>
                  <a:pt x="11059" y="6648"/>
                </a:cubicBezTo>
                <a:cubicBezTo>
                  <a:pt x="11217" y="6931"/>
                  <a:pt x="11311" y="7215"/>
                  <a:pt x="11311" y="7530"/>
                </a:cubicBezTo>
                <a:cubicBezTo>
                  <a:pt x="11374" y="8381"/>
                  <a:pt x="10586" y="9168"/>
                  <a:pt x="9610" y="9168"/>
                </a:cubicBezTo>
                <a:cubicBezTo>
                  <a:pt x="9137" y="9168"/>
                  <a:pt x="8696" y="8979"/>
                  <a:pt x="8350" y="8664"/>
                </a:cubicBezTo>
                <a:cubicBezTo>
                  <a:pt x="8287" y="8601"/>
                  <a:pt x="8200" y="8570"/>
                  <a:pt x="8109" y="8570"/>
                </a:cubicBezTo>
                <a:cubicBezTo>
                  <a:pt x="8019" y="8570"/>
                  <a:pt x="7924" y="8601"/>
                  <a:pt x="7845" y="8664"/>
                </a:cubicBezTo>
                <a:cubicBezTo>
                  <a:pt x="7719" y="8790"/>
                  <a:pt x="7719" y="9011"/>
                  <a:pt x="7845" y="9168"/>
                </a:cubicBezTo>
                <a:cubicBezTo>
                  <a:pt x="8224" y="9578"/>
                  <a:pt x="8696" y="9798"/>
                  <a:pt x="9232" y="9893"/>
                </a:cubicBezTo>
                <a:lnTo>
                  <a:pt x="9232" y="9924"/>
                </a:lnTo>
                <a:cubicBezTo>
                  <a:pt x="9232" y="10712"/>
                  <a:pt x="8602" y="11342"/>
                  <a:pt x="7814" y="11342"/>
                </a:cubicBezTo>
                <a:cubicBezTo>
                  <a:pt x="7026" y="11342"/>
                  <a:pt x="6396" y="10680"/>
                  <a:pt x="6396" y="9924"/>
                </a:cubicBezTo>
                <a:lnTo>
                  <a:pt x="6396" y="2206"/>
                </a:lnTo>
                <a:cubicBezTo>
                  <a:pt x="6396" y="1418"/>
                  <a:pt x="7058" y="788"/>
                  <a:pt x="7814" y="788"/>
                </a:cubicBezTo>
                <a:close/>
                <a:moveTo>
                  <a:pt x="4254" y="0"/>
                </a:moveTo>
                <a:cubicBezTo>
                  <a:pt x="3088" y="0"/>
                  <a:pt x="2143" y="977"/>
                  <a:pt x="2143" y="2111"/>
                </a:cubicBezTo>
                <a:lnTo>
                  <a:pt x="2143" y="2174"/>
                </a:lnTo>
                <a:cubicBezTo>
                  <a:pt x="946" y="2332"/>
                  <a:pt x="1" y="3340"/>
                  <a:pt x="1" y="4600"/>
                </a:cubicBezTo>
                <a:cubicBezTo>
                  <a:pt x="1" y="5104"/>
                  <a:pt x="158" y="5640"/>
                  <a:pt x="442" y="6018"/>
                </a:cubicBezTo>
                <a:cubicBezTo>
                  <a:pt x="158" y="6427"/>
                  <a:pt x="1" y="6931"/>
                  <a:pt x="1" y="7435"/>
                </a:cubicBezTo>
                <a:cubicBezTo>
                  <a:pt x="1" y="8696"/>
                  <a:pt x="946" y="9735"/>
                  <a:pt x="2143" y="9861"/>
                </a:cubicBezTo>
                <a:lnTo>
                  <a:pt x="2143" y="9924"/>
                </a:lnTo>
                <a:cubicBezTo>
                  <a:pt x="2143" y="11090"/>
                  <a:pt x="3088" y="12035"/>
                  <a:pt x="4254" y="12035"/>
                </a:cubicBezTo>
                <a:cubicBezTo>
                  <a:pt x="5010" y="12035"/>
                  <a:pt x="5640" y="11657"/>
                  <a:pt x="6050" y="11058"/>
                </a:cubicBezTo>
                <a:cubicBezTo>
                  <a:pt x="6428" y="11657"/>
                  <a:pt x="7089" y="12035"/>
                  <a:pt x="7814" y="12035"/>
                </a:cubicBezTo>
                <a:cubicBezTo>
                  <a:pt x="8980" y="12035"/>
                  <a:pt x="9925" y="11058"/>
                  <a:pt x="9925" y="9924"/>
                </a:cubicBezTo>
                <a:lnTo>
                  <a:pt x="9925" y="9861"/>
                </a:lnTo>
                <a:cubicBezTo>
                  <a:pt x="11122" y="9704"/>
                  <a:pt x="12067" y="8696"/>
                  <a:pt x="12067" y="7435"/>
                </a:cubicBezTo>
                <a:cubicBezTo>
                  <a:pt x="12067" y="6931"/>
                  <a:pt x="11910" y="6459"/>
                  <a:pt x="11626" y="6018"/>
                </a:cubicBezTo>
                <a:cubicBezTo>
                  <a:pt x="11910" y="5577"/>
                  <a:pt x="12067" y="5104"/>
                  <a:pt x="12067" y="4600"/>
                </a:cubicBezTo>
                <a:cubicBezTo>
                  <a:pt x="12067" y="3371"/>
                  <a:pt x="11154" y="2363"/>
                  <a:pt x="9925" y="2174"/>
                </a:cubicBezTo>
                <a:lnTo>
                  <a:pt x="9925" y="2111"/>
                </a:lnTo>
                <a:cubicBezTo>
                  <a:pt x="9925" y="945"/>
                  <a:pt x="8980" y="0"/>
                  <a:pt x="7814" y="0"/>
                </a:cubicBezTo>
                <a:cubicBezTo>
                  <a:pt x="7089" y="0"/>
                  <a:pt x="6428" y="378"/>
                  <a:pt x="6050" y="977"/>
                </a:cubicBezTo>
                <a:cubicBezTo>
                  <a:pt x="5640" y="378"/>
                  <a:pt x="4979" y="0"/>
                  <a:pt x="42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44"/>
          <p:cNvSpPr/>
          <p:nvPr/>
        </p:nvSpPr>
        <p:spPr>
          <a:xfrm>
            <a:off x="2555776" y="3072166"/>
            <a:ext cx="312040" cy="404939"/>
          </a:xfrm>
          <a:custGeom>
            <a:avLst/>
            <a:gdLst/>
            <a:ahLst/>
            <a:cxnLst/>
            <a:rect l="l" t="t" r="r" b="b"/>
            <a:pathLst>
              <a:path w="9106" h="11817" extrusionOk="0">
                <a:moveTo>
                  <a:pt x="4649" y="623"/>
                </a:moveTo>
                <a:cubicBezTo>
                  <a:pt x="5216" y="623"/>
                  <a:pt x="5756" y="897"/>
                  <a:pt x="6270" y="1325"/>
                </a:cubicBezTo>
                <a:lnTo>
                  <a:pt x="5987" y="2365"/>
                </a:lnTo>
                <a:cubicBezTo>
                  <a:pt x="5546" y="2144"/>
                  <a:pt x="5042" y="2050"/>
                  <a:pt x="4569" y="2050"/>
                </a:cubicBezTo>
                <a:cubicBezTo>
                  <a:pt x="4097" y="2050"/>
                  <a:pt x="3593" y="2144"/>
                  <a:pt x="3151" y="2365"/>
                </a:cubicBezTo>
                <a:lnTo>
                  <a:pt x="2868" y="1325"/>
                </a:lnTo>
                <a:cubicBezTo>
                  <a:pt x="3340" y="916"/>
                  <a:pt x="3939" y="664"/>
                  <a:pt x="4475" y="632"/>
                </a:cubicBezTo>
                <a:cubicBezTo>
                  <a:pt x="4533" y="626"/>
                  <a:pt x="4591" y="623"/>
                  <a:pt x="4649" y="623"/>
                </a:cubicBezTo>
                <a:close/>
                <a:moveTo>
                  <a:pt x="4601" y="4791"/>
                </a:moveTo>
                <a:cubicBezTo>
                  <a:pt x="4853" y="5074"/>
                  <a:pt x="5199" y="5358"/>
                  <a:pt x="5640" y="5610"/>
                </a:cubicBezTo>
                <a:lnTo>
                  <a:pt x="5640" y="6555"/>
                </a:lnTo>
                <a:cubicBezTo>
                  <a:pt x="5640" y="7154"/>
                  <a:pt x="5168" y="7595"/>
                  <a:pt x="4601" y="7595"/>
                </a:cubicBezTo>
                <a:cubicBezTo>
                  <a:pt x="4065" y="7595"/>
                  <a:pt x="3593" y="7122"/>
                  <a:pt x="3593" y="6555"/>
                </a:cubicBezTo>
                <a:lnTo>
                  <a:pt x="3593" y="5641"/>
                </a:lnTo>
                <a:cubicBezTo>
                  <a:pt x="3939" y="5358"/>
                  <a:pt x="4254" y="5169"/>
                  <a:pt x="4475" y="4917"/>
                </a:cubicBezTo>
                <a:lnTo>
                  <a:pt x="4601" y="4791"/>
                </a:lnTo>
                <a:close/>
                <a:moveTo>
                  <a:pt x="4569" y="2806"/>
                </a:moveTo>
                <a:cubicBezTo>
                  <a:pt x="5073" y="2806"/>
                  <a:pt x="5577" y="2964"/>
                  <a:pt x="6018" y="3216"/>
                </a:cubicBezTo>
                <a:cubicBezTo>
                  <a:pt x="6491" y="3499"/>
                  <a:pt x="6901" y="3972"/>
                  <a:pt x="7121" y="4476"/>
                </a:cubicBezTo>
                <a:lnTo>
                  <a:pt x="7877" y="6902"/>
                </a:lnTo>
                <a:lnTo>
                  <a:pt x="7877" y="6933"/>
                </a:lnTo>
                <a:cubicBezTo>
                  <a:pt x="8003" y="7217"/>
                  <a:pt x="7909" y="7469"/>
                  <a:pt x="7783" y="7626"/>
                </a:cubicBezTo>
                <a:cubicBezTo>
                  <a:pt x="7562" y="8036"/>
                  <a:pt x="7090" y="8319"/>
                  <a:pt x="6617" y="8351"/>
                </a:cubicBezTo>
                <a:cubicBezTo>
                  <a:pt x="6270" y="8351"/>
                  <a:pt x="5955" y="8162"/>
                  <a:pt x="5766" y="7878"/>
                </a:cubicBezTo>
                <a:cubicBezTo>
                  <a:pt x="6081" y="7563"/>
                  <a:pt x="6302" y="7122"/>
                  <a:pt x="6302" y="6618"/>
                </a:cubicBezTo>
                <a:lnTo>
                  <a:pt x="6302" y="6114"/>
                </a:lnTo>
                <a:cubicBezTo>
                  <a:pt x="6333" y="6145"/>
                  <a:pt x="6428" y="6177"/>
                  <a:pt x="6459" y="6208"/>
                </a:cubicBezTo>
                <a:cubicBezTo>
                  <a:pt x="6554" y="6272"/>
                  <a:pt x="6585" y="6272"/>
                  <a:pt x="6648" y="6272"/>
                </a:cubicBezTo>
                <a:cubicBezTo>
                  <a:pt x="6775" y="6272"/>
                  <a:pt x="6901" y="6208"/>
                  <a:pt x="6932" y="6114"/>
                </a:cubicBezTo>
                <a:cubicBezTo>
                  <a:pt x="7058" y="5956"/>
                  <a:pt x="6995" y="5704"/>
                  <a:pt x="6869" y="5641"/>
                </a:cubicBezTo>
                <a:cubicBezTo>
                  <a:pt x="6617" y="5484"/>
                  <a:pt x="6428" y="5358"/>
                  <a:pt x="6239" y="5232"/>
                </a:cubicBezTo>
                <a:cubicBezTo>
                  <a:pt x="6176" y="5200"/>
                  <a:pt x="6144" y="5169"/>
                  <a:pt x="6113" y="5169"/>
                </a:cubicBezTo>
                <a:cubicBezTo>
                  <a:pt x="5199" y="4570"/>
                  <a:pt x="4979" y="4381"/>
                  <a:pt x="4979" y="3814"/>
                </a:cubicBezTo>
                <a:cubicBezTo>
                  <a:pt x="4979" y="3625"/>
                  <a:pt x="4821" y="3468"/>
                  <a:pt x="4601" y="3468"/>
                </a:cubicBezTo>
                <a:cubicBezTo>
                  <a:pt x="4412" y="3468"/>
                  <a:pt x="4254" y="3625"/>
                  <a:pt x="4254" y="3814"/>
                </a:cubicBezTo>
                <a:cubicBezTo>
                  <a:pt x="4254" y="4381"/>
                  <a:pt x="4034" y="4570"/>
                  <a:pt x="3120" y="5169"/>
                </a:cubicBezTo>
                <a:cubicBezTo>
                  <a:pt x="3057" y="5169"/>
                  <a:pt x="3025" y="5200"/>
                  <a:pt x="2994" y="5232"/>
                </a:cubicBezTo>
                <a:cubicBezTo>
                  <a:pt x="2805" y="5358"/>
                  <a:pt x="2584" y="5484"/>
                  <a:pt x="2364" y="5641"/>
                </a:cubicBezTo>
                <a:cubicBezTo>
                  <a:pt x="2206" y="5736"/>
                  <a:pt x="2175" y="5956"/>
                  <a:pt x="2269" y="6114"/>
                </a:cubicBezTo>
                <a:cubicBezTo>
                  <a:pt x="2343" y="6206"/>
                  <a:pt x="2448" y="6255"/>
                  <a:pt x="2548" y="6255"/>
                </a:cubicBezTo>
                <a:cubicBezTo>
                  <a:pt x="2620" y="6255"/>
                  <a:pt x="2689" y="6230"/>
                  <a:pt x="2742" y="6177"/>
                </a:cubicBezTo>
                <a:cubicBezTo>
                  <a:pt x="2805" y="6145"/>
                  <a:pt x="2868" y="6114"/>
                  <a:pt x="2899" y="6051"/>
                </a:cubicBezTo>
                <a:lnTo>
                  <a:pt x="2899" y="6587"/>
                </a:lnTo>
                <a:cubicBezTo>
                  <a:pt x="2899" y="7059"/>
                  <a:pt x="3120" y="7532"/>
                  <a:pt x="3466" y="7847"/>
                </a:cubicBezTo>
                <a:cubicBezTo>
                  <a:pt x="3277" y="8099"/>
                  <a:pt x="2962" y="8319"/>
                  <a:pt x="2616" y="8319"/>
                </a:cubicBezTo>
                <a:cubicBezTo>
                  <a:pt x="2143" y="8256"/>
                  <a:pt x="1671" y="8004"/>
                  <a:pt x="1419" y="7595"/>
                </a:cubicBezTo>
                <a:cubicBezTo>
                  <a:pt x="1230" y="7437"/>
                  <a:pt x="1135" y="7217"/>
                  <a:pt x="1261" y="6933"/>
                </a:cubicBezTo>
                <a:lnTo>
                  <a:pt x="2017" y="4476"/>
                </a:lnTo>
                <a:cubicBezTo>
                  <a:pt x="2238" y="3940"/>
                  <a:pt x="2647" y="3499"/>
                  <a:pt x="3120" y="3216"/>
                </a:cubicBezTo>
                <a:cubicBezTo>
                  <a:pt x="3529" y="2964"/>
                  <a:pt x="4065" y="2806"/>
                  <a:pt x="4569" y="2806"/>
                </a:cubicBezTo>
                <a:close/>
                <a:moveTo>
                  <a:pt x="5231" y="8225"/>
                </a:moveTo>
                <a:cubicBezTo>
                  <a:pt x="5325" y="8382"/>
                  <a:pt x="5420" y="8508"/>
                  <a:pt x="5577" y="8634"/>
                </a:cubicBezTo>
                <a:lnTo>
                  <a:pt x="4569" y="9580"/>
                </a:lnTo>
                <a:lnTo>
                  <a:pt x="3624" y="8634"/>
                </a:lnTo>
                <a:cubicBezTo>
                  <a:pt x="3750" y="8508"/>
                  <a:pt x="3845" y="8382"/>
                  <a:pt x="3971" y="8225"/>
                </a:cubicBezTo>
                <a:cubicBezTo>
                  <a:pt x="4160" y="8319"/>
                  <a:pt x="4380" y="8351"/>
                  <a:pt x="4601" y="8351"/>
                </a:cubicBezTo>
                <a:cubicBezTo>
                  <a:pt x="4853" y="8351"/>
                  <a:pt x="5042" y="8319"/>
                  <a:pt x="5231" y="8225"/>
                </a:cubicBezTo>
                <a:close/>
                <a:moveTo>
                  <a:pt x="2994" y="8949"/>
                </a:moveTo>
                <a:lnTo>
                  <a:pt x="4254" y="10210"/>
                </a:lnTo>
                <a:lnTo>
                  <a:pt x="4254" y="11092"/>
                </a:lnTo>
                <a:lnTo>
                  <a:pt x="789" y="11092"/>
                </a:lnTo>
                <a:lnTo>
                  <a:pt x="789" y="10745"/>
                </a:lnTo>
                <a:cubicBezTo>
                  <a:pt x="789" y="9800"/>
                  <a:pt x="1576" y="9012"/>
                  <a:pt x="2521" y="9012"/>
                </a:cubicBezTo>
                <a:cubicBezTo>
                  <a:pt x="2679" y="9012"/>
                  <a:pt x="2836" y="8981"/>
                  <a:pt x="2994" y="8949"/>
                </a:cubicBezTo>
                <a:close/>
                <a:moveTo>
                  <a:pt x="6176" y="8949"/>
                </a:moveTo>
                <a:cubicBezTo>
                  <a:pt x="6333" y="8981"/>
                  <a:pt x="6491" y="9012"/>
                  <a:pt x="6648" y="9012"/>
                </a:cubicBezTo>
                <a:cubicBezTo>
                  <a:pt x="7594" y="9012"/>
                  <a:pt x="8381" y="9800"/>
                  <a:pt x="8381" y="10745"/>
                </a:cubicBezTo>
                <a:lnTo>
                  <a:pt x="8381" y="11092"/>
                </a:lnTo>
                <a:lnTo>
                  <a:pt x="4916" y="11092"/>
                </a:lnTo>
                <a:lnTo>
                  <a:pt x="4916" y="10210"/>
                </a:lnTo>
                <a:lnTo>
                  <a:pt x="6176" y="8949"/>
                </a:lnTo>
                <a:close/>
                <a:moveTo>
                  <a:pt x="4553" y="0"/>
                </a:moveTo>
                <a:cubicBezTo>
                  <a:pt x="4517" y="0"/>
                  <a:pt x="4480" y="1"/>
                  <a:pt x="4443" y="2"/>
                </a:cubicBezTo>
                <a:cubicBezTo>
                  <a:pt x="3656" y="34"/>
                  <a:pt x="2836" y="380"/>
                  <a:pt x="2206" y="1010"/>
                </a:cubicBezTo>
                <a:cubicBezTo>
                  <a:pt x="2143" y="1105"/>
                  <a:pt x="2080" y="1231"/>
                  <a:pt x="2143" y="1325"/>
                </a:cubicBezTo>
                <a:lnTo>
                  <a:pt x="2490" y="2743"/>
                </a:lnTo>
                <a:cubicBezTo>
                  <a:pt x="1986" y="3121"/>
                  <a:pt x="1576" y="3625"/>
                  <a:pt x="1293" y="4224"/>
                </a:cubicBezTo>
                <a:lnTo>
                  <a:pt x="1293" y="4255"/>
                </a:lnTo>
                <a:lnTo>
                  <a:pt x="568" y="6650"/>
                </a:lnTo>
                <a:cubicBezTo>
                  <a:pt x="411" y="7091"/>
                  <a:pt x="442" y="7563"/>
                  <a:pt x="663" y="8004"/>
                </a:cubicBezTo>
                <a:cubicBezTo>
                  <a:pt x="820" y="8225"/>
                  <a:pt x="1041" y="8477"/>
                  <a:pt x="1261" y="8634"/>
                </a:cubicBezTo>
                <a:cubicBezTo>
                  <a:pt x="505" y="9012"/>
                  <a:pt x="1" y="9832"/>
                  <a:pt x="1" y="10745"/>
                </a:cubicBezTo>
                <a:lnTo>
                  <a:pt x="1" y="11470"/>
                </a:lnTo>
                <a:cubicBezTo>
                  <a:pt x="1" y="11659"/>
                  <a:pt x="158" y="11816"/>
                  <a:pt x="347" y="11816"/>
                </a:cubicBezTo>
                <a:lnTo>
                  <a:pt x="8665" y="11816"/>
                </a:lnTo>
                <a:cubicBezTo>
                  <a:pt x="8854" y="11816"/>
                  <a:pt x="9011" y="11659"/>
                  <a:pt x="9011" y="11470"/>
                </a:cubicBezTo>
                <a:lnTo>
                  <a:pt x="9011" y="10745"/>
                </a:lnTo>
                <a:cubicBezTo>
                  <a:pt x="9106" y="9832"/>
                  <a:pt x="8570" y="9012"/>
                  <a:pt x="7783" y="8634"/>
                </a:cubicBezTo>
                <a:cubicBezTo>
                  <a:pt x="8035" y="8477"/>
                  <a:pt x="8255" y="8225"/>
                  <a:pt x="8381" y="8004"/>
                </a:cubicBezTo>
                <a:cubicBezTo>
                  <a:pt x="8665" y="7563"/>
                  <a:pt x="8696" y="7091"/>
                  <a:pt x="8507" y="6650"/>
                </a:cubicBezTo>
                <a:lnTo>
                  <a:pt x="7751" y="4255"/>
                </a:lnTo>
                <a:lnTo>
                  <a:pt x="7751" y="4224"/>
                </a:lnTo>
                <a:cubicBezTo>
                  <a:pt x="7531" y="3625"/>
                  <a:pt x="7090" y="3121"/>
                  <a:pt x="6585" y="2743"/>
                </a:cubicBezTo>
                <a:lnTo>
                  <a:pt x="6932" y="1325"/>
                </a:lnTo>
                <a:cubicBezTo>
                  <a:pt x="6964" y="1231"/>
                  <a:pt x="6932" y="1105"/>
                  <a:pt x="6838" y="1010"/>
                </a:cubicBezTo>
                <a:cubicBezTo>
                  <a:pt x="6173" y="346"/>
                  <a:pt x="5393" y="0"/>
                  <a:pt x="455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>
            <a:spLocks noGrp="1"/>
          </p:cNvSpPr>
          <p:nvPr>
            <p:ph type="title"/>
          </p:nvPr>
        </p:nvSpPr>
        <p:spPr>
          <a:xfrm>
            <a:off x="1959100" y="1908400"/>
            <a:ext cx="5221800" cy="15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discuss</a:t>
            </a:r>
            <a:endParaRPr dirty="0"/>
          </a:p>
        </p:txBody>
      </p:sp>
      <p:sp>
        <p:nvSpPr>
          <p:cNvPr id="269" name="Google Shape;269;p40"/>
          <p:cNvSpPr txBox="1">
            <a:spLocks noGrp="1"/>
          </p:cNvSpPr>
          <p:nvPr>
            <p:ph type="subTitle" idx="1"/>
          </p:nvPr>
        </p:nvSpPr>
        <p:spPr>
          <a:xfrm flipH="1">
            <a:off x="3107550" y="3442900"/>
            <a:ext cx="2928900" cy="7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270" name="Google Shape;270;p40"/>
          <p:cNvSpPr txBox="1">
            <a:spLocks noGrp="1"/>
          </p:cNvSpPr>
          <p:nvPr>
            <p:ph type="title" idx="2"/>
          </p:nvPr>
        </p:nvSpPr>
        <p:spPr>
          <a:xfrm>
            <a:off x="2956950" y="946947"/>
            <a:ext cx="32301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143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9"/>
          <p:cNvSpPr txBox="1">
            <a:spLocks noGrp="1"/>
          </p:cNvSpPr>
          <p:nvPr>
            <p:ph type="title"/>
          </p:nvPr>
        </p:nvSpPr>
        <p:spPr>
          <a:xfrm>
            <a:off x="720000" y="411609"/>
            <a:ext cx="7704000" cy="6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grpSp>
        <p:nvGrpSpPr>
          <p:cNvPr id="441" name="Google Shape;441;p49"/>
          <p:cNvGrpSpPr/>
          <p:nvPr/>
        </p:nvGrpSpPr>
        <p:grpSpPr>
          <a:xfrm>
            <a:off x="2771800" y="771550"/>
            <a:ext cx="5655122" cy="3552095"/>
            <a:chOff x="233350" y="949250"/>
            <a:chExt cx="7137300" cy="3802300"/>
          </a:xfrm>
        </p:grpSpPr>
        <p:sp>
          <p:nvSpPr>
            <p:cNvPr id="442" name="Google Shape;442;p49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9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9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9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9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9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9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9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9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9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9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9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9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9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9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9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9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9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9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9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9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9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9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9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9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9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9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9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9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9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9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9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9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9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9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9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9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9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9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9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9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9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9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9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9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9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9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9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9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9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9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3" name="Google Shape;493;p49"/>
          <p:cNvSpPr/>
          <p:nvPr/>
        </p:nvSpPr>
        <p:spPr>
          <a:xfrm>
            <a:off x="3801523" y="2027729"/>
            <a:ext cx="276016" cy="256113"/>
          </a:xfrm>
          <a:custGeom>
            <a:avLst/>
            <a:gdLst/>
            <a:ahLst/>
            <a:cxnLst/>
            <a:rect l="l" t="t" r="r" b="b"/>
            <a:pathLst>
              <a:path w="89543" h="83086" extrusionOk="0">
                <a:moveTo>
                  <a:pt x="44771" y="1"/>
                </a:moveTo>
                <a:cubicBezTo>
                  <a:pt x="43726" y="1"/>
                  <a:pt x="42681" y="375"/>
                  <a:pt x="41884" y="1123"/>
                </a:cubicBezTo>
                <a:lnTo>
                  <a:pt x="1596" y="38838"/>
                </a:lnTo>
                <a:cubicBezTo>
                  <a:pt x="1" y="40330"/>
                  <a:pt x="1" y="42756"/>
                  <a:pt x="1596" y="44248"/>
                </a:cubicBezTo>
                <a:lnTo>
                  <a:pt x="41884" y="81967"/>
                </a:lnTo>
                <a:cubicBezTo>
                  <a:pt x="42679" y="82713"/>
                  <a:pt x="43724" y="83086"/>
                  <a:pt x="44770" y="83086"/>
                </a:cubicBezTo>
                <a:cubicBezTo>
                  <a:pt x="45816" y="83086"/>
                  <a:pt x="46862" y="82713"/>
                  <a:pt x="47659" y="81967"/>
                </a:cubicBezTo>
                <a:lnTo>
                  <a:pt x="87947" y="44248"/>
                </a:lnTo>
                <a:cubicBezTo>
                  <a:pt x="89542" y="42756"/>
                  <a:pt x="89542" y="40330"/>
                  <a:pt x="87947" y="38838"/>
                </a:cubicBezTo>
                <a:lnTo>
                  <a:pt x="47659" y="1123"/>
                </a:lnTo>
                <a:cubicBezTo>
                  <a:pt x="46862" y="375"/>
                  <a:pt x="45817" y="1"/>
                  <a:pt x="447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49"/>
          <p:cNvSpPr/>
          <p:nvPr/>
        </p:nvSpPr>
        <p:spPr>
          <a:xfrm>
            <a:off x="5878999" y="2870697"/>
            <a:ext cx="276016" cy="256113"/>
          </a:xfrm>
          <a:custGeom>
            <a:avLst/>
            <a:gdLst/>
            <a:ahLst/>
            <a:cxnLst/>
            <a:rect l="l" t="t" r="r" b="b"/>
            <a:pathLst>
              <a:path w="89543" h="83086" extrusionOk="0">
                <a:moveTo>
                  <a:pt x="44771" y="1"/>
                </a:moveTo>
                <a:cubicBezTo>
                  <a:pt x="43726" y="1"/>
                  <a:pt x="42681" y="375"/>
                  <a:pt x="41884" y="1123"/>
                </a:cubicBezTo>
                <a:lnTo>
                  <a:pt x="1596" y="38838"/>
                </a:lnTo>
                <a:cubicBezTo>
                  <a:pt x="1" y="40330"/>
                  <a:pt x="1" y="42756"/>
                  <a:pt x="1596" y="44248"/>
                </a:cubicBezTo>
                <a:lnTo>
                  <a:pt x="41884" y="81967"/>
                </a:lnTo>
                <a:cubicBezTo>
                  <a:pt x="42679" y="82713"/>
                  <a:pt x="43724" y="83086"/>
                  <a:pt x="44770" y="83086"/>
                </a:cubicBezTo>
                <a:cubicBezTo>
                  <a:pt x="45816" y="83086"/>
                  <a:pt x="46862" y="82713"/>
                  <a:pt x="47659" y="81967"/>
                </a:cubicBezTo>
                <a:lnTo>
                  <a:pt x="87947" y="44248"/>
                </a:lnTo>
                <a:cubicBezTo>
                  <a:pt x="89542" y="42756"/>
                  <a:pt x="89542" y="40330"/>
                  <a:pt x="87947" y="38838"/>
                </a:cubicBezTo>
                <a:lnTo>
                  <a:pt x="47659" y="1123"/>
                </a:lnTo>
                <a:cubicBezTo>
                  <a:pt x="46862" y="375"/>
                  <a:pt x="45817" y="1"/>
                  <a:pt x="4477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49"/>
          <p:cNvSpPr/>
          <p:nvPr/>
        </p:nvSpPr>
        <p:spPr>
          <a:xfrm>
            <a:off x="6811174" y="1778550"/>
            <a:ext cx="276016" cy="256113"/>
          </a:xfrm>
          <a:custGeom>
            <a:avLst/>
            <a:gdLst/>
            <a:ahLst/>
            <a:cxnLst/>
            <a:rect l="l" t="t" r="r" b="b"/>
            <a:pathLst>
              <a:path w="89543" h="83086" extrusionOk="0">
                <a:moveTo>
                  <a:pt x="44771" y="1"/>
                </a:moveTo>
                <a:cubicBezTo>
                  <a:pt x="43726" y="1"/>
                  <a:pt x="42681" y="375"/>
                  <a:pt x="41884" y="1123"/>
                </a:cubicBezTo>
                <a:lnTo>
                  <a:pt x="1596" y="38838"/>
                </a:lnTo>
                <a:cubicBezTo>
                  <a:pt x="1" y="40330"/>
                  <a:pt x="1" y="42756"/>
                  <a:pt x="1596" y="44248"/>
                </a:cubicBezTo>
                <a:lnTo>
                  <a:pt x="41884" y="81967"/>
                </a:lnTo>
                <a:cubicBezTo>
                  <a:pt x="42679" y="82713"/>
                  <a:pt x="43724" y="83086"/>
                  <a:pt x="44770" y="83086"/>
                </a:cubicBezTo>
                <a:cubicBezTo>
                  <a:pt x="45816" y="83086"/>
                  <a:pt x="46862" y="82713"/>
                  <a:pt x="47659" y="81967"/>
                </a:cubicBezTo>
                <a:lnTo>
                  <a:pt x="87947" y="44248"/>
                </a:lnTo>
                <a:cubicBezTo>
                  <a:pt x="89542" y="42756"/>
                  <a:pt x="89542" y="40330"/>
                  <a:pt x="87947" y="38838"/>
                </a:cubicBezTo>
                <a:lnTo>
                  <a:pt x="47659" y="1123"/>
                </a:lnTo>
                <a:cubicBezTo>
                  <a:pt x="46862" y="375"/>
                  <a:pt x="45817" y="1"/>
                  <a:pt x="447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49"/>
          <p:cNvSpPr/>
          <p:nvPr/>
        </p:nvSpPr>
        <p:spPr>
          <a:xfrm>
            <a:off x="4416163" y="3488063"/>
            <a:ext cx="276016" cy="256113"/>
          </a:xfrm>
          <a:custGeom>
            <a:avLst/>
            <a:gdLst/>
            <a:ahLst/>
            <a:cxnLst/>
            <a:rect l="l" t="t" r="r" b="b"/>
            <a:pathLst>
              <a:path w="89543" h="83086" extrusionOk="0">
                <a:moveTo>
                  <a:pt x="44771" y="1"/>
                </a:moveTo>
                <a:cubicBezTo>
                  <a:pt x="43726" y="1"/>
                  <a:pt x="42681" y="375"/>
                  <a:pt x="41884" y="1123"/>
                </a:cubicBezTo>
                <a:lnTo>
                  <a:pt x="1596" y="38838"/>
                </a:lnTo>
                <a:cubicBezTo>
                  <a:pt x="1" y="40330"/>
                  <a:pt x="1" y="42756"/>
                  <a:pt x="1596" y="44248"/>
                </a:cubicBezTo>
                <a:lnTo>
                  <a:pt x="41884" y="81967"/>
                </a:lnTo>
                <a:cubicBezTo>
                  <a:pt x="42679" y="82713"/>
                  <a:pt x="43724" y="83086"/>
                  <a:pt x="44770" y="83086"/>
                </a:cubicBezTo>
                <a:cubicBezTo>
                  <a:pt x="45816" y="83086"/>
                  <a:pt x="46862" y="82713"/>
                  <a:pt x="47659" y="81967"/>
                </a:cubicBezTo>
                <a:lnTo>
                  <a:pt x="87947" y="44248"/>
                </a:lnTo>
                <a:cubicBezTo>
                  <a:pt x="89542" y="42756"/>
                  <a:pt x="89542" y="40330"/>
                  <a:pt x="87947" y="38838"/>
                </a:cubicBezTo>
                <a:lnTo>
                  <a:pt x="47659" y="1123"/>
                </a:lnTo>
                <a:cubicBezTo>
                  <a:pt x="46862" y="375"/>
                  <a:pt x="45817" y="1"/>
                  <a:pt x="4477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49"/>
          <p:cNvSpPr txBox="1"/>
          <p:nvPr/>
        </p:nvSpPr>
        <p:spPr>
          <a:xfrm flipH="1">
            <a:off x="621825" y="1573917"/>
            <a:ext cx="17610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rgbClr val="77D9F9"/>
                </a:solidFill>
                <a:latin typeface="Fjalla One"/>
                <a:ea typeface="Fjalla One"/>
                <a:cs typeface="Fjalla One"/>
                <a:sym typeface="Fjalla One"/>
              </a:rPr>
              <a:t>  </a:t>
            </a:r>
            <a:endParaRPr sz="2000" b="1" dirty="0">
              <a:solidFill>
                <a:srgbClr val="77D9F9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498" name="Google Shape;498;p49"/>
          <p:cNvSpPr txBox="1"/>
          <p:nvPr/>
        </p:nvSpPr>
        <p:spPr>
          <a:xfrm flipH="1">
            <a:off x="300525" y="1232101"/>
            <a:ext cx="2403600" cy="2776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rgbClr val="152946"/>
                </a:solidFill>
                <a:latin typeface="Open Sans"/>
                <a:ea typeface="Open Sans"/>
                <a:cs typeface="Open Sans"/>
                <a:sym typeface="Open Sans"/>
              </a:rPr>
              <a:t>In general how can the medical data help us to improve the health </a:t>
            </a:r>
            <a:endParaRPr sz="2800" dirty="0">
              <a:solidFill>
                <a:srgbClr val="1529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9" name="Google Shape;499;p49"/>
          <p:cNvSpPr txBox="1"/>
          <p:nvPr/>
        </p:nvSpPr>
        <p:spPr>
          <a:xfrm flipH="1">
            <a:off x="500812" y="3199163"/>
            <a:ext cx="17610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 </a:t>
            </a:r>
            <a:endParaRPr sz="2000" b="1" dirty="0">
              <a:solidFill>
                <a:schemeClr val="dk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500" name="Google Shape;500;p49"/>
          <p:cNvSpPr txBox="1"/>
          <p:nvPr/>
        </p:nvSpPr>
        <p:spPr>
          <a:xfrm flipH="1">
            <a:off x="621825" y="3610491"/>
            <a:ext cx="2403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1529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dirty="0">
              <a:solidFill>
                <a:srgbClr val="1529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test Medical Advances by Slidesgo">
  <a:themeElements>
    <a:clrScheme name="Simple Light">
      <a:dk1>
        <a:srgbClr val="152946"/>
      </a:dk1>
      <a:lt1>
        <a:srgbClr val="FFFFFF"/>
      </a:lt1>
      <a:dk2>
        <a:srgbClr val="000000"/>
      </a:dk2>
      <a:lt2>
        <a:srgbClr val="77D9F9"/>
      </a:lt2>
      <a:accent1>
        <a:srgbClr val="77D9F9"/>
      </a:accent1>
      <a:accent2>
        <a:srgbClr val="F3F3F3"/>
      </a:accent2>
      <a:accent3>
        <a:srgbClr val="0B203D"/>
      </a:accent3>
      <a:accent4>
        <a:srgbClr val="000000"/>
      </a:accent4>
      <a:accent5>
        <a:srgbClr val="D9D9D9"/>
      </a:accent5>
      <a:accent6>
        <a:srgbClr val="B9EEFF"/>
      </a:accent6>
      <a:hlink>
        <a:srgbClr val="15294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337</Words>
  <Application>Microsoft Office PowerPoint</Application>
  <PresentationFormat>On-screen Show (16:9)</PresentationFormat>
  <Paragraphs>108</Paragraphs>
  <Slides>32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Arial</vt:lpstr>
      <vt:lpstr>Fjalla One</vt:lpstr>
      <vt:lpstr>Open Sans</vt:lpstr>
      <vt:lpstr>Marvel</vt:lpstr>
      <vt:lpstr>Roboto Condensed Light</vt:lpstr>
      <vt:lpstr>PT Serif</vt:lpstr>
      <vt:lpstr>Aldhabi</vt:lpstr>
      <vt:lpstr>Thasadith</vt:lpstr>
      <vt:lpstr>Nunito Light</vt:lpstr>
      <vt:lpstr>Raleway SemiBold</vt:lpstr>
      <vt:lpstr>Brush Script MT</vt:lpstr>
      <vt:lpstr>Latest Medical Advances by Slidesgo</vt:lpstr>
      <vt:lpstr>Medical Insurance Premium Prediction </vt:lpstr>
      <vt:lpstr>PowerPoint Presentation</vt:lpstr>
      <vt:lpstr>Table of contents</vt:lpstr>
      <vt:lpstr>Introduction</vt:lpstr>
      <vt:lpstr>Introduction</vt:lpstr>
      <vt:lpstr>Goals</vt:lpstr>
      <vt:lpstr>Methods</vt:lpstr>
      <vt:lpstr> discuss</vt:lpstr>
      <vt:lpstr> </vt:lpstr>
      <vt:lpstr> Data visualization </vt:lpstr>
      <vt:lpstr>Background</vt:lpstr>
      <vt:lpstr> 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Insurance Premium Prediction</dc:title>
  <dc:creator>eman lotfy</dc:creator>
  <cp:lastModifiedBy>C.M</cp:lastModifiedBy>
  <cp:revision>25</cp:revision>
  <dcterms:modified xsi:type="dcterms:W3CDTF">2022-03-07T22:51:29Z</dcterms:modified>
</cp:coreProperties>
</file>