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3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253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669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003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030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5579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9378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20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4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4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3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3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8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7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2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9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7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FF2A-5566-4DF5-87AD-A5F01A1BC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167250"/>
          </a:xfrm>
        </p:spPr>
        <p:txBody>
          <a:bodyPr/>
          <a:lstStyle/>
          <a:p>
            <a:r>
              <a:rPr lang="en-IN" dirty="0"/>
              <a:t>Cyber </a:t>
            </a:r>
            <a:r>
              <a:rPr lang="en-IN" dirty="0" smtClean="0"/>
              <a:t>security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17ED6-6F13-49FB-B0A1-31602DB9A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</a:t>
            </a:r>
            <a:r>
              <a:rPr lang="en-IN" dirty="0" smtClean="0"/>
              <a:t>– IEEE MAIT</a:t>
            </a:r>
          </a:p>
          <a:p>
            <a:r>
              <a:rPr lang="en-IN" dirty="0" smtClean="0"/>
              <a:t>email :- saxenasiddharth571@gmail.com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161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B74F5A3-BB02-444A-B87B-EE1B75003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609600"/>
            <a:ext cx="8825658" cy="5689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&lt;!DOCTYPE html&gt;</a:t>
            </a:r>
          </a:p>
          <a:p>
            <a:r>
              <a:rPr lang="en-US" dirty="0">
                <a:solidFill>
                  <a:schemeClr val="bg1"/>
                </a:solidFill>
              </a:rPr>
              <a:t>&lt;html&gt;</a:t>
            </a:r>
          </a:p>
          <a:p>
            <a:r>
              <a:rPr lang="en-US" dirty="0">
                <a:solidFill>
                  <a:schemeClr val="bg1"/>
                </a:solidFill>
              </a:rPr>
              <a:t>&lt;head&gt;</a:t>
            </a:r>
          </a:p>
          <a:p>
            <a:r>
              <a:rPr lang="en-US" dirty="0">
                <a:solidFill>
                  <a:schemeClr val="bg1"/>
                </a:solidFill>
              </a:rPr>
              <a:t>&lt;title&gt;Question Time&lt;/title&gt;</a:t>
            </a:r>
          </a:p>
          <a:p>
            <a:r>
              <a:rPr lang="en-US" dirty="0">
                <a:solidFill>
                  <a:schemeClr val="bg1"/>
                </a:solidFill>
              </a:rPr>
              <a:t>&lt;/head&gt;</a:t>
            </a:r>
          </a:p>
          <a:p>
            <a:r>
              <a:rPr lang="en-US" dirty="0">
                <a:solidFill>
                  <a:schemeClr val="bg1"/>
                </a:solidFill>
              </a:rPr>
              <a:t>&lt;body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b="1" dirty="0">
                <a:solidFill>
                  <a:schemeClr val="bg1"/>
                </a:solidFill>
              </a:rPr>
              <a:t>b&gt;WHAT IS DIFFERENCE BETWEEN HACKER AND CRACKER ?&lt;/</a:t>
            </a:r>
            <a:r>
              <a:rPr lang="en-US" dirty="0">
                <a:solidFill>
                  <a:schemeClr val="bg1"/>
                </a:solidFill>
              </a:rPr>
              <a:t>b&gt;</a:t>
            </a:r>
          </a:p>
          <a:p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b="1" dirty="0">
                <a:solidFill>
                  <a:schemeClr val="bg1"/>
                </a:solidFill>
              </a:rPr>
              <a:t>b&gt;WHAT ARE DIFFERENT PHASE OF HACKING ?&lt;/</a:t>
            </a:r>
            <a:r>
              <a:rPr lang="en-US" dirty="0">
                <a:solidFill>
                  <a:schemeClr val="bg1"/>
                </a:solidFill>
              </a:rPr>
              <a:t>b&gt;</a:t>
            </a:r>
          </a:p>
          <a:p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b="1" dirty="0">
                <a:solidFill>
                  <a:schemeClr val="bg1"/>
                </a:solidFill>
              </a:rPr>
              <a:t>b&gt;ARE WE SCRIPT </a:t>
            </a:r>
            <a:r>
              <a:rPr lang="en-US" b="1" dirty="0" smtClean="0">
                <a:solidFill>
                  <a:schemeClr val="bg1"/>
                </a:solidFill>
              </a:rPr>
              <a:t>Kidding (IGNORE </a:t>
            </a:r>
            <a:r>
              <a:rPr lang="en-US" b="1" dirty="0">
                <a:solidFill>
                  <a:schemeClr val="bg1"/>
                </a:solidFill>
              </a:rPr>
              <a:t>ME LOL</a:t>
            </a:r>
            <a:r>
              <a:rPr lang="en-US" b="1" dirty="0" smtClean="0">
                <a:solidFill>
                  <a:schemeClr val="bg1"/>
                </a:solidFill>
              </a:rPr>
              <a:t>!) &lt;/</a:t>
            </a:r>
            <a:r>
              <a:rPr lang="en-US" dirty="0">
                <a:solidFill>
                  <a:schemeClr val="bg1"/>
                </a:solidFill>
              </a:rPr>
              <a:t>b&gt;</a:t>
            </a:r>
          </a:p>
          <a:p>
            <a:r>
              <a:rPr lang="en-US" dirty="0">
                <a:solidFill>
                  <a:schemeClr val="bg1"/>
                </a:solidFill>
              </a:rPr>
              <a:t>&lt;/body&gt;</a:t>
            </a:r>
          </a:p>
          <a:p>
            <a:r>
              <a:rPr lang="en-US" dirty="0">
                <a:solidFill>
                  <a:schemeClr val="bg1"/>
                </a:solidFill>
              </a:rPr>
              <a:t>&lt;/html&gt;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76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327C0-1901-484F-A018-94D676F6B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879" y="1744616"/>
            <a:ext cx="3926498" cy="2895599"/>
          </a:xfrm>
        </p:spPr>
        <p:txBody>
          <a:bodyPr/>
          <a:lstStyle/>
          <a:p>
            <a:r>
              <a:rPr lang="en-US" sz="3200" dirty="0"/>
              <a:t>Different layers 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Surface Web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Deep Web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</a:rPr>
              <a:t>Dark Web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1FA522-D594-43B6-AF32-E6CC3E3D9708}"/>
              </a:ext>
            </a:extLst>
          </p:cNvPr>
          <p:cNvSpPr/>
          <p:nvPr/>
        </p:nvSpPr>
        <p:spPr>
          <a:xfrm>
            <a:off x="3048000" y="-146220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  <p:pic>
        <p:nvPicPr>
          <p:cNvPr id="1026" name="Picture 2" descr="Image result for different layers of web">
            <a:extLst>
              <a:ext uri="{FF2B5EF4-FFF2-40B4-BE49-F238E27FC236}">
                <a16:creationId xmlns:a16="http://schemas.microsoft.com/office/drawing/2014/main" id="{9BA2A2F0-3850-43FE-B94E-3B852A770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550" y="1267097"/>
            <a:ext cx="6421631" cy="48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88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BDB4-0598-49CD-AB96-D6A8A840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295400"/>
            <a:ext cx="3984171" cy="1600200"/>
          </a:xfrm>
        </p:spPr>
        <p:txBody>
          <a:bodyPr/>
          <a:lstStyle/>
          <a:p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Information Security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A95876-5AC2-46C1-BA66-C2661AF4D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186" y="1410789"/>
            <a:ext cx="6899835" cy="492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2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3816-A58A-4D00-9385-3296D1BF9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68" y="1933302"/>
            <a:ext cx="3647281" cy="208952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FF00"/>
                </a:solidFill>
              </a:rPr>
              <a:t> $172 billion dollars were stolen in 2017 by the hackers indulged in cyber crimes.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4A921E-6FE9-407A-952E-C400708A1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81" t="9014" r="41025" b="4705"/>
          <a:stretch/>
        </p:blipFill>
        <p:spPr>
          <a:xfrm>
            <a:off x="5394959" y="523219"/>
            <a:ext cx="4689566" cy="58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6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96744" y="2181497"/>
            <a:ext cx="4454434" cy="4961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9A88A-1753-43CB-95B7-7583BDD8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753" y="1287659"/>
            <a:ext cx="4351025" cy="2283824"/>
          </a:xfrm>
        </p:spPr>
        <p:txBody>
          <a:bodyPr/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Information Security Threats and Attack vectors : -</a:t>
            </a:r>
            <a:endParaRPr lang="en-IN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C217D-8AD6-48A4-A964-72F5ABEA4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6743" y="1685108"/>
            <a:ext cx="5486400" cy="455893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ATTACK =  </a:t>
            </a:r>
            <a:r>
              <a:rPr lang="en-US" sz="2400" b="1" dirty="0">
                <a:solidFill>
                  <a:schemeClr val="tx1"/>
                </a:solidFill>
              </a:rPr>
              <a:t>MOTIVE + METHOD </a:t>
            </a:r>
            <a:endParaRPr lang="en-US" sz="2400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sz="2400" b="1" u="sng" dirty="0" smtClean="0">
                <a:solidFill>
                  <a:schemeClr val="tx1"/>
                </a:solidFill>
              </a:rPr>
              <a:t>VULNERABILITY MOTIVES BEHIND INFORMATIONSECURITY </a:t>
            </a:r>
            <a:r>
              <a:rPr lang="en-US" sz="2400" b="1" u="sng" dirty="0">
                <a:solidFill>
                  <a:schemeClr val="tx1"/>
                </a:solidFill>
              </a:rPr>
              <a:t>ATTACK: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Disrupting </a:t>
            </a:r>
            <a:r>
              <a:rPr lang="en-US" dirty="0">
                <a:solidFill>
                  <a:schemeClr val="tx1"/>
                </a:solidFill>
              </a:rPr>
              <a:t>business continuity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Information </a:t>
            </a:r>
            <a:r>
              <a:rPr lang="en-US" dirty="0">
                <a:solidFill>
                  <a:schemeClr val="tx1"/>
                </a:solidFill>
              </a:rPr>
              <a:t>theft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Manipulating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Taking </a:t>
            </a:r>
            <a:r>
              <a:rPr lang="en-US" dirty="0">
                <a:solidFill>
                  <a:schemeClr val="tx1"/>
                </a:solidFill>
              </a:rPr>
              <a:t>revenge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10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403AA6-9628-464C-B97C-2A3A1B77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Hacking Concept: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0B4F6C-B8E3-4508-B3F1-A83374A52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 </a:t>
            </a:r>
            <a:r>
              <a:rPr lang="en-US" b="1" dirty="0"/>
              <a:t>is a </a:t>
            </a:r>
            <a:r>
              <a:rPr lang="en-US" b="1" dirty="0" smtClean="0"/>
              <a:t>hacking ?</a:t>
            </a:r>
            <a:endParaRPr lang="en-US" b="1" dirty="0"/>
          </a:p>
          <a:p>
            <a:pPr lvl="1"/>
            <a:r>
              <a:rPr lang="en-US" dirty="0"/>
              <a:t>Exploiting system's vulnerability 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Who </a:t>
            </a:r>
            <a:r>
              <a:rPr lang="en-US" b="1" dirty="0"/>
              <a:t>is a Hacker </a:t>
            </a:r>
            <a:r>
              <a:rPr lang="en-US" b="1" dirty="0" smtClean="0"/>
              <a:t>?</a:t>
            </a:r>
            <a:endParaRPr lang="en-US" b="1" dirty="0"/>
          </a:p>
          <a:p>
            <a:pPr lvl="1"/>
            <a:r>
              <a:rPr lang="en-US" dirty="0"/>
              <a:t>Individual with appropriate skills and ability to intrude into a system.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some hackers, hacking is a hobby. They like to explore about how they can play and make there way with computers and networks.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02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5A03-4812-44C5-A20B-037B5E5E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Hacker classes</a:t>
            </a:r>
            <a:endParaRPr lang="en-IN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C9FB7-B1D4-4FAB-9CC4-4F0D83FBA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Black Hat:                                                         </a:t>
            </a:r>
            <a:r>
              <a:rPr lang="en-IN" b="1" dirty="0" smtClean="0"/>
              <a:t>White </a:t>
            </a:r>
            <a:r>
              <a:rPr lang="en-IN" b="1" dirty="0"/>
              <a:t>Hat: </a:t>
            </a:r>
          </a:p>
          <a:p>
            <a:pPr marL="0" indent="0">
              <a:buNone/>
            </a:pPr>
            <a:r>
              <a:rPr lang="en-IN" b="1" dirty="0"/>
              <a:t>   </a:t>
            </a:r>
            <a:r>
              <a:rPr lang="en-IN" b="1" dirty="0" smtClean="0"/>
              <a:t>  </a:t>
            </a:r>
            <a:r>
              <a:rPr lang="en-IN" dirty="0"/>
              <a:t>Individual with extraordinary                          </a:t>
            </a:r>
            <a:r>
              <a:rPr lang="en-IN" dirty="0"/>
              <a:t> </a:t>
            </a:r>
            <a:r>
              <a:rPr lang="en-IN" dirty="0" smtClean="0"/>
              <a:t>Individual </a:t>
            </a:r>
            <a:r>
              <a:rPr lang="en-IN" dirty="0"/>
              <a:t>professing hacker skill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  </a:t>
            </a:r>
            <a:r>
              <a:rPr lang="en-IN" dirty="0"/>
              <a:t>computing skills ,resorting to                          </a:t>
            </a:r>
            <a:r>
              <a:rPr lang="en-IN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using them for defensive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 malicious </a:t>
            </a:r>
            <a:r>
              <a:rPr lang="en-IN" dirty="0"/>
              <a:t>or destructive activities                  </a:t>
            </a:r>
            <a:r>
              <a:rPr lang="en-IN" dirty="0" smtClean="0"/>
              <a:t> </a:t>
            </a:r>
            <a:r>
              <a:rPr lang="en-US" dirty="0" smtClean="0"/>
              <a:t>purposes </a:t>
            </a:r>
            <a:r>
              <a:rPr lang="en-US" dirty="0"/>
              <a:t>and also known as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 </a:t>
            </a:r>
            <a:r>
              <a:rPr lang="en-US" dirty="0" smtClean="0"/>
              <a:t>they </a:t>
            </a:r>
            <a:r>
              <a:rPr lang="en-US" dirty="0"/>
              <a:t>are known as cracker .  </a:t>
            </a:r>
            <a:r>
              <a:rPr lang="en-US" dirty="0" smtClean="0"/>
              <a:t>                          </a:t>
            </a:r>
            <a:r>
              <a:rPr lang="en-US" dirty="0"/>
              <a:t>security analyst.</a:t>
            </a:r>
          </a:p>
          <a:p>
            <a:r>
              <a:rPr lang="en-IN" b="1" dirty="0" smtClean="0"/>
              <a:t>Grey </a:t>
            </a:r>
            <a:r>
              <a:rPr lang="en-IN" b="1" dirty="0"/>
              <a:t>Hat: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Individuals </a:t>
            </a:r>
            <a:r>
              <a:rPr lang="en-US" dirty="0"/>
              <a:t>who work both offensive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and </a:t>
            </a:r>
            <a:r>
              <a:rPr lang="en-US" dirty="0"/>
              <a:t>defensive at various time. </a:t>
            </a:r>
            <a:endParaRPr lang="en-IN" dirty="0"/>
          </a:p>
        </p:txBody>
      </p:sp>
      <p:sp>
        <p:nvSpPr>
          <p:cNvPr id="4" name="Isosceles Triangle 3"/>
          <p:cNvSpPr/>
          <p:nvPr/>
        </p:nvSpPr>
        <p:spPr>
          <a:xfrm rot="5400000">
            <a:off x="6092402" y="2739246"/>
            <a:ext cx="134619" cy="1425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26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1DE9-8018-466C-9361-1E242AB3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Hacking  phases: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66107-291F-4B11-B517-891C9B516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Reconnaissance</a:t>
            </a:r>
            <a:endParaRPr lang="en-US" b="1" dirty="0"/>
          </a:p>
          <a:p>
            <a:r>
              <a:rPr lang="en-US" b="1" dirty="0" smtClean="0"/>
              <a:t>Scanning</a:t>
            </a:r>
            <a:endParaRPr lang="en-US" b="1" dirty="0"/>
          </a:p>
          <a:p>
            <a:r>
              <a:rPr lang="en-US" b="1" dirty="0" smtClean="0"/>
              <a:t>Gaining </a:t>
            </a:r>
            <a:r>
              <a:rPr lang="en-US" b="1" dirty="0"/>
              <a:t>Access</a:t>
            </a:r>
          </a:p>
          <a:p>
            <a:r>
              <a:rPr lang="en-US" b="1" dirty="0" smtClean="0"/>
              <a:t>Maintaining </a:t>
            </a:r>
            <a:r>
              <a:rPr lang="en-US" b="1" dirty="0"/>
              <a:t>Access</a:t>
            </a:r>
          </a:p>
          <a:p>
            <a:r>
              <a:rPr lang="en-US" b="1" dirty="0" smtClean="0"/>
              <a:t>Clearing </a:t>
            </a:r>
            <a:r>
              <a:rPr lang="en-US" b="1" dirty="0"/>
              <a:t>track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1572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DD6A-F68B-4874-B583-DB65AE19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Ethical hacking concept and scope</a:t>
            </a:r>
            <a:endParaRPr lang="en-IN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598EE-7E50-4A96-B957-49319F6AE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Why Ethical Hacking is Necessary </a:t>
            </a:r>
            <a:r>
              <a:rPr lang="en-US" sz="2000" b="1" dirty="0" smtClean="0"/>
              <a:t>?</a:t>
            </a:r>
            <a:endParaRPr lang="en-US" sz="2000" b="1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“ </a:t>
            </a:r>
            <a:r>
              <a:rPr lang="en-US" sz="2400" b="1" dirty="0" smtClean="0"/>
              <a:t>TO BEAT A HACKER,YOU NEED TO THINK LIKE ONE </a:t>
            </a:r>
            <a:r>
              <a:rPr lang="en-US" b="1" dirty="0" smtClean="0"/>
              <a:t>“ </a:t>
            </a:r>
          </a:p>
          <a:p>
            <a:pPr marL="0" indent="0">
              <a:buNone/>
            </a:pPr>
            <a:r>
              <a:rPr lang="en-US" dirty="0" smtClean="0"/>
              <a:t>	Ethical hacker is necessary to counter attack against hackers 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000" b="1" dirty="0" smtClean="0"/>
              <a:t>Reason why organization recruit ethical hacker </a:t>
            </a:r>
          </a:p>
          <a:p>
            <a:pPr lvl="1"/>
            <a:r>
              <a:rPr lang="en-IN" dirty="0" smtClean="0"/>
              <a:t>To prevent hackers 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analyze the strength of security posture. </a:t>
            </a:r>
          </a:p>
          <a:p>
            <a:pPr lvl="1"/>
            <a:r>
              <a:rPr lang="en-IN" dirty="0" smtClean="0"/>
              <a:t>To discover uncovered vulnerability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021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131</TotalTime>
  <Words>269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Cyber security </vt:lpstr>
      <vt:lpstr>PowerPoint Presentation</vt:lpstr>
      <vt:lpstr>Information Security Overview</vt:lpstr>
      <vt:lpstr> $172 billion dollars were stolen in 2017 by the hackers indulged in cyber crimes.</vt:lpstr>
      <vt:lpstr>Information Security Threats and Attack vectors : -</vt:lpstr>
      <vt:lpstr>Hacking Concept:</vt:lpstr>
      <vt:lpstr>Hacker classes</vt:lpstr>
      <vt:lpstr>Hacking  phases: -</vt:lpstr>
      <vt:lpstr>Ethical hacking concept and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</dc:title>
  <dc:creator>siddharth saxena</dc:creator>
  <cp:lastModifiedBy>Shubham Roy</cp:lastModifiedBy>
  <cp:revision>9</cp:revision>
  <dcterms:created xsi:type="dcterms:W3CDTF">2019-09-15T18:17:58Z</dcterms:created>
  <dcterms:modified xsi:type="dcterms:W3CDTF">2019-09-15T20:43:41Z</dcterms:modified>
</cp:coreProperties>
</file>