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FEB0-918B-464F-81E6-EF055ECC71DB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8C3E-3A7D-4C89-B0BA-F562CB83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FEB0-918B-464F-81E6-EF055ECC71DB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8C3E-3A7D-4C89-B0BA-F562CB83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FEB0-918B-464F-81E6-EF055ECC71DB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8C3E-3A7D-4C89-B0BA-F562CB83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FEB0-918B-464F-81E6-EF055ECC71DB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8C3E-3A7D-4C89-B0BA-F562CB83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FEB0-918B-464F-81E6-EF055ECC71DB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8C3E-3A7D-4C89-B0BA-F562CB83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FEB0-918B-464F-81E6-EF055ECC71DB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8C3E-3A7D-4C89-B0BA-F562CB83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FEB0-918B-464F-81E6-EF055ECC71DB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8C3E-3A7D-4C89-B0BA-F562CB83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FEB0-918B-464F-81E6-EF055ECC71DB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8C3E-3A7D-4C89-B0BA-F562CB83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FEB0-918B-464F-81E6-EF055ECC71DB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8C3E-3A7D-4C89-B0BA-F562CB83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FEB0-918B-464F-81E6-EF055ECC71DB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8C3E-3A7D-4C89-B0BA-F562CB83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FEB0-918B-464F-81E6-EF055ECC71DB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8C3E-3A7D-4C89-B0BA-F562CB83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1FEB0-918B-464F-81E6-EF055ECC71DB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78C3E-3A7D-4C89-B0BA-F562CB83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590800"/>
            <a:ext cx="8229600" cy="1905000"/>
          </a:xfrm>
        </p:spPr>
        <p:txBody>
          <a:bodyPr>
            <a:noAutofit/>
          </a:bodyPr>
          <a:lstStyle/>
          <a:p>
            <a:r>
              <a:rPr lang="en-US" sz="6600" b="1" u="sng" dirty="0"/>
              <a:t>PROJECT – Designing an ALU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495800"/>
            <a:ext cx="8077200" cy="1630363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MENTORS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Kruti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Deepan</a:t>
            </a:r>
            <a:r>
              <a:rPr lang="en-US" dirty="0" smtClean="0">
                <a:solidFill>
                  <a:schemeClr val="bg1"/>
                </a:solidFill>
              </a:rPr>
              <a:t> Panda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Vineeth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Narayan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Envision :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ALU-CU design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An arithmetic-logic unit (ALU) is the part of a computer </a:t>
            </a:r>
            <a:r>
              <a:rPr lang="en-US" sz="2400" dirty="0" smtClean="0">
                <a:solidFill>
                  <a:srgbClr val="FFFF00"/>
                </a:solidFill>
              </a:rPr>
              <a:t>processor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that carries out arithmetic and logic operations on the </a:t>
            </a:r>
            <a:r>
              <a:rPr lang="en-US" sz="2400" dirty="0" smtClean="0">
                <a:solidFill>
                  <a:srgbClr val="FFFF00"/>
                </a:solidFill>
              </a:rPr>
              <a:t>operand</a:t>
            </a:r>
            <a:r>
              <a:rPr lang="en-US" sz="2400" dirty="0" smtClean="0">
                <a:solidFill>
                  <a:srgbClr val="FFFF00"/>
                </a:solidFill>
              </a:rPr>
              <a:t>s </a:t>
            </a:r>
            <a:r>
              <a:rPr lang="en-US" sz="2400" dirty="0">
                <a:solidFill>
                  <a:srgbClr val="FFFF00"/>
                </a:solidFill>
              </a:rPr>
              <a:t>in computer </a:t>
            </a:r>
            <a:r>
              <a:rPr lang="en-US" sz="2400" dirty="0" smtClean="0">
                <a:solidFill>
                  <a:srgbClr val="FFFF00"/>
                </a:solidFill>
              </a:rPr>
              <a:t>instruction words</a:t>
            </a:r>
            <a:r>
              <a:rPr lang="en-US" sz="2400" dirty="0">
                <a:solidFill>
                  <a:srgbClr val="FFFF00"/>
                </a:solidFill>
              </a:rPr>
              <a:t>. The </a:t>
            </a:r>
            <a:r>
              <a:rPr lang="en-US" sz="2400" dirty="0" err="1">
                <a:solidFill>
                  <a:srgbClr val="FFFF00"/>
                </a:solidFill>
              </a:rPr>
              <a:t>Alu</a:t>
            </a:r>
            <a:r>
              <a:rPr lang="en-US" sz="2400" dirty="0">
                <a:solidFill>
                  <a:srgbClr val="FFFF00"/>
                </a:solidFill>
              </a:rPr>
              <a:t> along with the Control unit form the central processing unit for a computer. In this project, we propose to design an ALU from scratch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Objective</a:t>
            </a:r>
          </a:p>
          <a:p>
            <a:r>
              <a:rPr lang="en-US" sz="4600" dirty="0">
                <a:solidFill>
                  <a:srgbClr val="FFC000"/>
                </a:solidFill>
              </a:rPr>
              <a:t>To obtain a detailed understanding of digital systems and basics of an </a:t>
            </a:r>
            <a:r>
              <a:rPr lang="en-US" sz="4600" dirty="0" smtClean="0">
                <a:solidFill>
                  <a:srgbClr val="FFC000"/>
                </a:solidFill>
              </a:rPr>
              <a:t>ISA(Instruction </a:t>
            </a:r>
            <a:r>
              <a:rPr lang="en-US" sz="4600" dirty="0">
                <a:solidFill>
                  <a:srgbClr val="FFC000"/>
                </a:solidFill>
              </a:rPr>
              <a:t>set architecture).</a:t>
            </a:r>
            <a:r>
              <a:rPr lang="en-US" sz="4600" dirty="0" smtClean="0">
                <a:solidFill>
                  <a:srgbClr val="FFC000"/>
                </a:solidFill>
              </a:rPr>
              <a:t>.</a:t>
            </a:r>
            <a:endParaRPr lang="en-US" sz="4600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89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PROJECT – Designing an ALU</vt:lpstr>
      <vt:lpstr>Envision :ALU-CU 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kannan harish</dc:creator>
  <cp:lastModifiedBy>kannan harish</cp:lastModifiedBy>
  <cp:revision>7</cp:revision>
  <dcterms:created xsi:type="dcterms:W3CDTF">2021-03-11T15:33:27Z</dcterms:created>
  <dcterms:modified xsi:type="dcterms:W3CDTF">2021-03-11T16:53:45Z</dcterms:modified>
</cp:coreProperties>
</file>