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3/13/2021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3/13/2021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Envision</a:t>
            </a:r>
            <a:br>
              <a:rPr lang="en-US" dirty="0" smtClean="0"/>
            </a:br>
            <a:r>
              <a:rPr lang="en-US" dirty="0" smtClean="0"/>
              <a:t/>
            </a:r>
            <a:br>
              <a:rPr lang="en-US" dirty="0" smtClean="0"/>
            </a:br>
            <a:r>
              <a:rPr lang="en-US" dirty="0" err="1" smtClean="0"/>
              <a:t>aCOUGHstics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8112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2" y="1123837"/>
            <a:ext cx="3309258" cy="4601183"/>
          </a:xfrm>
        </p:spPr>
        <p:txBody>
          <a:bodyPr>
            <a:normAutofit/>
          </a:bodyPr>
          <a:lstStyle/>
          <a:p>
            <a:r>
              <a:rPr lang="en-US" sz="3500" dirty="0" smtClean="0"/>
              <a:t>INTRODUCTION</a:t>
            </a:r>
            <a:endParaRPr lang="en-IN" sz="3500" dirty="0"/>
          </a:p>
        </p:txBody>
      </p:sp>
      <p:sp>
        <p:nvSpPr>
          <p:cNvPr id="3" name="Content Placeholder 2"/>
          <p:cNvSpPr>
            <a:spLocks noGrp="1"/>
          </p:cNvSpPr>
          <p:nvPr>
            <p:ph idx="1"/>
          </p:nvPr>
        </p:nvSpPr>
        <p:spPr/>
        <p:txBody>
          <a:bodyPr/>
          <a:lstStyle/>
          <a:p>
            <a:pPr marL="0" indent="0" algn="just">
              <a:buNone/>
            </a:pPr>
            <a:r>
              <a:rPr lang="en-US" dirty="0"/>
              <a:t>Covid-19, as everyone knows, is a deadly disease that primarily affects the respiratory system. This disease shut down the world for a few months. However, after the lockdowns around the world were lifted, people have begun to gloss over the existence of covid-19 without realizing that it still exists and is still deadly. Hence there is a need for faster detection of covid-19 so that people can take necessary precautions once they are diagnosed with it. </a:t>
            </a:r>
          </a:p>
          <a:p>
            <a:pPr marL="0" indent="0" algn="just">
              <a:buNone/>
            </a:pPr>
            <a:r>
              <a:rPr lang="en-US" dirty="0"/>
              <a:t>The idea behind this project is to diagnose covid-19 based on the cough of a person. For this, we take advantage of the difference between a regular cough and the cough of a person infected with </a:t>
            </a:r>
            <a:r>
              <a:rPr lang="en-US" dirty="0" smtClean="0"/>
              <a:t>covid-19. We </a:t>
            </a:r>
            <a:r>
              <a:rPr lang="en-US" dirty="0"/>
              <a:t>find this difference using artificial intelligence, machine learning, audio processing etc. </a:t>
            </a:r>
          </a:p>
          <a:p>
            <a:endParaRPr lang="en-IN" dirty="0"/>
          </a:p>
        </p:txBody>
      </p:sp>
    </p:spTree>
    <p:extLst>
      <p:ext uri="{BB962C8B-B14F-4D97-AF65-F5344CB8AC3E}">
        <p14:creationId xmlns:p14="http://schemas.microsoft.com/office/powerpoint/2010/main" val="426894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EXECUTION</a:t>
            </a:r>
            <a:endParaRPr lang="en-IN" dirty="0"/>
          </a:p>
        </p:txBody>
      </p:sp>
      <p:sp>
        <p:nvSpPr>
          <p:cNvPr id="3" name="Content Placeholder 2"/>
          <p:cNvSpPr>
            <a:spLocks noGrp="1"/>
          </p:cNvSpPr>
          <p:nvPr>
            <p:ph idx="1"/>
          </p:nvPr>
        </p:nvSpPr>
        <p:spPr>
          <a:xfrm>
            <a:off x="3747348" y="184839"/>
            <a:ext cx="7315200" cy="3239589"/>
          </a:xfrm>
        </p:spPr>
        <p:txBody>
          <a:bodyPr/>
          <a:lstStyle/>
          <a:p>
            <a:r>
              <a:rPr lang="en-US" dirty="0"/>
              <a:t>The recorded cough sample is forwarded to </a:t>
            </a:r>
            <a:r>
              <a:rPr lang="en-US" dirty="0" smtClean="0"/>
              <a:t>a server </a:t>
            </a:r>
            <a:r>
              <a:rPr lang="en-US" dirty="0"/>
              <a:t>where the cough detector engine first computes its </a:t>
            </a:r>
            <a:r>
              <a:rPr lang="en-US" dirty="0" smtClean="0"/>
              <a:t>Mel-spectrogram</a:t>
            </a:r>
          </a:p>
          <a:p>
            <a:r>
              <a:rPr lang="en-US" dirty="0"/>
              <a:t>The resultant image is then fed into our Convolutional Neural Network (CNN) based classifier to decide whether the recorded input sound is of cough or not</a:t>
            </a:r>
            <a:r>
              <a:rPr lang="en-US" dirty="0" smtClean="0"/>
              <a:t>.</a:t>
            </a:r>
          </a:p>
          <a:p>
            <a:r>
              <a:rPr lang="en-US" dirty="0"/>
              <a:t>When the input sound is detected to be cough by the cough detection engine, it is forwarded </a:t>
            </a:r>
            <a:r>
              <a:rPr lang="en-US" dirty="0" smtClean="0"/>
              <a:t>to </a:t>
            </a:r>
            <a:r>
              <a:rPr lang="en-US" dirty="0" smtClean="0"/>
              <a:t>AI </a:t>
            </a:r>
            <a:r>
              <a:rPr lang="en-US" dirty="0"/>
              <a:t>engine to diagnose between COVID-19 and non-COVID-19 coughs.</a:t>
            </a:r>
            <a:endParaRPr lang="en-IN" dirty="0"/>
          </a:p>
        </p:txBody>
      </p:sp>
      <p:pic>
        <p:nvPicPr>
          <p:cNvPr id="4" name="Picture 3"/>
          <p:cNvPicPr>
            <a:picLocks noChangeAspect="1"/>
          </p:cNvPicPr>
          <p:nvPr/>
        </p:nvPicPr>
        <p:blipFill>
          <a:blip r:embed="rId2"/>
          <a:stretch>
            <a:fillRect/>
          </a:stretch>
        </p:blipFill>
        <p:spPr>
          <a:xfrm>
            <a:off x="4509542" y="3424428"/>
            <a:ext cx="5649171" cy="3159252"/>
          </a:xfrm>
          <a:prstGeom prst="rect">
            <a:avLst/>
          </a:prstGeom>
        </p:spPr>
      </p:pic>
    </p:spTree>
    <p:extLst>
      <p:ext uri="{BB962C8B-B14F-4D97-AF65-F5344CB8AC3E}">
        <p14:creationId xmlns:p14="http://schemas.microsoft.com/office/powerpoint/2010/main" val="264339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IN" dirty="0"/>
          </a:p>
        </p:txBody>
      </p:sp>
      <p:sp>
        <p:nvSpPr>
          <p:cNvPr id="3" name="Content Placeholder 2"/>
          <p:cNvSpPr>
            <a:spLocks noGrp="1"/>
          </p:cNvSpPr>
          <p:nvPr>
            <p:ph idx="1"/>
          </p:nvPr>
        </p:nvSpPr>
        <p:spPr/>
        <p:txBody>
          <a:bodyPr>
            <a:normAutofit/>
          </a:bodyPr>
          <a:lstStyle/>
          <a:p>
            <a:r>
              <a:rPr lang="en-US" sz="2400" dirty="0" smtClean="0"/>
              <a:t>Currently we are in the middle of learning phase (which is phase 1 out of 5)</a:t>
            </a:r>
          </a:p>
          <a:p>
            <a:r>
              <a:rPr lang="en-US" sz="2400" dirty="0" smtClean="0"/>
              <a:t>We have had 5 sessions of Python KSS, which brings an end to python KSS</a:t>
            </a:r>
          </a:p>
          <a:p>
            <a:r>
              <a:rPr lang="en-US" sz="2400" dirty="0" smtClean="0"/>
              <a:t>We have had 3 Machine Learning KSS</a:t>
            </a:r>
          </a:p>
        </p:txBody>
      </p:sp>
    </p:spTree>
    <p:extLst>
      <p:ext uri="{BB962C8B-B14F-4D97-AF65-F5344CB8AC3E}">
        <p14:creationId xmlns:p14="http://schemas.microsoft.com/office/powerpoint/2010/main" val="305824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PLANS</a:t>
            </a:r>
            <a:endParaRPr lang="en-IN" dirty="0"/>
          </a:p>
        </p:txBody>
      </p:sp>
      <p:sp>
        <p:nvSpPr>
          <p:cNvPr id="3" name="Content Placeholder 2"/>
          <p:cNvSpPr>
            <a:spLocks noGrp="1"/>
          </p:cNvSpPr>
          <p:nvPr>
            <p:ph idx="1"/>
          </p:nvPr>
        </p:nvSpPr>
        <p:spPr/>
        <p:txBody>
          <a:bodyPr/>
          <a:lstStyle/>
          <a:p>
            <a:r>
              <a:rPr lang="en-US" dirty="0"/>
              <a:t>Firstly, we’ll ensure that we have met the necessary prerequisites to move on with the project, after which we will comprehensively study the data in order to determine the best possible method of implementation. </a:t>
            </a:r>
            <a:endParaRPr lang="en-US" dirty="0" smtClean="0"/>
          </a:p>
          <a:p>
            <a:r>
              <a:rPr lang="en-US" dirty="0"/>
              <a:t>Finally, we will implement and put the model through various tests in order to increase its accuracy of </a:t>
            </a:r>
            <a:r>
              <a:rPr lang="en-US" dirty="0" err="1"/>
              <a:t>covid</a:t>
            </a:r>
            <a:r>
              <a:rPr lang="en-US" dirty="0"/>
              <a:t> detection. </a:t>
            </a:r>
            <a:endParaRPr lang="en-US" dirty="0" smtClean="0"/>
          </a:p>
          <a:p>
            <a:r>
              <a:rPr lang="en-US" dirty="0"/>
              <a:t>In the future we may present the model through user-friendly software </a:t>
            </a:r>
            <a:r>
              <a:rPr lang="en-US" dirty="0" smtClean="0"/>
              <a:t>applications.</a:t>
            </a:r>
            <a:endParaRPr lang="en-US" dirty="0"/>
          </a:p>
          <a:p>
            <a:endParaRPr lang="en-IN" dirty="0"/>
          </a:p>
        </p:txBody>
      </p:sp>
    </p:spTree>
    <p:extLst>
      <p:ext uri="{BB962C8B-B14F-4D97-AF65-F5344CB8AC3E}">
        <p14:creationId xmlns:p14="http://schemas.microsoft.com/office/powerpoint/2010/main" val="143282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41183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132</TotalTime>
  <Words>338</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Envision  aCOUGHstics</vt:lpstr>
      <vt:lpstr>INTRODUCTION</vt:lpstr>
      <vt:lpstr>METHOD OF EXECUTION</vt:lpstr>
      <vt:lpstr>PROGRESS</vt:lpstr>
      <vt:lpstr>FURTHER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Envision  aCOUGHstics</dc:title>
  <dc:creator>LENOVO</dc:creator>
  <cp:lastModifiedBy>LENOVO</cp:lastModifiedBy>
  <cp:revision>11</cp:revision>
  <dcterms:created xsi:type="dcterms:W3CDTF">2021-03-12T17:02:37Z</dcterms:created>
  <dcterms:modified xsi:type="dcterms:W3CDTF">2021-03-12T20:36:28Z</dcterms:modified>
</cp:coreProperties>
</file>