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69" r:id="rId3"/>
    <p:sldId id="260" r:id="rId4"/>
    <p:sldId id="257" r:id="rId5"/>
    <p:sldId id="258" r:id="rId6"/>
    <p:sldId id="261" r:id="rId7"/>
    <p:sldId id="270" r:id="rId8"/>
    <p:sldId id="262" r:id="rId9"/>
    <p:sldId id="263" r:id="rId10"/>
    <p:sldId id="268" r:id="rId11"/>
    <p:sldId id="264" r:id="rId12"/>
    <p:sldId id="265" r:id="rId13"/>
    <p:sldId id="271" r:id="rId14"/>
    <p:sldId id="272" r:id="rId15"/>
    <p:sldId id="275" r:id="rId16"/>
    <p:sldId id="274" r:id="rId17"/>
    <p:sldId id="273" r:id="rId18"/>
    <p:sldId id="26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02 – Evitando obstáculos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https://github.com/mendelson/edubot</a:t>
            </a:r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extra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fazer movimentos suaves, como um círculo?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Precisamos controlar a velocidade de CADA roda! Mas como?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036496" cy="4525963"/>
          </a:xfrm>
        </p:spPr>
        <p:txBody>
          <a:bodyPr/>
          <a:lstStyle/>
          <a:p>
            <a:r>
              <a:rPr lang="pt-BR" dirty="0" err="1"/>
              <a:t>sparki.motorRotate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motor,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direcao</a:t>
            </a:r>
            <a:r>
              <a:rPr lang="pt-BR" dirty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velocidade</a:t>
            </a:r>
            <a:r>
              <a:rPr lang="pt-BR" dirty="0"/>
              <a:t>)</a:t>
            </a:r>
          </a:p>
          <a:p>
            <a:r>
              <a:rPr lang="pt-BR" dirty="0" err="1"/>
              <a:t>sparki.motorStop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motor)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Aonde</a:t>
            </a:r>
            <a:endParaRPr lang="pt-BR" dirty="0"/>
          </a:p>
          <a:p>
            <a:r>
              <a:rPr lang="pt-BR" dirty="0"/>
              <a:t>motor = MOTOR_LEFT ou MOTOR_RIGHT</a:t>
            </a:r>
          </a:p>
          <a:p>
            <a:r>
              <a:rPr lang="pt-BR" dirty="0" err="1"/>
              <a:t>direcao</a:t>
            </a:r>
            <a:r>
              <a:rPr lang="pt-BR" dirty="0"/>
              <a:t> = DIR_CW (sentido horário) ou DIR_CCW (sentido anti-horário)</a:t>
            </a:r>
          </a:p>
          <a:p>
            <a:r>
              <a:rPr lang="pt-BR" dirty="0"/>
              <a:t>Velocidade = porcentagem que indica a velocidade de rotação (de 0 até 100)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extra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– atividade extra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andar em um círculo cujo centro não é o seu próprio eixo de rotação.</a:t>
            </a:r>
          </a:p>
          <a:p>
            <a:endParaRPr lang="pt-BR" dirty="0"/>
          </a:p>
          <a:p>
            <a:r>
              <a:rPr lang="pt-BR" dirty="0" smtClean="0"/>
              <a:t>Solução proposta: aula_02_cod_3.ino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 ultrassônico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 descr="Ultrasonic Ident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0420"/>
            <a:ext cx="4807907" cy="23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ltrasonic C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06294"/>
            <a:ext cx="3353345" cy="239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 ultrass</a:t>
            </a:r>
            <a:r>
              <a:rPr lang="pt-BR" dirty="0" smtClean="0"/>
              <a:t>ônico – único comando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sparki.ping</a:t>
            </a:r>
            <a:r>
              <a:rPr lang="pt-BR" dirty="0"/>
              <a:t>() -&gt; retorna distância medida em centímetros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7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Servo motor – o pescoço do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sparki.servo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 -&gt; utilizar </a:t>
            </a:r>
            <a:r>
              <a:rPr lang="pt-BR" dirty="0" smtClean="0"/>
              <a:t>valores de -80 até</a:t>
            </a:r>
            <a:r>
              <a:rPr lang="pt-BR" dirty="0"/>
              <a:t>, no máximo, 80, para evitar </a:t>
            </a:r>
            <a:r>
              <a:rPr lang="pt-BR" dirty="0" smtClean="0"/>
              <a:t>que o sensor encoste na tela de LCD e force o motor.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3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Revisando – tela de LCD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sparki.clearLCD</a:t>
            </a:r>
            <a:r>
              <a:rPr lang="pt-BR" dirty="0"/>
              <a:t>() -&gt; limpa 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sparki.print</a:t>
            </a:r>
            <a:r>
              <a:rPr lang="pt-BR" dirty="0" smtClean="0"/>
              <a:t> </a:t>
            </a:r>
            <a:r>
              <a:rPr lang="pt-BR" dirty="0"/>
              <a:t>(“meu texto”) ou </a:t>
            </a:r>
            <a:r>
              <a:rPr lang="pt-BR" dirty="0" err="1"/>
              <a:t>sparki.print</a:t>
            </a:r>
            <a:r>
              <a:rPr lang="pt-BR" dirty="0"/>
              <a:t>(</a:t>
            </a:r>
            <a:r>
              <a:rPr lang="pt-BR" dirty="0" err="1"/>
              <a:t>variavel</a:t>
            </a:r>
            <a:r>
              <a:rPr lang="pt-BR" dirty="0"/>
              <a:t>) -&gt; </a:t>
            </a:r>
            <a:r>
              <a:rPr lang="pt-BR" dirty="0" smtClean="0"/>
              <a:t>prepara o conteúdo para ser mostrado na tela. Não há </a:t>
            </a:r>
            <a:r>
              <a:rPr lang="pt-BR" dirty="0"/>
              <a:t>quebra </a:t>
            </a:r>
            <a:r>
              <a:rPr lang="pt-BR" dirty="0" smtClean="0"/>
              <a:t>de </a:t>
            </a:r>
            <a:r>
              <a:rPr lang="pt-BR" dirty="0"/>
              <a:t>linha</a:t>
            </a:r>
          </a:p>
          <a:p>
            <a:r>
              <a:rPr lang="pt-BR" dirty="0"/>
              <a:t>Para quebrar linha, utilize </a:t>
            </a:r>
            <a:r>
              <a:rPr lang="pt-BR" dirty="0" err="1"/>
              <a:t>sparki.println</a:t>
            </a:r>
            <a:r>
              <a:rPr lang="pt-BR" dirty="0"/>
              <a:t>(“meu texto”) ou </a:t>
            </a:r>
            <a:r>
              <a:rPr lang="pt-BR" dirty="0" err="1" smtClean="0"/>
              <a:t>sparki.println</a:t>
            </a:r>
            <a:r>
              <a:rPr lang="pt-BR" dirty="0" smtClean="0"/>
              <a:t>(variável).</a:t>
            </a:r>
            <a:endParaRPr lang="pt-BR" dirty="0"/>
          </a:p>
          <a:p>
            <a:r>
              <a:rPr lang="pt-BR" dirty="0" err="1" smtClean="0"/>
              <a:t>sparki.updateLCD</a:t>
            </a:r>
            <a:r>
              <a:rPr lang="pt-BR" dirty="0"/>
              <a:t>() -&gt; imprime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7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de hoje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robô que desvia dos obstáculos.</a:t>
            </a:r>
          </a:p>
          <a:p>
            <a:r>
              <a:rPr lang="pt-BR" dirty="0" smtClean="0"/>
              <a:t>Utilize o sensor ultrassônico para medir as distâncias.</a:t>
            </a:r>
          </a:p>
          <a:p>
            <a:r>
              <a:rPr lang="pt-BR" dirty="0" smtClean="0"/>
              <a:t>Se o valor medido for pequeno (ou seja, há um obstáculo), faça o robô olhar para os dois lados e medir as distâncias.</a:t>
            </a:r>
          </a:p>
          <a:p>
            <a:r>
              <a:rPr lang="pt-BR" dirty="0" smtClean="0"/>
              <a:t>Então, o robô deve ir para o lado que tem mais espaço (maior distância medida).</a:t>
            </a:r>
          </a:p>
          <a:p>
            <a:r>
              <a:rPr lang="pt-BR" dirty="0" smtClean="0"/>
              <a:t>Solução proposta: aula_02_cod_4.ino</a:t>
            </a:r>
          </a:p>
        </p:txBody>
      </p:sp>
    </p:spTree>
    <p:extLst>
      <p:ext uri="{BB962C8B-B14F-4D97-AF65-F5344CB8AC3E}">
        <p14:creationId xmlns:p14="http://schemas.microsoft.com/office/powerpoint/2010/main" val="27629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Controlando o </a:t>
            </a:r>
            <a:r>
              <a:rPr lang="pt-BR" dirty="0" err="1" smtClean="0"/>
              <a:t>Sparki</a:t>
            </a:r>
            <a:r>
              <a:rPr lang="pt-BR" dirty="0" smtClean="0"/>
              <a:t> com um controle remoto!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op - Whe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500" y="1940719"/>
            <a:ext cx="698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Direção </a:t>
            </a:r>
            <a:r>
              <a:rPr lang="pt-BR" dirty="0" smtClean="0"/>
              <a:t>diferencial – dois motores de passo</a:t>
            </a:r>
            <a:endParaRPr lang="pt-BR" dirty="0"/>
          </a:p>
        </p:txBody>
      </p:sp>
      <p:pic>
        <p:nvPicPr>
          <p:cNvPr id="7" name="Imagem 6" descr="Moving the robo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3436"/>
            <a:ext cx="4358313" cy="281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Moving the robo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73436"/>
            <a:ext cx="3322712" cy="281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93" y="1831848"/>
            <a:ext cx="4254975" cy="30457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831848"/>
            <a:ext cx="4604494" cy="260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9934"/>
            <a:ext cx="3737854" cy="2962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65" y="1639935"/>
            <a:ext cx="3976440" cy="296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comandos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sparki.moveForward</a:t>
            </a:r>
            <a:r>
              <a:rPr lang="pt-BR" dirty="0"/>
              <a:t>() ou </a:t>
            </a:r>
            <a:r>
              <a:rPr lang="pt-BR" dirty="0" err="1"/>
              <a:t>sparki.moveForward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r>
              <a:rPr lang="pt-BR" dirty="0" err="1"/>
              <a:t>sparki.moveBackward</a:t>
            </a:r>
            <a:r>
              <a:rPr lang="pt-BR" dirty="0"/>
              <a:t>() ou </a:t>
            </a:r>
            <a:r>
              <a:rPr lang="pt-BR" dirty="0" err="1"/>
              <a:t>sparki.moveBackward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r>
              <a:rPr lang="pt-BR" dirty="0" err="1"/>
              <a:t>sparki.moveRight</a:t>
            </a:r>
            <a:r>
              <a:rPr lang="pt-BR" dirty="0"/>
              <a:t>() ou </a:t>
            </a:r>
            <a:r>
              <a:rPr lang="pt-BR" dirty="0" err="1"/>
              <a:t>sparki.moveRight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r>
              <a:rPr lang="pt-BR" dirty="0" err="1"/>
              <a:t>sparki.moveLeft</a:t>
            </a:r>
            <a:r>
              <a:rPr lang="pt-BR" dirty="0"/>
              <a:t>() ou </a:t>
            </a:r>
            <a:r>
              <a:rPr lang="pt-BR" dirty="0" err="1"/>
              <a:t>sparki.moveLeft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r>
              <a:rPr lang="pt-BR" dirty="0" err="1"/>
              <a:t>sparki.moveStop</a:t>
            </a:r>
            <a:r>
              <a:rPr lang="pt-BR" dirty="0"/>
              <a:t>()</a:t>
            </a:r>
          </a:p>
          <a:p>
            <a:r>
              <a:rPr lang="pt-BR" dirty="0" err="1"/>
              <a:t>delay</a:t>
            </a:r>
            <a:r>
              <a:rPr lang="pt-BR" dirty="0"/>
              <a:t>(</a:t>
            </a:r>
            <a:r>
              <a:rPr lang="pt-BR" dirty="0" err="1"/>
              <a:t>tempo_em_milissegundos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partir de agora, certifique-se de que o seu robô está com pilhas carregadas e que o switch </a:t>
            </a:r>
            <a:r>
              <a:rPr lang="pt-BR" dirty="0" err="1" smtClean="0"/>
              <a:t>on</a:t>
            </a:r>
            <a:r>
              <a:rPr lang="pt-BR" dirty="0" smtClean="0"/>
              <a:t>/off está ligado!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5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Movendo o </a:t>
            </a:r>
            <a:r>
              <a:rPr lang="pt-BR" dirty="0" err="1"/>
              <a:t>Sparki</a:t>
            </a:r>
            <a:r>
              <a:rPr lang="pt-BR" dirty="0"/>
              <a:t> - atividades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17638"/>
            <a:ext cx="3124200" cy="2505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3818949"/>
            <a:ext cx="564448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a) aula_02_cod_1.ino</a:t>
            </a:r>
          </a:p>
          <a:p>
            <a:endParaRPr lang="pt-BR" dirty="0"/>
          </a:p>
          <a:p>
            <a:r>
              <a:rPr lang="pt-BR" dirty="0" smtClean="0"/>
              <a:t>b) aula_02_cod_2.ino</a:t>
            </a:r>
          </a:p>
          <a:p>
            <a:endParaRPr lang="pt-BR" dirty="0"/>
          </a:p>
          <a:p>
            <a:r>
              <a:rPr lang="pt-BR" dirty="0" smtClean="0"/>
              <a:t>Lembre-se: cada pessoa possui seu próprio estilo de programar! Sua solução pode ser diferente da nossa, porém também certa!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– soluções propostas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415</Words>
  <Application>Microsoft Office PowerPoint</Application>
  <PresentationFormat>Apresentação na tela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Movendo o Sparki</vt:lpstr>
      <vt:lpstr>Movendo o Sparki</vt:lpstr>
      <vt:lpstr>Movendo o Sparki</vt:lpstr>
      <vt:lpstr>Movendo o Sparki</vt:lpstr>
      <vt:lpstr>Movendo o Sparki - comandos</vt:lpstr>
      <vt:lpstr>Movendo o Sparki</vt:lpstr>
      <vt:lpstr>Movendo o Sparki - atividades</vt:lpstr>
      <vt:lpstr>Movendo o Sparki – soluções propostas</vt:lpstr>
      <vt:lpstr>Movendo o Sparki - extra</vt:lpstr>
      <vt:lpstr>Movendo o Sparki - extra</vt:lpstr>
      <vt:lpstr>Movendo o Sparki – atividade extra</vt:lpstr>
      <vt:lpstr>Sensor ultrassônico</vt:lpstr>
      <vt:lpstr>Sensor ultrassônico – único comando</vt:lpstr>
      <vt:lpstr>Servo motor – o pescoço do Sparki</vt:lpstr>
      <vt:lpstr>Revisando – tela de LCD</vt:lpstr>
      <vt:lpstr>Projeto de hoje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30</cp:revision>
  <dcterms:created xsi:type="dcterms:W3CDTF">2014-08-27T23:45:51Z</dcterms:created>
  <dcterms:modified xsi:type="dcterms:W3CDTF">2014-09-11T17:09:04Z</dcterms:modified>
</cp:coreProperties>
</file>