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9" r:id="rId3"/>
    <p:sldId id="260" r:id="rId4"/>
    <p:sldId id="257" r:id="rId5"/>
    <p:sldId id="258" r:id="rId6"/>
    <p:sldId id="261" r:id="rId7"/>
    <p:sldId id="270" r:id="rId8"/>
    <p:sldId id="262" r:id="rId9"/>
    <p:sldId id="263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02 – Andando com o </a:t>
            </a:r>
            <a:r>
              <a:rPr lang="pt-BR" dirty="0" err="1" smtClean="0"/>
              <a:t>Sparki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Aulas: https://github.com/mendelson/edubot</a:t>
            </a:r>
          </a:p>
          <a:p>
            <a:r>
              <a:rPr lang="pt-BR" dirty="0"/>
              <a:t>- </a:t>
            </a:r>
            <a:r>
              <a:rPr lang="pt-BR" dirty="0" err="1"/>
              <a:t>Facebook</a:t>
            </a:r>
            <a:r>
              <a:rPr lang="pt-BR" dirty="0"/>
              <a:t>: https://www.facebook.com/ieee.ras.unb</a:t>
            </a:r>
            <a:endParaRPr lang="pt-BR" dirty="0"/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- extra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fazer movimentos suaves, como um círculo?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Precisamos controlar a velocidade de CADA roda! Mas como?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481328"/>
            <a:ext cx="9036496" cy="4525963"/>
          </a:xfrm>
        </p:spPr>
        <p:txBody>
          <a:bodyPr/>
          <a:lstStyle/>
          <a:p>
            <a:r>
              <a:rPr lang="pt-BR" dirty="0" err="1"/>
              <a:t>sparki.motorRotate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motor,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direcao</a:t>
            </a:r>
            <a:r>
              <a:rPr lang="pt-BR" dirty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velocidade</a:t>
            </a:r>
            <a:r>
              <a:rPr lang="pt-BR" dirty="0"/>
              <a:t>)</a:t>
            </a:r>
          </a:p>
          <a:p>
            <a:r>
              <a:rPr lang="pt-BR" dirty="0" err="1"/>
              <a:t>sparki.motorStop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motor)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Aonde</a:t>
            </a:r>
            <a:endParaRPr lang="pt-BR" dirty="0"/>
          </a:p>
          <a:p>
            <a:r>
              <a:rPr lang="pt-BR" dirty="0"/>
              <a:t>motor = MOTOR_LEFT ou MOTOR_RIGHT</a:t>
            </a:r>
          </a:p>
          <a:p>
            <a:r>
              <a:rPr lang="pt-BR" dirty="0" err="1"/>
              <a:t>direcao</a:t>
            </a:r>
            <a:r>
              <a:rPr lang="pt-BR" dirty="0"/>
              <a:t> = DIR_CW (sentido horário) ou DIR_CCW (sentido anti-horário)</a:t>
            </a:r>
          </a:p>
          <a:p>
            <a:r>
              <a:rPr lang="pt-BR" dirty="0"/>
              <a:t>Velocidade = porcentagem que indica a velocidade de rotação (de 0 até 100)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- extra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– atividade extra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Sparki</a:t>
            </a:r>
            <a:r>
              <a:rPr lang="pt-BR" dirty="0" smtClean="0"/>
              <a:t> andar em um círculo cujo centro não é o seu próprio eixo de rotação.</a:t>
            </a:r>
          </a:p>
          <a:p>
            <a:endParaRPr lang="pt-BR" dirty="0"/>
          </a:p>
          <a:p>
            <a:r>
              <a:rPr lang="pt-BR" dirty="0" smtClean="0"/>
              <a:t>Solução proposta: aula_02_cod_3.ino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Evitando obstáculos com o </a:t>
            </a:r>
            <a:r>
              <a:rPr lang="pt-BR" dirty="0" err="1" smtClean="0"/>
              <a:t>Sparki</a:t>
            </a:r>
            <a:r>
              <a:rPr lang="pt-BR" dirty="0" smtClean="0"/>
              <a:t>!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op - Whe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500" y="1940719"/>
            <a:ext cx="69850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Direção diferencial – dois motores de passo</a:t>
            </a:r>
            <a:endParaRPr lang="pt-BR" dirty="0"/>
          </a:p>
        </p:txBody>
      </p:sp>
      <p:pic>
        <p:nvPicPr>
          <p:cNvPr id="7" name="Imagem 6" descr="Moving the robo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3436"/>
            <a:ext cx="4358313" cy="281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Moving the robo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73436"/>
            <a:ext cx="3322712" cy="281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5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93" y="1831848"/>
            <a:ext cx="4254975" cy="304574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831848"/>
            <a:ext cx="4604494" cy="2601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39934"/>
            <a:ext cx="3737854" cy="29624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165" y="1639935"/>
            <a:ext cx="3976440" cy="296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- comandos</a:t>
            </a:r>
            <a:endParaRPr lang="pt-BR" dirty="0"/>
          </a:p>
        </p:txBody>
      </p:sp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sparki.moveForward</a:t>
            </a:r>
            <a:r>
              <a:rPr lang="pt-BR" dirty="0"/>
              <a:t>() ou </a:t>
            </a:r>
            <a:r>
              <a:rPr lang="pt-BR" dirty="0" err="1"/>
              <a:t>sparki.moveForward</a:t>
            </a:r>
            <a:r>
              <a:rPr lang="pt-BR" dirty="0"/>
              <a:t>(</a:t>
            </a:r>
            <a:r>
              <a:rPr lang="pt-BR" dirty="0" err="1"/>
              <a:t>distancia_em_cm</a:t>
            </a:r>
            <a:r>
              <a:rPr lang="pt-BR" dirty="0"/>
              <a:t>)</a:t>
            </a:r>
          </a:p>
          <a:p>
            <a:r>
              <a:rPr lang="pt-BR" dirty="0" err="1"/>
              <a:t>sparki.moveBackward</a:t>
            </a:r>
            <a:r>
              <a:rPr lang="pt-BR" dirty="0"/>
              <a:t>() ou </a:t>
            </a:r>
            <a:r>
              <a:rPr lang="pt-BR" dirty="0" err="1"/>
              <a:t>sparki.moveBackward</a:t>
            </a:r>
            <a:r>
              <a:rPr lang="pt-BR" dirty="0"/>
              <a:t>(</a:t>
            </a:r>
            <a:r>
              <a:rPr lang="pt-BR" dirty="0" err="1"/>
              <a:t>distancia_em_cm</a:t>
            </a:r>
            <a:r>
              <a:rPr lang="pt-BR" dirty="0"/>
              <a:t>)</a:t>
            </a:r>
          </a:p>
          <a:p>
            <a:r>
              <a:rPr lang="pt-BR" dirty="0" err="1"/>
              <a:t>sparki.moveRight</a:t>
            </a:r>
            <a:r>
              <a:rPr lang="pt-BR" dirty="0"/>
              <a:t>() ou </a:t>
            </a:r>
            <a:r>
              <a:rPr lang="pt-BR" dirty="0" err="1"/>
              <a:t>sparki.moveRight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</a:t>
            </a:r>
          </a:p>
          <a:p>
            <a:r>
              <a:rPr lang="pt-BR" dirty="0" err="1"/>
              <a:t>sparki.moveLeft</a:t>
            </a:r>
            <a:r>
              <a:rPr lang="pt-BR" dirty="0"/>
              <a:t>() ou </a:t>
            </a:r>
            <a:r>
              <a:rPr lang="pt-BR" dirty="0" err="1"/>
              <a:t>sparki.moveLeft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</a:t>
            </a:r>
          </a:p>
          <a:p>
            <a:r>
              <a:rPr lang="pt-BR" dirty="0" err="1"/>
              <a:t>sparki.moveStop</a:t>
            </a:r>
            <a:r>
              <a:rPr lang="pt-BR" dirty="0"/>
              <a:t>()</a:t>
            </a:r>
          </a:p>
          <a:p>
            <a:r>
              <a:rPr lang="pt-BR" dirty="0" err="1"/>
              <a:t>delay</a:t>
            </a:r>
            <a:r>
              <a:rPr lang="pt-BR" dirty="0"/>
              <a:t>(</a:t>
            </a:r>
            <a:r>
              <a:rPr lang="pt-BR" dirty="0" err="1"/>
              <a:t>tempo_em_milissegundos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partir de agora, certifique-se de que o seu robô está com pilhas carregadas e que o switch </a:t>
            </a:r>
            <a:r>
              <a:rPr lang="pt-BR" dirty="0" err="1" smtClean="0"/>
              <a:t>on</a:t>
            </a:r>
            <a:r>
              <a:rPr lang="pt-BR" dirty="0" smtClean="0"/>
              <a:t>/off está ligado!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5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b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Movendo o </a:t>
            </a:r>
            <a:r>
              <a:rPr lang="pt-BR" dirty="0" err="1"/>
              <a:t>Sparki</a:t>
            </a:r>
            <a:r>
              <a:rPr lang="pt-BR" dirty="0"/>
              <a:t> - atividades</a:t>
            </a:r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17638"/>
            <a:ext cx="3124200" cy="2505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1" y="3818949"/>
            <a:ext cx="5644480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a) aula_02_cod_1.ino</a:t>
            </a:r>
          </a:p>
          <a:p>
            <a:endParaRPr lang="pt-BR" dirty="0"/>
          </a:p>
          <a:p>
            <a:r>
              <a:rPr lang="pt-BR" dirty="0" smtClean="0"/>
              <a:t>b) aula_02_cod_2.ino</a:t>
            </a:r>
          </a:p>
          <a:p>
            <a:endParaRPr lang="pt-BR" dirty="0"/>
          </a:p>
          <a:p>
            <a:r>
              <a:rPr lang="pt-BR" dirty="0" smtClean="0"/>
              <a:t>Lembre-se: cada pessoa possui seu próprio estilo de programar! Sua solução pode ser diferente da nossa, porém também certa!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– soluções propostas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250</Words>
  <Application>Microsoft Office PowerPoint</Application>
  <PresentationFormat>Apresentação na tela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Concurso</vt:lpstr>
      <vt:lpstr>Projeto Edubot</vt:lpstr>
      <vt:lpstr>Movendo o Sparki</vt:lpstr>
      <vt:lpstr>Movendo o Sparki</vt:lpstr>
      <vt:lpstr>Movendo o Sparki</vt:lpstr>
      <vt:lpstr>Movendo o Sparki</vt:lpstr>
      <vt:lpstr>Movendo o Sparki - comandos</vt:lpstr>
      <vt:lpstr>Movendo o Sparki</vt:lpstr>
      <vt:lpstr>Movendo o Sparki - atividades</vt:lpstr>
      <vt:lpstr>Movendo o Sparki – soluções propostas</vt:lpstr>
      <vt:lpstr>Movendo o Sparki - extra</vt:lpstr>
      <vt:lpstr>Movendo o Sparki - extra</vt:lpstr>
      <vt:lpstr>Movendo o Sparki – atividade extra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32</cp:revision>
  <dcterms:created xsi:type="dcterms:W3CDTF">2014-08-27T23:45:51Z</dcterms:created>
  <dcterms:modified xsi:type="dcterms:W3CDTF">2014-10-07T01:21:14Z</dcterms:modified>
</cp:coreProperties>
</file>