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t>27/08/2014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01 – Conceito de Algoritmo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r>
              <a:rPr lang="pt-BR" dirty="0" smtClean="0"/>
              <a:t>aseado nas notas de aula do Professor Dr. Alexandre </a:t>
            </a:r>
            <a:r>
              <a:rPr lang="pt-BR" dirty="0" err="1" smtClean="0"/>
              <a:t>Zaghetto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dirty="0" smtClean="0"/>
              <a:t> Dep. de Ciência da Computação,</a:t>
            </a:r>
            <a:r>
              <a:rPr lang="pt-BR" dirty="0" smtClean="0"/>
              <a:t> Universidade de Brasília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rutura_codi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00256" cy="26299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com </a:t>
            </a:r>
            <a:r>
              <a:rPr lang="pt-BR" dirty="0" err="1" smtClean="0"/>
              <a:t>SparkiDuino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Rodar o código “aula_01_cod_1.</a:t>
            </a:r>
            <a:r>
              <a:rPr lang="pt-BR" dirty="0" err="1" smtClean="0"/>
              <a:t>ino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Sparki</a:t>
            </a:r>
            <a:r>
              <a:rPr lang="pt-BR" dirty="0" smtClean="0"/>
              <a:t> andar!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atividade...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bem simplificada, um</a:t>
            </a:r>
            <a:r>
              <a:rPr lang="pt-BR" dirty="0" smtClean="0"/>
              <a:t> </a:t>
            </a:r>
            <a:r>
              <a:rPr lang="pt-BR" dirty="0" smtClean="0"/>
              <a:t>algoritmo</a:t>
            </a:r>
            <a:r>
              <a:rPr lang="pt-BR" dirty="0" smtClean="0"/>
              <a:t> é uma sequência </a:t>
            </a:r>
            <a:r>
              <a:rPr lang="pt-BR" dirty="0" smtClean="0"/>
              <a:t>de instruções bem </a:t>
            </a:r>
            <a:r>
              <a:rPr lang="pt-BR" dirty="0" smtClean="0"/>
              <a:t>definidas e </a:t>
            </a:r>
            <a:r>
              <a:rPr lang="pt-BR" b="1" u="sng" dirty="0" smtClean="0"/>
              <a:t>não </a:t>
            </a:r>
            <a:r>
              <a:rPr lang="pt-BR" b="1" u="sng" dirty="0" smtClean="0"/>
              <a:t>ambíguas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computacionais: dizem ao computador (no nosso caso, o </a:t>
            </a:r>
            <a:r>
              <a:rPr lang="pt-BR" dirty="0" err="1" smtClean="0"/>
              <a:t>Sparki</a:t>
            </a:r>
            <a:r>
              <a:rPr lang="pt-BR" dirty="0" smtClean="0"/>
              <a:t>) o que fazer.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r>
              <a:rPr lang="pt-BR" dirty="0" smtClean="0"/>
              <a:t>: dizem às pessoas o que fazer, como em uma receita de bolo.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Algoritmo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algoritmo (receita) para se fazer um bolo comum?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bo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3190875" cy="35718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47865" y="1340768"/>
            <a:ext cx="5796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Bater o açúcar e a manteiga, com a essência de baunilha, até branquear.</a:t>
            </a:r>
          </a:p>
          <a:p>
            <a:endParaRPr lang="pt-BR" dirty="0"/>
          </a:p>
          <a:p>
            <a:r>
              <a:rPr lang="pt-BR" dirty="0" smtClean="0"/>
              <a:t>2. Acrescentar as gemas uma a uma, batendo sempre, até levantar bolhas.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Peneirar a farinha, a </a:t>
            </a:r>
            <a:r>
              <a:rPr lang="pt-BR" dirty="0" err="1"/>
              <a:t>maizena</a:t>
            </a:r>
            <a:r>
              <a:rPr lang="pt-BR" dirty="0"/>
              <a:t> e o fermento </a:t>
            </a:r>
            <a:r>
              <a:rPr lang="pt-BR" dirty="0" smtClean="0"/>
              <a:t>e ir acrescentando, </a:t>
            </a:r>
            <a:r>
              <a:rPr lang="pt-BR" dirty="0"/>
              <a:t>pouco a pouco, </a:t>
            </a:r>
            <a:r>
              <a:rPr lang="pt-BR" dirty="0" smtClean="0"/>
              <a:t>alternando com </a:t>
            </a:r>
            <a:r>
              <a:rPr lang="pt-BR" dirty="0"/>
              <a:t>o leite, sem parar de bater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4. </a:t>
            </a:r>
            <a:r>
              <a:rPr lang="pt-BR" dirty="0"/>
              <a:t>Em separado, bater as claras em neve, com </a:t>
            </a:r>
            <a:r>
              <a:rPr lang="pt-BR" dirty="0" smtClean="0"/>
              <a:t>a pitada </a:t>
            </a:r>
            <a:r>
              <a:rPr lang="pt-BR" dirty="0"/>
              <a:t>de sal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5. </a:t>
            </a:r>
            <a:r>
              <a:rPr lang="pt-BR" dirty="0"/>
              <a:t>Misturar as claras delicadamente à </a:t>
            </a:r>
            <a:r>
              <a:rPr lang="pt-BR" dirty="0" smtClean="0"/>
              <a:t>mistura.</a:t>
            </a:r>
          </a:p>
          <a:p>
            <a:endParaRPr lang="pt-BR" dirty="0" smtClean="0"/>
          </a:p>
          <a:p>
            <a:r>
              <a:rPr lang="pt-BR" dirty="0" smtClean="0"/>
              <a:t>6. </a:t>
            </a:r>
            <a:r>
              <a:rPr lang="pt-BR" dirty="0"/>
              <a:t>Assar em forma untada e polvilhada </a:t>
            </a:r>
            <a:r>
              <a:rPr lang="pt-BR" dirty="0" smtClean="0"/>
              <a:t>com farinha </a:t>
            </a:r>
            <a:r>
              <a:rPr lang="pt-BR" dirty="0"/>
              <a:t>de trigo, em forno médio, </a:t>
            </a:r>
            <a:r>
              <a:rPr lang="pt-BR" dirty="0" smtClean="0"/>
              <a:t>por aproximadamente </a:t>
            </a:r>
            <a:r>
              <a:rPr lang="pt-BR" dirty="0"/>
              <a:t>40 minutos.</a:t>
            </a:r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pessoa pode fazer o seu bolo de maneira diferente, mas o resultado final é o </a:t>
            </a:r>
            <a:r>
              <a:rPr lang="pt-BR" dirty="0" smtClean="0"/>
              <a:t>mesmo (ou parecido).</a:t>
            </a:r>
          </a:p>
          <a:p>
            <a:endParaRPr lang="pt-BR" dirty="0" smtClean="0"/>
          </a:p>
          <a:p>
            <a:r>
              <a:rPr lang="pt-BR" dirty="0" smtClean="0"/>
              <a:t>Diferentes pessoas pensam de maneiras diferentes, ou seja, cada programador tem sua própria maneira de resolver um problema.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Atividade: qual o algoritmo para fazer um sanduíche?</a:t>
            </a:r>
          </a:p>
          <a:p>
            <a:endParaRPr lang="pt-BR" dirty="0" smtClean="0"/>
          </a:p>
          <a:p>
            <a:r>
              <a:rPr lang="pt-BR" dirty="0" smtClean="0"/>
              <a:t>Escrevam em um papel! Vocês tem 5 minutos!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oblema_de_programad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03883"/>
            <a:ext cx="4984734" cy="57541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Aonde está a ambiguidade?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um computador, devemos usar um conjunto de comandos pré-existentes para dizer ao nosso robô o que ele deve fazer.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</TotalTime>
  <Words>318</Words>
  <Application>Microsoft Office PowerPoint</Application>
  <PresentationFormat>Apresentação na tela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Projeto Edubot</vt:lpstr>
      <vt:lpstr>Conceito</vt:lpstr>
      <vt:lpstr>Tipos de Algoritmo</vt:lpstr>
      <vt:lpstr>Algoritmos não-computacionais</vt:lpstr>
      <vt:lpstr>Algoritmos não-computacionais</vt:lpstr>
      <vt:lpstr>Algoritmos não-computacionais</vt:lpstr>
      <vt:lpstr>Algoritmos não-computacionais</vt:lpstr>
      <vt:lpstr>Aonde está a ambiguidade?</vt:lpstr>
      <vt:lpstr>Algoritmos computacionais</vt:lpstr>
      <vt:lpstr>Programando com SparkiDuino</vt:lpstr>
      <vt:lpstr>Programando</vt:lpstr>
      <vt:lpstr>Próxima atividade...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21</cp:revision>
  <dcterms:created xsi:type="dcterms:W3CDTF">2014-08-27T23:45:51Z</dcterms:created>
  <dcterms:modified xsi:type="dcterms:W3CDTF">2014-08-28T02:15:19Z</dcterms:modified>
</cp:coreProperties>
</file>